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1329" r:id="rId2"/>
    <p:sldId id="1359" r:id="rId3"/>
    <p:sldId id="1592" r:id="rId4"/>
    <p:sldId id="714" r:id="rId5"/>
    <p:sldId id="1794" r:id="rId6"/>
    <p:sldId id="1279" r:id="rId7"/>
    <p:sldId id="299" r:id="rId8"/>
    <p:sldId id="1295" r:id="rId9"/>
    <p:sldId id="336" r:id="rId10"/>
    <p:sldId id="1401" r:id="rId11"/>
    <p:sldId id="1282" r:id="rId12"/>
    <p:sldId id="1343" r:id="rId13"/>
    <p:sldId id="1688" r:id="rId14"/>
    <p:sldId id="1720" r:id="rId15"/>
    <p:sldId id="1801" r:id="rId16"/>
    <p:sldId id="1723" r:id="rId17"/>
    <p:sldId id="1708" r:id="rId18"/>
    <p:sldId id="1725" r:id="rId19"/>
    <p:sldId id="1721" r:id="rId20"/>
    <p:sldId id="1722" r:id="rId21"/>
    <p:sldId id="1709" r:id="rId22"/>
    <p:sldId id="1644" r:id="rId23"/>
    <p:sldId id="1726" r:id="rId24"/>
    <p:sldId id="1706" r:id="rId25"/>
    <p:sldId id="1648" r:id="rId26"/>
    <p:sldId id="1342" r:id="rId27"/>
    <p:sldId id="1727" r:id="rId28"/>
    <p:sldId id="1352" r:id="rId29"/>
    <p:sldId id="1351" r:id="rId30"/>
    <p:sldId id="1632" r:id="rId31"/>
    <p:sldId id="1689" r:id="rId32"/>
    <p:sldId id="1691" r:id="rId33"/>
    <p:sldId id="1690" r:id="rId34"/>
    <p:sldId id="1692" r:id="rId35"/>
    <p:sldId id="1693" r:id="rId36"/>
    <p:sldId id="1694" r:id="rId37"/>
    <p:sldId id="1696" r:id="rId38"/>
    <p:sldId id="1695" r:id="rId39"/>
    <p:sldId id="1697" r:id="rId40"/>
    <p:sldId id="1698" r:id="rId41"/>
    <p:sldId id="1699" r:id="rId42"/>
    <p:sldId id="1700" r:id="rId43"/>
    <p:sldId id="1353" r:id="rId44"/>
    <p:sldId id="1354" r:id="rId45"/>
    <p:sldId id="1701" r:id="rId46"/>
    <p:sldId id="1705" r:id="rId47"/>
    <p:sldId id="1704" r:id="rId48"/>
    <p:sldId id="1358" r:id="rId49"/>
    <p:sldId id="1361" r:id="rId50"/>
    <p:sldId id="1355" r:id="rId51"/>
    <p:sldId id="1356" r:id="rId52"/>
    <p:sldId id="1642" r:id="rId53"/>
    <p:sldId id="1395" r:id="rId54"/>
    <p:sldId id="1394" r:id="rId55"/>
    <p:sldId id="511" r:id="rId56"/>
    <p:sldId id="1601" r:id="rId57"/>
    <p:sldId id="1718" r:id="rId58"/>
    <p:sldId id="1634" r:id="rId59"/>
    <p:sldId id="1420" r:id="rId60"/>
    <p:sldId id="1672" r:id="rId61"/>
    <p:sldId id="1300" r:id="rId62"/>
    <p:sldId id="927" r:id="rId63"/>
    <p:sldId id="1323" r:id="rId64"/>
    <p:sldId id="928" r:id="rId65"/>
    <p:sldId id="929" r:id="rId66"/>
    <p:sldId id="1811" r:id="rId67"/>
    <p:sldId id="1674" r:id="rId68"/>
    <p:sldId id="1675" r:id="rId69"/>
    <p:sldId id="1738" r:id="rId70"/>
    <p:sldId id="1736" r:id="rId71"/>
    <p:sldId id="1739" r:id="rId72"/>
    <p:sldId id="1740" r:id="rId73"/>
    <p:sldId id="1741" r:id="rId74"/>
    <p:sldId id="1742" r:id="rId75"/>
    <p:sldId id="1743" r:id="rId76"/>
    <p:sldId id="1744" r:id="rId77"/>
    <p:sldId id="1745" r:id="rId78"/>
    <p:sldId id="1754"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771" r:id="rId95"/>
    <p:sldId id="1774" r:id="rId96"/>
    <p:sldId id="1776" r:id="rId97"/>
    <p:sldId id="1777" r:id="rId98"/>
    <p:sldId id="1778" r:id="rId99"/>
    <p:sldId id="1779" r:id="rId100"/>
    <p:sldId id="1780" r:id="rId101"/>
    <p:sldId id="1781" r:id="rId102"/>
    <p:sldId id="1783" r:id="rId103"/>
    <p:sldId id="1785" r:id="rId104"/>
    <p:sldId id="1786" r:id="rId105"/>
    <p:sldId id="1792" r:id="rId106"/>
    <p:sldId id="1787" r:id="rId107"/>
    <p:sldId id="1788" r:id="rId108"/>
    <p:sldId id="1789" r:id="rId109"/>
    <p:sldId id="1790" r:id="rId110"/>
    <p:sldId id="1802" r:id="rId111"/>
    <p:sldId id="1805" r:id="rId112"/>
    <p:sldId id="1806" r:id="rId113"/>
    <p:sldId id="1808" r:id="rId114"/>
    <p:sldId id="1712" r:id="rId115"/>
    <p:sldId id="1809" r:id="rId116"/>
    <p:sldId id="1410" r:id="rId117"/>
    <p:sldId id="1719" r:id="rId118"/>
    <p:sldId id="1735" r:id="rId119"/>
    <p:sldId id="1713" r:id="rId120"/>
    <p:sldId id="1714" r:id="rId121"/>
    <p:sldId id="1715" r:id="rId122"/>
    <p:sldId id="1798" r:id="rId123"/>
    <p:sldId id="1716" r:id="rId124"/>
    <p:sldId id="1796" r:id="rId125"/>
    <p:sldId id="1797" r:id="rId126"/>
    <p:sldId id="1728" r:id="rId127"/>
    <p:sldId id="1729" r:id="rId128"/>
    <p:sldId id="1731" r:id="rId129"/>
    <p:sldId id="1795" r:id="rId130"/>
    <p:sldId id="1733" r:id="rId131"/>
    <p:sldId id="1800" r:id="rId132"/>
    <p:sldId id="1397" r:id="rId133"/>
  </p:sldIdLst>
  <p:sldSz cx="12192000" cy="6858000"/>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orte, Eraldo (E.R.)" initials="EC" lastIdx="1" clrIdx="1"/>
  <p:cmAuthor id="2" name="Consorte, Eraldo (E.R.)" initials="CE(" lastIdx="3" clrIdx="2">
    <p:extLst>
      <p:ext uri="{19B8F6BF-5375-455C-9EA6-DF929625EA0E}">
        <p15:presenceInfo xmlns:p15="http://schemas.microsoft.com/office/powerpoint/2012/main" userId="Consorte, Eraldo (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24154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879" autoAdjust="0"/>
  </p:normalViewPr>
  <p:slideViewPr>
    <p:cSldViewPr snapToGrid="0">
      <p:cViewPr varScale="1">
        <p:scale>
          <a:sx n="60" d="100"/>
          <a:sy n="60" d="100"/>
        </p:scale>
        <p:origin x="908"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90E61-D090-4CC0-9AAD-AADF18F437A5}" type="doc">
      <dgm:prSet loTypeId="urn:microsoft.com/office/officeart/2009/3/layout/HorizontalOrganizationChart" loCatId="hierarchy" qsTypeId="urn:microsoft.com/office/officeart/2005/8/quickstyle/3d2" qsCatId="3D" csTypeId="urn:microsoft.com/office/officeart/2005/8/colors/accent0_3" csCatId="mainScheme" phldr="1"/>
      <dgm:spPr/>
      <dgm:t>
        <a:bodyPr/>
        <a:lstStyle/>
        <a:p>
          <a:endParaRPr lang="en-US"/>
        </a:p>
      </dgm:t>
    </dgm:pt>
    <dgm:pt modelId="{7F4F1414-8143-4966-B815-F370BBD6B032}">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dirty="0">
              <a:latin typeface="Times New Roman" panose="02020603050405020304" pitchFamily="18" charset="0"/>
              <a:cs typeface="Times New Roman" panose="02020603050405020304" pitchFamily="18" charset="0"/>
            </a:rPr>
            <a:t>S-1210 </a:t>
          </a:r>
          <a:r>
            <a:rPr lang="en-US" sz="2000" b="0" dirty="0" err="1">
              <a:latin typeface="Times New Roman" panose="02020603050405020304" pitchFamily="18" charset="0"/>
              <a:cs typeface="Times New Roman" panose="02020603050405020304" pitchFamily="18" charset="0"/>
            </a:rPr>
            <a:t>dirf</a:t>
          </a:r>
          <a:endParaRPr lang="en-US" sz="2000" b="0" dirty="0">
            <a:latin typeface="Times New Roman" panose="02020603050405020304" pitchFamily="18" charset="0"/>
            <a:cs typeface="Times New Roman" panose="02020603050405020304" pitchFamily="18" charset="0"/>
          </a:endParaRPr>
        </a:p>
      </dgm:t>
    </dgm:pt>
    <dgm:pt modelId="{5E958ECF-AEDF-423F-9630-FF32BDA1448B}" type="parTrans" cxnId="{729E7DD3-93F2-4820-B493-CBE0938C5B46}">
      <dgm:prSet/>
      <dgm:spPr/>
      <dgm:t>
        <a:bodyPr/>
        <a:lstStyle/>
        <a:p>
          <a:endParaRPr lang="en-US"/>
        </a:p>
      </dgm:t>
    </dgm:pt>
    <dgm:pt modelId="{47CADD3B-84D7-4389-A2F7-5B550060E89F}" type="sibTrans" cxnId="{729E7DD3-93F2-4820-B493-CBE0938C5B46}">
      <dgm:prSet/>
      <dgm:spPr/>
      <dgm:t>
        <a:bodyPr/>
        <a:lstStyle/>
        <a:p>
          <a:endParaRPr lang="en-US"/>
        </a:p>
      </dgm:t>
    </dgm:pt>
    <dgm:pt modelId="{F265D585-AC0C-4067-8B53-7CD66497D98C}" type="asst">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dirty="0">
              <a:latin typeface="Times New Roman" panose="02020603050405020304" pitchFamily="18" charset="0"/>
              <a:cs typeface="Times New Roman" panose="02020603050405020304" pitchFamily="18" charset="0"/>
            </a:rPr>
            <a:t>S-1299 </a:t>
          </a:r>
          <a:r>
            <a:rPr lang="en-US" sz="2000" b="0" dirty="0" err="1">
              <a:latin typeface="Times New Roman" panose="02020603050405020304" pitchFamily="18" charset="0"/>
              <a:cs typeface="Times New Roman" panose="02020603050405020304" pitchFamily="18" charset="0"/>
            </a:rPr>
            <a:t>fechamento</a:t>
          </a:r>
          <a:endParaRPr lang="en-US" sz="2000" b="0" dirty="0">
            <a:latin typeface="Times New Roman" panose="02020603050405020304" pitchFamily="18" charset="0"/>
            <a:cs typeface="Times New Roman" panose="02020603050405020304" pitchFamily="18" charset="0"/>
          </a:endParaRPr>
        </a:p>
      </dgm:t>
    </dgm:pt>
    <dgm:pt modelId="{44EDB3E1-068E-4F8A-96FA-1974C58CAF1A}" type="parTrans" cxnId="{159990AF-10FE-4340-906E-6D0FFF2E7557}">
      <dgm:prSet/>
      <dgm:spPr/>
      <dgm:t>
        <a:bodyPr/>
        <a:lstStyle/>
        <a:p>
          <a:endParaRPr lang="en-US"/>
        </a:p>
      </dgm:t>
    </dgm:pt>
    <dgm:pt modelId="{4FEEB7DD-679B-4C27-89D0-F9C43B2850FF}" type="sibTrans" cxnId="{159990AF-10FE-4340-906E-6D0FFF2E7557}">
      <dgm:prSet/>
      <dgm:spPr/>
      <dgm:t>
        <a:bodyPr/>
        <a:lstStyle/>
        <a:p>
          <a:endParaRPr lang="en-US"/>
        </a:p>
      </dgm:t>
    </dgm:pt>
    <dgm:pt modelId="{3D40C832-2043-42FC-82D6-645A48C8955B}">
      <dgm:prSet phldrT="[Tex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dirty="0">
              <a:solidFill>
                <a:schemeClr val="tx1"/>
              </a:solidFill>
              <a:latin typeface="Cambria" panose="02040503050406030204" pitchFamily="18" charset="0"/>
            </a:rPr>
            <a:t>S-1280 inf </a:t>
          </a:r>
          <a:r>
            <a:rPr lang="en-US" sz="2000" b="0" dirty="0" err="1">
              <a:solidFill>
                <a:schemeClr val="tx1"/>
              </a:solidFill>
              <a:latin typeface="Cambria" panose="02040503050406030204" pitchFamily="18" charset="0"/>
            </a:rPr>
            <a:t>complementar</a:t>
          </a:r>
          <a:endParaRPr lang="en-US" sz="2000" b="0" dirty="0">
            <a:solidFill>
              <a:schemeClr val="tx1"/>
            </a:solidFill>
            <a:latin typeface="Cambria" panose="02040503050406030204" pitchFamily="18" charset="0"/>
          </a:endParaRPr>
        </a:p>
      </dgm:t>
    </dgm:pt>
    <dgm:pt modelId="{ECFAC17B-A469-4921-93C9-6A9DF5D5AD84}" type="parTrans" cxnId="{78EF342D-C2BF-4489-AE93-6F5C5D005C62}">
      <dgm:prSet/>
      <dgm:spPr/>
      <dgm:t>
        <a:bodyPr/>
        <a:lstStyle/>
        <a:p>
          <a:endParaRPr lang="en-US"/>
        </a:p>
      </dgm:t>
    </dgm:pt>
    <dgm:pt modelId="{4026439C-7D8C-4EB5-845C-5929D760BF28}" type="sibTrans" cxnId="{78EF342D-C2BF-4489-AE93-6F5C5D005C62}">
      <dgm:prSet/>
      <dgm:spPr/>
      <dgm:t>
        <a:bodyPr/>
        <a:lstStyle/>
        <a:p>
          <a:endParaRPr lang="en-US"/>
        </a:p>
      </dgm:t>
    </dgm:pt>
    <dgm:pt modelId="{6C85E4E0-E5FA-4443-933B-3EAB0BCE38AB}">
      <dgm:prSe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dirty="0">
              <a:solidFill>
                <a:schemeClr val="tx1"/>
              </a:solidFill>
              <a:latin typeface="Times New Roman" panose="02020603050405020304" pitchFamily="18" charset="0"/>
              <a:cs typeface="Times New Roman" panose="02020603050405020304" pitchFamily="18" charset="0"/>
            </a:rPr>
            <a:t>S-1270 </a:t>
          </a:r>
          <a:r>
            <a:rPr lang="en-US" sz="2000" b="0" dirty="0" err="1">
              <a:solidFill>
                <a:schemeClr val="tx1"/>
              </a:solidFill>
              <a:latin typeface="Times New Roman" panose="02020603050405020304" pitchFamily="18" charset="0"/>
              <a:cs typeface="Times New Roman" panose="02020603050405020304" pitchFamily="18" charset="0"/>
            </a:rPr>
            <a:t>avulso</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nã</a:t>
          </a:r>
          <a:r>
            <a:rPr lang="en-US" sz="2000" b="0" dirty="0" err="1">
              <a:solidFill>
                <a:schemeClr val="tx1"/>
              </a:solidFill>
              <a:latin typeface="Cambria" panose="02040503050406030204" pitchFamily="18" charset="0"/>
            </a:rPr>
            <a:t>o</a:t>
          </a:r>
          <a:r>
            <a:rPr lang="en-US" sz="2000" b="0" dirty="0">
              <a:solidFill>
                <a:schemeClr val="tx1"/>
              </a:solidFill>
              <a:latin typeface="Cambria" panose="02040503050406030204" pitchFamily="18" charset="0"/>
            </a:rPr>
            <a:t> port</a:t>
          </a:r>
        </a:p>
      </dgm:t>
    </dgm:pt>
    <dgm:pt modelId="{23183179-DA71-479E-B690-A5043063AAE9}" type="parTrans" cxnId="{435A61E1-E2D8-40DA-B027-3F1A77466E31}">
      <dgm:prSet/>
      <dgm:spPr/>
      <dgm:t>
        <a:bodyPr/>
        <a:lstStyle/>
        <a:p>
          <a:endParaRPr lang="en-US"/>
        </a:p>
      </dgm:t>
    </dgm:pt>
    <dgm:pt modelId="{17598003-7A32-4F19-8563-9C2E6DA1A825}" type="sibTrans" cxnId="{435A61E1-E2D8-40DA-B027-3F1A77466E31}">
      <dgm:prSet/>
      <dgm:spPr/>
      <dgm:t>
        <a:bodyPr/>
        <a:lstStyle/>
        <a:p>
          <a:endParaRPr lang="en-US"/>
        </a:p>
      </dgm:t>
    </dgm:pt>
    <dgm:pt modelId="{97A32521-3C10-4DA2-A783-474FF144B54E}">
      <dgm:prSe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dirty="0">
              <a:solidFill>
                <a:schemeClr val="tx1"/>
              </a:solidFill>
              <a:latin typeface="Times New Roman" panose="02020603050405020304" pitchFamily="18" charset="0"/>
              <a:cs typeface="Times New Roman" panose="02020603050405020304" pitchFamily="18" charset="0"/>
            </a:rPr>
            <a:t>S-1260 Prod Rural </a:t>
          </a:r>
          <a:r>
            <a:rPr lang="en-US" sz="2000" b="0" dirty="0" err="1">
              <a:solidFill>
                <a:schemeClr val="tx1"/>
              </a:solidFill>
              <a:latin typeface="Times New Roman" panose="02020603050405020304" pitchFamily="18" charset="0"/>
              <a:cs typeface="Times New Roman" panose="02020603050405020304" pitchFamily="18" charset="0"/>
            </a:rPr>
            <a:t>venda</a:t>
          </a:r>
          <a:r>
            <a:rPr lang="en-US" sz="2000" b="0" dirty="0">
              <a:solidFill>
                <a:schemeClr val="tx1"/>
              </a:solidFill>
              <a:latin typeface="Times New Roman" panose="02020603050405020304" pitchFamily="18" charset="0"/>
              <a:cs typeface="Times New Roman" panose="02020603050405020304" pitchFamily="18" charset="0"/>
            </a:rPr>
            <a:t> PF	</a:t>
          </a:r>
        </a:p>
      </dgm:t>
    </dgm:pt>
    <dgm:pt modelId="{BD486551-81D8-49E4-9485-723C97C93DB4}" type="parTrans" cxnId="{86C700C2-03E3-402B-B688-BD223BF3A24D}">
      <dgm:prSet/>
      <dgm:spPr/>
      <dgm:t>
        <a:bodyPr/>
        <a:lstStyle/>
        <a:p>
          <a:endParaRPr lang="en-US"/>
        </a:p>
      </dgm:t>
    </dgm:pt>
    <dgm:pt modelId="{DED9C89C-6BB0-47AC-9B6E-026D64F26F6E}" type="sibTrans" cxnId="{86C700C2-03E3-402B-B688-BD223BF3A24D}">
      <dgm:prSet/>
      <dgm:spPr/>
      <dgm:t>
        <a:bodyPr/>
        <a:lstStyle/>
        <a:p>
          <a:endParaRPr lang="en-US"/>
        </a:p>
      </dgm:t>
    </dgm:pt>
    <dgm:pt modelId="{69D20FDA-828D-45C9-AEEF-5DD80F70F265}" type="asst">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dirty="0">
              <a:latin typeface="Times New Roman" panose="02020603050405020304" pitchFamily="18" charset="0"/>
              <a:cs typeface="Times New Roman" panose="02020603050405020304" pitchFamily="18" charset="0"/>
            </a:rPr>
            <a:t>S-1298 </a:t>
          </a:r>
          <a:r>
            <a:rPr lang="en-US" sz="2000" b="0" dirty="0" err="1">
              <a:latin typeface="Times New Roman" panose="02020603050405020304" pitchFamily="18" charset="0"/>
              <a:cs typeface="Times New Roman" panose="02020603050405020304" pitchFamily="18" charset="0"/>
            </a:rPr>
            <a:t>reabertura</a:t>
          </a:r>
          <a:endParaRPr lang="en-US" sz="2000" b="0" dirty="0">
            <a:latin typeface="Times New Roman" panose="02020603050405020304" pitchFamily="18" charset="0"/>
            <a:cs typeface="Times New Roman" panose="02020603050405020304" pitchFamily="18" charset="0"/>
          </a:endParaRPr>
        </a:p>
      </dgm:t>
    </dgm:pt>
    <dgm:pt modelId="{B6DFC219-77EC-4107-B626-EBDAFF29A955}" type="parTrans" cxnId="{ECDD22AE-2875-41B4-B077-425DB780E13A}">
      <dgm:prSet/>
      <dgm:spPr/>
      <dgm:t>
        <a:bodyPr/>
        <a:lstStyle/>
        <a:p>
          <a:endParaRPr lang="en-US"/>
        </a:p>
      </dgm:t>
    </dgm:pt>
    <dgm:pt modelId="{3BA67190-F6FA-4A39-9B88-F28898585DD5}" type="sibTrans" cxnId="{ECDD22AE-2875-41B4-B077-425DB780E13A}">
      <dgm:prSet/>
      <dgm:spPr/>
      <dgm:t>
        <a:bodyPr/>
        <a:lstStyle/>
        <a:p>
          <a:endParaRPr lang="en-US"/>
        </a:p>
      </dgm:t>
    </dgm:pt>
    <dgm:pt modelId="{F263F82C-4996-459A-B082-26371AE0A0E6}">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dirty="0">
              <a:latin typeface="Times New Roman" panose="02020603050405020304" pitchFamily="18" charset="0"/>
              <a:cs typeface="Times New Roman" panose="02020603050405020304" pitchFamily="18" charset="0"/>
            </a:rPr>
            <a:t>S-1200 </a:t>
          </a:r>
          <a:r>
            <a:rPr lang="en-US" sz="2000" b="0" dirty="0" err="1">
              <a:latin typeface="Times New Roman" panose="02020603050405020304" pitchFamily="18" charset="0"/>
              <a:cs typeface="Times New Roman" panose="02020603050405020304" pitchFamily="18" charset="0"/>
            </a:rPr>
            <a:t>folha</a:t>
          </a:r>
          <a:endParaRPr lang="en-US" sz="2000" b="0" dirty="0">
            <a:latin typeface="Times New Roman" panose="02020603050405020304" pitchFamily="18" charset="0"/>
            <a:cs typeface="Times New Roman" panose="02020603050405020304" pitchFamily="18" charset="0"/>
          </a:endParaRPr>
        </a:p>
      </dgm:t>
    </dgm:pt>
    <dgm:pt modelId="{CE3CFFC8-D1CF-4D6E-862A-E149366D10FC}" type="parTrans" cxnId="{D8FF47D9-ACF1-4208-8B78-33B8D4F613D6}">
      <dgm:prSet/>
      <dgm:spPr/>
      <dgm:t>
        <a:bodyPr/>
        <a:lstStyle/>
        <a:p>
          <a:endParaRPr lang="en-US"/>
        </a:p>
      </dgm:t>
    </dgm:pt>
    <dgm:pt modelId="{A430B979-9E0F-4BC6-9282-5F2D7885D7F9}" type="sibTrans" cxnId="{D8FF47D9-ACF1-4208-8B78-33B8D4F613D6}">
      <dgm:prSet/>
      <dgm:spPr/>
      <dgm:t>
        <a:bodyPr/>
        <a:lstStyle/>
        <a:p>
          <a:endParaRPr lang="en-US"/>
        </a:p>
      </dgm:t>
    </dgm:pt>
    <dgm:pt modelId="{89EDFB92-8FCD-41D8-8DA5-FD2D79F277CD}">
      <dgm:prSet custT="1"/>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dirty="0">
              <a:solidFill>
                <a:schemeClr val="bg1"/>
              </a:solidFill>
              <a:latin typeface="Times New Roman" panose="02020603050405020304" pitchFamily="18" charset="0"/>
              <a:cs typeface="Times New Roman" panose="02020603050405020304" pitchFamily="18" charset="0"/>
            </a:rPr>
            <a:t>S-1207 Ben RPP</a:t>
          </a:r>
        </a:p>
      </dgm:t>
    </dgm:pt>
    <dgm:pt modelId="{12944DAF-F6F6-43DC-B569-7A6D45DA29FF}" type="parTrans" cxnId="{413B5DF3-1CEB-4E61-AD5D-217C4B92F24B}">
      <dgm:prSet/>
      <dgm:spPr/>
      <dgm:t>
        <a:bodyPr/>
        <a:lstStyle/>
        <a:p>
          <a:endParaRPr lang="en-US"/>
        </a:p>
      </dgm:t>
    </dgm:pt>
    <dgm:pt modelId="{D15EBB22-1E6A-4DAD-8C7E-503B58732E7D}" type="sibTrans" cxnId="{413B5DF3-1CEB-4E61-AD5D-217C4B92F24B}">
      <dgm:prSet/>
      <dgm:spPr/>
      <dgm:t>
        <a:bodyPr/>
        <a:lstStyle/>
        <a:p>
          <a:endParaRPr lang="en-US"/>
        </a:p>
      </dgm:t>
    </dgm:pt>
    <dgm:pt modelId="{4DF9090A-434C-42C0-AD13-55C3E78B6D41}">
      <dgm:prSet custT="1"/>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dirty="0">
              <a:solidFill>
                <a:schemeClr val="bg1"/>
              </a:solidFill>
              <a:latin typeface="Times New Roman" panose="02020603050405020304" pitchFamily="18" charset="0"/>
              <a:cs typeface="Times New Roman" panose="02020603050405020304" pitchFamily="18" charset="0"/>
            </a:rPr>
            <a:t>S-1202 </a:t>
          </a:r>
          <a:r>
            <a:rPr lang="en-US" sz="2000" dirty="0" err="1">
              <a:solidFill>
                <a:schemeClr val="bg1"/>
              </a:solidFill>
              <a:latin typeface="Times New Roman" panose="02020603050405020304" pitchFamily="18" charset="0"/>
              <a:cs typeface="Times New Roman" panose="02020603050405020304" pitchFamily="18" charset="0"/>
            </a:rPr>
            <a:t>folha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Pública</a:t>
          </a:r>
          <a:r>
            <a:rPr lang="en-US" sz="2000" dirty="0">
              <a:solidFill>
                <a:schemeClr val="bg1"/>
              </a:solidFill>
              <a:latin typeface="Times New Roman" panose="02020603050405020304" pitchFamily="18" charset="0"/>
              <a:cs typeface="Times New Roman" panose="02020603050405020304" pitchFamily="18" charset="0"/>
            </a:rPr>
            <a:t> RPP</a:t>
          </a:r>
        </a:p>
      </dgm:t>
    </dgm:pt>
    <dgm:pt modelId="{E9312F4F-120E-45B1-B8AC-643227ECCBDB}" type="parTrans" cxnId="{1CF4B598-74EF-4BAB-A7C1-482036F53B43}">
      <dgm:prSet/>
      <dgm:spPr/>
      <dgm:t>
        <a:bodyPr/>
        <a:lstStyle/>
        <a:p>
          <a:endParaRPr lang="en-US"/>
        </a:p>
      </dgm:t>
    </dgm:pt>
    <dgm:pt modelId="{13837C36-2E87-4621-8E28-15EDD4E76CA9}" type="sibTrans" cxnId="{1CF4B598-74EF-4BAB-A7C1-482036F53B43}">
      <dgm:prSet/>
      <dgm:spPr/>
      <dgm:t>
        <a:bodyPr/>
        <a:lstStyle/>
        <a:p>
          <a:endParaRPr lang="en-US"/>
        </a:p>
      </dgm:t>
    </dgm:pt>
    <dgm:pt modelId="{6B0FDFA6-E3D9-4F2E-A542-0A4B7A52F316}" type="pres">
      <dgm:prSet presAssocID="{E8190E61-D090-4CC0-9AAD-AADF18F437A5}" presName="hierChild1" presStyleCnt="0">
        <dgm:presLayoutVars>
          <dgm:orgChart val="1"/>
          <dgm:chPref val="1"/>
          <dgm:dir/>
          <dgm:animOne val="branch"/>
          <dgm:animLvl val="lvl"/>
          <dgm:resizeHandles/>
        </dgm:presLayoutVars>
      </dgm:prSet>
      <dgm:spPr/>
    </dgm:pt>
    <dgm:pt modelId="{D4392D57-2A7C-4721-9980-4ECAEC10D15D}" type="pres">
      <dgm:prSet presAssocID="{F263F82C-4996-459A-B082-26371AE0A0E6}" presName="hierRoot1" presStyleCnt="0">
        <dgm:presLayoutVars>
          <dgm:hierBranch val="init"/>
        </dgm:presLayoutVars>
      </dgm:prSet>
      <dgm:spPr/>
    </dgm:pt>
    <dgm:pt modelId="{78036388-65B5-40B0-A1CC-091F3C0BDA17}" type="pres">
      <dgm:prSet presAssocID="{F263F82C-4996-459A-B082-26371AE0A0E6}" presName="rootComposite1" presStyleCnt="0"/>
      <dgm:spPr/>
    </dgm:pt>
    <dgm:pt modelId="{637E9BDE-E478-40CF-B767-38E59CA19B38}" type="pres">
      <dgm:prSet presAssocID="{F263F82C-4996-459A-B082-26371AE0A0E6}" presName="rootText1" presStyleLbl="node0" presStyleIdx="0" presStyleCnt="1">
        <dgm:presLayoutVars>
          <dgm:chPref val="3"/>
        </dgm:presLayoutVars>
      </dgm:prSet>
      <dgm:spPr/>
    </dgm:pt>
    <dgm:pt modelId="{FD819357-3536-429D-B96E-1F7BAD583A27}" type="pres">
      <dgm:prSet presAssocID="{F263F82C-4996-459A-B082-26371AE0A0E6}" presName="rootConnector1" presStyleLbl="node1" presStyleIdx="0" presStyleCnt="0"/>
      <dgm:spPr/>
    </dgm:pt>
    <dgm:pt modelId="{94ABF106-32F5-4A89-8C25-EE9A9D7CE8F2}" type="pres">
      <dgm:prSet presAssocID="{F263F82C-4996-459A-B082-26371AE0A0E6}" presName="hierChild2" presStyleCnt="0"/>
      <dgm:spPr/>
    </dgm:pt>
    <dgm:pt modelId="{0433241A-8F85-4CB5-8BF6-F2AC401902D3}" type="pres">
      <dgm:prSet presAssocID="{E9312F4F-120E-45B1-B8AC-643227ECCBDB}" presName="Name64" presStyleLbl="parChTrans1D2" presStyleIdx="0" presStyleCnt="2"/>
      <dgm:spPr/>
    </dgm:pt>
    <dgm:pt modelId="{49D431C8-7D31-49D6-8FBB-9B023AE32358}" type="pres">
      <dgm:prSet presAssocID="{4DF9090A-434C-42C0-AD13-55C3E78B6D41}" presName="hierRoot2" presStyleCnt="0">
        <dgm:presLayoutVars>
          <dgm:hierBranch val="init"/>
        </dgm:presLayoutVars>
      </dgm:prSet>
      <dgm:spPr/>
    </dgm:pt>
    <dgm:pt modelId="{9F1D0CAD-72AB-4880-864B-3C51FAFE7F7B}" type="pres">
      <dgm:prSet presAssocID="{4DF9090A-434C-42C0-AD13-55C3E78B6D41}" presName="rootComposite" presStyleCnt="0"/>
      <dgm:spPr/>
    </dgm:pt>
    <dgm:pt modelId="{BA8DF2FF-C700-426B-AE34-A1F6249C2FF6}" type="pres">
      <dgm:prSet presAssocID="{4DF9090A-434C-42C0-AD13-55C3E78B6D41}" presName="rootText" presStyleLbl="node2" presStyleIdx="0" presStyleCnt="2">
        <dgm:presLayoutVars>
          <dgm:chPref val="3"/>
        </dgm:presLayoutVars>
      </dgm:prSet>
      <dgm:spPr/>
    </dgm:pt>
    <dgm:pt modelId="{C2FDFFA2-0561-4DE0-AFA9-9079033AE897}" type="pres">
      <dgm:prSet presAssocID="{4DF9090A-434C-42C0-AD13-55C3E78B6D41}" presName="rootConnector" presStyleLbl="node2" presStyleIdx="0" presStyleCnt="2"/>
      <dgm:spPr/>
    </dgm:pt>
    <dgm:pt modelId="{519BA228-2545-4E2D-AF1E-A1CEB2EE9425}" type="pres">
      <dgm:prSet presAssocID="{4DF9090A-434C-42C0-AD13-55C3E78B6D41}" presName="hierChild4" presStyleCnt="0"/>
      <dgm:spPr/>
    </dgm:pt>
    <dgm:pt modelId="{89709778-DCF8-4325-93DA-E05C26C2B2D0}" type="pres">
      <dgm:prSet presAssocID="{12944DAF-F6F6-43DC-B569-7A6D45DA29FF}" presName="Name64" presStyleLbl="parChTrans1D3" presStyleIdx="0" presStyleCnt="6"/>
      <dgm:spPr/>
    </dgm:pt>
    <dgm:pt modelId="{F524FA0E-F42A-436E-AAA5-11CD30E60CD8}" type="pres">
      <dgm:prSet presAssocID="{89EDFB92-8FCD-41D8-8DA5-FD2D79F277CD}" presName="hierRoot2" presStyleCnt="0">
        <dgm:presLayoutVars>
          <dgm:hierBranch val="init"/>
        </dgm:presLayoutVars>
      </dgm:prSet>
      <dgm:spPr/>
    </dgm:pt>
    <dgm:pt modelId="{D57FF987-3E22-45C2-8D12-D8208CAAA090}" type="pres">
      <dgm:prSet presAssocID="{89EDFB92-8FCD-41D8-8DA5-FD2D79F277CD}" presName="rootComposite" presStyleCnt="0"/>
      <dgm:spPr/>
    </dgm:pt>
    <dgm:pt modelId="{42B57E8B-15A2-4424-9C73-0E4C9C8341C0}" type="pres">
      <dgm:prSet presAssocID="{89EDFB92-8FCD-41D8-8DA5-FD2D79F277CD}" presName="rootText" presStyleLbl="node3" presStyleIdx="0" presStyleCnt="4">
        <dgm:presLayoutVars>
          <dgm:chPref val="3"/>
        </dgm:presLayoutVars>
      </dgm:prSet>
      <dgm:spPr/>
    </dgm:pt>
    <dgm:pt modelId="{0607A72E-0779-44D7-8782-4F2C7F4FF656}" type="pres">
      <dgm:prSet presAssocID="{89EDFB92-8FCD-41D8-8DA5-FD2D79F277CD}" presName="rootConnector" presStyleLbl="node3" presStyleIdx="0" presStyleCnt="4"/>
      <dgm:spPr/>
    </dgm:pt>
    <dgm:pt modelId="{426F468A-573B-4E46-899D-886D7DBC1E18}" type="pres">
      <dgm:prSet presAssocID="{89EDFB92-8FCD-41D8-8DA5-FD2D79F277CD}" presName="hierChild4" presStyleCnt="0"/>
      <dgm:spPr/>
    </dgm:pt>
    <dgm:pt modelId="{11957F1B-5F0A-42B5-A14D-7A508336AE7D}" type="pres">
      <dgm:prSet presAssocID="{89EDFB92-8FCD-41D8-8DA5-FD2D79F277CD}" presName="hierChild5" presStyleCnt="0"/>
      <dgm:spPr/>
    </dgm:pt>
    <dgm:pt modelId="{3CC226BB-1B76-4FD9-9DCD-ACAF84CA0320}" type="pres">
      <dgm:prSet presAssocID="{4DF9090A-434C-42C0-AD13-55C3E78B6D41}" presName="hierChild5" presStyleCnt="0"/>
      <dgm:spPr/>
    </dgm:pt>
    <dgm:pt modelId="{56676AB4-BCA9-4465-802A-ACCE60EC71D2}" type="pres">
      <dgm:prSet presAssocID="{5E958ECF-AEDF-423F-9630-FF32BDA1448B}" presName="Name64" presStyleLbl="parChTrans1D2" presStyleIdx="1" presStyleCnt="2"/>
      <dgm:spPr/>
    </dgm:pt>
    <dgm:pt modelId="{B09F5158-EAFF-426E-9FA9-DAA7D258EE95}" type="pres">
      <dgm:prSet presAssocID="{7F4F1414-8143-4966-B815-F370BBD6B032}" presName="hierRoot2" presStyleCnt="0">
        <dgm:presLayoutVars>
          <dgm:hierBranch val="init"/>
        </dgm:presLayoutVars>
      </dgm:prSet>
      <dgm:spPr/>
    </dgm:pt>
    <dgm:pt modelId="{78449BD7-92F9-4C35-B0AA-FB34819100AB}" type="pres">
      <dgm:prSet presAssocID="{7F4F1414-8143-4966-B815-F370BBD6B032}" presName="rootComposite" presStyleCnt="0"/>
      <dgm:spPr/>
    </dgm:pt>
    <dgm:pt modelId="{3434D8CC-4E89-4CC9-BDA7-40AD687D64F7}" type="pres">
      <dgm:prSet presAssocID="{7F4F1414-8143-4966-B815-F370BBD6B032}" presName="rootText" presStyleLbl="node2" presStyleIdx="1" presStyleCnt="2">
        <dgm:presLayoutVars>
          <dgm:chPref val="3"/>
        </dgm:presLayoutVars>
      </dgm:prSet>
      <dgm:spPr/>
    </dgm:pt>
    <dgm:pt modelId="{0680E889-C4DD-42BC-AD61-E5ECCF706B03}" type="pres">
      <dgm:prSet presAssocID="{7F4F1414-8143-4966-B815-F370BBD6B032}" presName="rootConnector" presStyleLbl="node2" presStyleIdx="1" presStyleCnt="2"/>
      <dgm:spPr/>
    </dgm:pt>
    <dgm:pt modelId="{FA882447-7385-459D-B37B-39F8F731B70C}" type="pres">
      <dgm:prSet presAssocID="{7F4F1414-8143-4966-B815-F370BBD6B032}" presName="hierChild4" presStyleCnt="0"/>
      <dgm:spPr/>
    </dgm:pt>
    <dgm:pt modelId="{033A2551-83C3-4836-940E-DB6D38E4A2E9}" type="pres">
      <dgm:prSet presAssocID="{BD486551-81D8-49E4-9485-723C97C93DB4}" presName="Name64" presStyleLbl="parChTrans1D3" presStyleIdx="1" presStyleCnt="6"/>
      <dgm:spPr/>
    </dgm:pt>
    <dgm:pt modelId="{9CE133DF-5373-460B-A60C-EF65B74555BB}" type="pres">
      <dgm:prSet presAssocID="{97A32521-3C10-4DA2-A783-474FF144B54E}" presName="hierRoot2" presStyleCnt="0">
        <dgm:presLayoutVars>
          <dgm:hierBranch val="init"/>
        </dgm:presLayoutVars>
      </dgm:prSet>
      <dgm:spPr/>
    </dgm:pt>
    <dgm:pt modelId="{325F62DF-E9CE-4EB6-80D8-F82DE7F169CB}" type="pres">
      <dgm:prSet presAssocID="{97A32521-3C10-4DA2-A783-474FF144B54E}" presName="rootComposite" presStyleCnt="0"/>
      <dgm:spPr/>
    </dgm:pt>
    <dgm:pt modelId="{81392923-D7D9-4F96-B2D8-1798AD835240}" type="pres">
      <dgm:prSet presAssocID="{97A32521-3C10-4DA2-A783-474FF144B54E}" presName="rootText" presStyleLbl="node3" presStyleIdx="1" presStyleCnt="4">
        <dgm:presLayoutVars>
          <dgm:chPref val="3"/>
        </dgm:presLayoutVars>
      </dgm:prSet>
      <dgm:spPr/>
    </dgm:pt>
    <dgm:pt modelId="{13D670B5-DA1E-4543-B9EB-2ED6014DF755}" type="pres">
      <dgm:prSet presAssocID="{97A32521-3C10-4DA2-A783-474FF144B54E}" presName="rootConnector" presStyleLbl="node3" presStyleIdx="1" presStyleCnt="4"/>
      <dgm:spPr/>
    </dgm:pt>
    <dgm:pt modelId="{B98871F8-89FF-4EE8-A13A-3E26A17EAA59}" type="pres">
      <dgm:prSet presAssocID="{97A32521-3C10-4DA2-A783-474FF144B54E}" presName="hierChild4" presStyleCnt="0"/>
      <dgm:spPr/>
    </dgm:pt>
    <dgm:pt modelId="{AE59DC2D-F4F5-4C7B-B547-F488BF76272F}" type="pres">
      <dgm:prSet presAssocID="{97A32521-3C10-4DA2-A783-474FF144B54E}" presName="hierChild5" presStyleCnt="0"/>
      <dgm:spPr/>
    </dgm:pt>
    <dgm:pt modelId="{4E28D8F8-24B8-4BD7-9BDE-7F655AC979B9}" type="pres">
      <dgm:prSet presAssocID="{23183179-DA71-479E-B690-A5043063AAE9}" presName="Name64" presStyleLbl="parChTrans1D3" presStyleIdx="2" presStyleCnt="6"/>
      <dgm:spPr/>
    </dgm:pt>
    <dgm:pt modelId="{A83F91F8-BFA2-4C7C-88C2-5AA82A7300BF}" type="pres">
      <dgm:prSet presAssocID="{6C85E4E0-E5FA-4443-933B-3EAB0BCE38AB}" presName="hierRoot2" presStyleCnt="0">
        <dgm:presLayoutVars>
          <dgm:hierBranch val="init"/>
        </dgm:presLayoutVars>
      </dgm:prSet>
      <dgm:spPr/>
    </dgm:pt>
    <dgm:pt modelId="{2C62B090-04A1-445A-A820-AA4D5B84604E}" type="pres">
      <dgm:prSet presAssocID="{6C85E4E0-E5FA-4443-933B-3EAB0BCE38AB}" presName="rootComposite" presStyleCnt="0"/>
      <dgm:spPr/>
    </dgm:pt>
    <dgm:pt modelId="{C3630B14-38C1-4FAF-8C01-15A1D888E56F}" type="pres">
      <dgm:prSet presAssocID="{6C85E4E0-E5FA-4443-933B-3EAB0BCE38AB}" presName="rootText" presStyleLbl="node3" presStyleIdx="2" presStyleCnt="4">
        <dgm:presLayoutVars>
          <dgm:chPref val="3"/>
        </dgm:presLayoutVars>
      </dgm:prSet>
      <dgm:spPr/>
    </dgm:pt>
    <dgm:pt modelId="{9E4486DA-BDB8-44A6-B0C3-3A53F588E480}" type="pres">
      <dgm:prSet presAssocID="{6C85E4E0-E5FA-4443-933B-3EAB0BCE38AB}" presName="rootConnector" presStyleLbl="node3" presStyleIdx="2" presStyleCnt="4"/>
      <dgm:spPr/>
    </dgm:pt>
    <dgm:pt modelId="{8732D63C-50FD-45B1-9C55-DD9F25A23F59}" type="pres">
      <dgm:prSet presAssocID="{6C85E4E0-E5FA-4443-933B-3EAB0BCE38AB}" presName="hierChild4" presStyleCnt="0"/>
      <dgm:spPr/>
    </dgm:pt>
    <dgm:pt modelId="{4C512089-DD9D-49CD-ADC4-E49CEADCEA5C}" type="pres">
      <dgm:prSet presAssocID="{6C85E4E0-E5FA-4443-933B-3EAB0BCE38AB}" presName="hierChild5" presStyleCnt="0"/>
      <dgm:spPr/>
    </dgm:pt>
    <dgm:pt modelId="{FC28137E-393A-452F-B206-79DB8B0058F4}" type="pres">
      <dgm:prSet presAssocID="{ECFAC17B-A469-4921-93C9-6A9DF5D5AD84}" presName="Name64" presStyleLbl="parChTrans1D3" presStyleIdx="3" presStyleCnt="6"/>
      <dgm:spPr/>
    </dgm:pt>
    <dgm:pt modelId="{B96B72CD-5690-448D-96C7-1C9004DCCE23}" type="pres">
      <dgm:prSet presAssocID="{3D40C832-2043-42FC-82D6-645A48C8955B}" presName="hierRoot2" presStyleCnt="0">
        <dgm:presLayoutVars>
          <dgm:hierBranch val="init"/>
        </dgm:presLayoutVars>
      </dgm:prSet>
      <dgm:spPr/>
    </dgm:pt>
    <dgm:pt modelId="{ABC1E90D-AEBB-4C21-B159-67CA22FD9B35}" type="pres">
      <dgm:prSet presAssocID="{3D40C832-2043-42FC-82D6-645A48C8955B}" presName="rootComposite" presStyleCnt="0"/>
      <dgm:spPr/>
    </dgm:pt>
    <dgm:pt modelId="{240C0226-14AA-485C-86B5-FC3F40A24DD4}" type="pres">
      <dgm:prSet presAssocID="{3D40C832-2043-42FC-82D6-645A48C8955B}" presName="rootText" presStyleLbl="node3" presStyleIdx="3" presStyleCnt="4">
        <dgm:presLayoutVars>
          <dgm:chPref val="3"/>
        </dgm:presLayoutVars>
      </dgm:prSet>
      <dgm:spPr/>
    </dgm:pt>
    <dgm:pt modelId="{C7A93FCA-FB54-46EF-8CA5-9CA7B5C92C63}" type="pres">
      <dgm:prSet presAssocID="{3D40C832-2043-42FC-82D6-645A48C8955B}" presName="rootConnector" presStyleLbl="node3" presStyleIdx="3" presStyleCnt="4"/>
      <dgm:spPr/>
    </dgm:pt>
    <dgm:pt modelId="{26BAEA42-8DE9-4B3C-B481-B2AAD8C28ACB}" type="pres">
      <dgm:prSet presAssocID="{3D40C832-2043-42FC-82D6-645A48C8955B}" presName="hierChild4" presStyleCnt="0"/>
      <dgm:spPr/>
    </dgm:pt>
    <dgm:pt modelId="{5A8302F5-36D7-4C0C-B668-91B482B50220}" type="pres">
      <dgm:prSet presAssocID="{3D40C832-2043-42FC-82D6-645A48C8955B}" presName="hierChild5" presStyleCnt="0"/>
      <dgm:spPr/>
    </dgm:pt>
    <dgm:pt modelId="{99F87B49-BA96-4AA3-80E6-4C87C2D4E39F}" type="pres">
      <dgm:prSet presAssocID="{7F4F1414-8143-4966-B815-F370BBD6B032}" presName="hierChild5" presStyleCnt="0"/>
      <dgm:spPr/>
    </dgm:pt>
    <dgm:pt modelId="{5B36D820-6752-41CB-A43E-45206EDFF809}" type="pres">
      <dgm:prSet presAssocID="{B6DFC219-77EC-4107-B626-EBDAFF29A955}" presName="Name115" presStyleLbl="parChTrans1D3" presStyleIdx="4" presStyleCnt="6"/>
      <dgm:spPr/>
    </dgm:pt>
    <dgm:pt modelId="{978CA099-5885-448E-AD7B-D270A5B49793}" type="pres">
      <dgm:prSet presAssocID="{69D20FDA-828D-45C9-AEEF-5DD80F70F265}" presName="hierRoot3" presStyleCnt="0">
        <dgm:presLayoutVars>
          <dgm:hierBranch val="init"/>
        </dgm:presLayoutVars>
      </dgm:prSet>
      <dgm:spPr/>
    </dgm:pt>
    <dgm:pt modelId="{077679EF-C0C4-4649-81E5-8BAA2014C168}" type="pres">
      <dgm:prSet presAssocID="{69D20FDA-828D-45C9-AEEF-5DD80F70F265}" presName="rootComposite3" presStyleCnt="0"/>
      <dgm:spPr/>
    </dgm:pt>
    <dgm:pt modelId="{1516B8E1-ED19-440A-AA7E-F53D447DBCA8}" type="pres">
      <dgm:prSet presAssocID="{69D20FDA-828D-45C9-AEEF-5DD80F70F265}" presName="rootText3" presStyleLbl="asst2" presStyleIdx="0" presStyleCnt="2">
        <dgm:presLayoutVars>
          <dgm:chPref val="3"/>
        </dgm:presLayoutVars>
      </dgm:prSet>
      <dgm:spPr/>
    </dgm:pt>
    <dgm:pt modelId="{DC1C4CEC-D278-43E3-82AB-18C3D7BD22D1}" type="pres">
      <dgm:prSet presAssocID="{69D20FDA-828D-45C9-AEEF-5DD80F70F265}" presName="rootConnector3" presStyleLbl="asst2" presStyleIdx="0" presStyleCnt="2"/>
      <dgm:spPr/>
    </dgm:pt>
    <dgm:pt modelId="{EC5DBBEC-98FD-492F-81E5-46D4F70AB969}" type="pres">
      <dgm:prSet presAssocID="{69D20FDA-828D-45C9-AEEF-5DD80F70F265}" presName="hierChild6" presStyleCnt="0"/>
      <dgm:spPr/>
    </dgm:pt>
    <dgm:pt modelId="{E69F9F11-7A22-461F-B892-2DAE40B36E77}" type="pres">
      <dgm:prSet presAssocID="{69D20FDA-828D-45C9-AEEF-5DD80F70F265}" presName="hierChild7" presStyleCnt="0"/>
      <dgm:spPr/>
    </dgm:pt>
    <dgm:pt modelId="{56D5448F-E828-4387-BEB5-B21D2903A162}" type="pres">
      <dgm:prSet presAssocID="{44EDB3E1-068E-4F8A-96FA-1974C58CAF1A}" presName="Name115" presStyleLbl="parChTrans1D3" presStyleIdx="5" presStyleCnt="6"/>
      <dgm:spPr/>
    </dgm:pt>
    <dgm:pt modelId="{E67D92F1-6C73-4CDD-AA50-0D0236D85640}" type="pres">
      <dgm:prSet presAssocID="{F265D585-AC0C-4067-8B53-7CD66497D98C}" presName="hierRoot3" presStyleCnt="0">
        <dgm:presLayoutVars>
          <dgm:hierBranch val="init"/>
        </dgm:presLayoutVars>
      </dgm:prSet>
      <dgm:spPr/>
    </dgm:pt>
    <dgm:pt modelId="{56991976-045C-4455-BE1F-C54A2ACF6820}" type="pres">
      <dgm:prSet presAssocID="{F265D585-AC0C-4067-8B53-7CD66497D98C}" presName="rootComposite3" presStyleCnt="0"/>
      <dgm:spPr/>
    </dgm:pt>
    <dgm:pt modelId="{4466B108-C20B-4B18-AB7F-B9C2768E1D3C}" type="pres">
      <dgm:prSet presAssocID="{F265D585-AC0C-4067-8B53-7CD66497D98C}" presName="rootText3" presStyleLbl="asst2" presStyleIdx="1" presStyleCnt="2">
        <dgm:presLayoutVars>
          <dgm:chPref val="3"/>
        </dgm:presLayoutVars>
      </dgm:prSet>
      <dgm:spPr/>
    </dgm:pt>
    <dgm:pt modelId="{5C4D10B6-C53F-4006-9CC7-8E96E39036AB}" type="pres">
      <dgm:prSet presAssocID="{F265D585-AC0C-4067-8B53-7CD66497D98C}" presName="rootConnector3" presStyleLbl="asst2" presStyleIdx="1" presStyleCnt="2"/>
      <dgm:spPr/>
    </dgm:pt>
    <dgm:pt modelId="{772F03A1-AC49-408C-9DC9-C886F4B82FBE}" type="pres">
      <dgm:prSet presAssocID="{F265D585-AC0C-4067-8B53-7CD66497D98C}" presName="hierChild6" presStyleCnt="0"/>
      <dgm:spPr/>
    </dgm:pt>
    <dgm:pt modelId="{5184F049-013A-4273-9B4B-3FCC37D3A577}" type="pres">
      <dgm:prSet presAssocID="{F265D585-AC0C-4067-8B53-7CD66497D98C}" presName="hierChild7" presStyleCnt="0"/>
      <dgm:spPr/>
    </dgm:pt>
    <dgm:pt modelId="{171452B8-4177-4E91-8654-EB150BD5CB49}" type="pres">
      <dgm:prSet presAssocID="{F263F82C-4996-459A-B082-26371AE0A0E6}" presName="hierChild3" presStyleCnt="0"/>
      <dgm:spPr/>
    </dgm:pt>
  </dgm:ptLst>
  <dgm:cxnLst>
    <dgm:cxn modelId="{4A241D0E-37BE-4DE3-B0B4-21CC559E1DBE}" type="presOf" srcId="{3D40C832-2043-42FC-82D6-645A48C8955B}" destId="{C7A93FCA-FB54-46EF-8CA5-9CA7B5C92C63}" srcOrd="1" destOrd="0" presId="urn:microsoft.com/office/officeart/2009/3/layout/HorizontalOrganizationChart"/>
    <dgm:cxn modelId="{CDD36217-6201-4C78-9113-B3AB8C59346B}" type="presOf" srcId="{7F4F1414-8143-4966-B815-F370BBD6B032}" destId="{3434D8CC-4E89-4CC9-BDA7-40AD687D64F7}" srcOrd="0" destOrd="0" presId="urn:microsoft.com/office/officeart/2009/3/layout/HorizontalOrganizationChart"/>
    <dgm:cxn modelId="{DA01AE18-892E-40DF-964B-4C4DE392D448}" type="presOf" srcId="{E9312F4F-120E-45B1-B8AC-643227ECCBDB}" destId="{0433241A-8F85-4CB5-8BF6-F2AC401902D3}" srcOrd="0" destOrd="0" presId="urn:microsoft.com/office/officeart/2009/3/layout/HorizontalOrganizationChart"/>
    <dgm:cxn modelId="{78EF342D-C2BF-4489-AE93-6F5C5D005C62}" srcId="{7F4F1414-8143-4966-B815-F370BBD6B032}" destId="{3D40C832-2043-42FC-82D6-645A48C8955B}" srcOrd="4" destOrd="0" parTransId="{ECFAC17B-A469-4921-93C9-6A9DF5D5AD84}" sibTransId="{4026439C-7D8C-4EB5-845C-5929D760BF28}"/>
    <dgm:cxn modelId="{3B4A9A2E-8824-4CFB-9A5B-51CAEEAFA7C4}" type="presOf" srcId="{97A32521-3C10-4DA2-A783-474FF144B54E}" destId="{13D670B5-DA1E-4543-B9EB-2ED6014DF755}" srcOrd="1" destOrd="0" presId="urn:microsoft.com/office/officeart/2009/3/layout/HorizontalOrganizationChart"/>
    <dgm:cxn modelId="{7702BC45-2581-43BD-A59F-B8880787EB3F}" type="presOf" srcId="{BD486551-81D8-49E4-9485-723C97C93DB4}" destId="{033A2551-83C3-4836-940E-DB6D38E4A2E9}" srcOrd="0" destOrd="0" presId="urn:microsoft.com/office/officeart/2009/3/layout/HorizontalOrganizationChart"/>
    <dgm:cxn modelId="{D4755A49-A7A1-455E-9AF6-A2EE411CB709}" type="presOf" srcId="{F265D585-AC0C-4067-8B53-7CD66497D98C}" destId="{5C4D10B6-C53F-4006-9CC7-8E96E39036AB}" srcOrd="1" destOrd="0" presId="urn:microsoft.com/office/officeart/2009/3/layout/HorizontalOrganizationChart"/>
    <dgm:cxn modelId="{E70F2D4A-952B-4C8C-8B50-CD6C4CF3C231}" type="presOf" srcId="{6C85E4E0-E5FA-4443-933B-3EAB0BCE38AB}" destId="{9E4486DA-BDB8-44A6-B0C3-3A53F588E480}" srcOrd="1" destOrd="0" presId="urn:microsoft.com/office/officeart/2009/3/layout/HorizontalOrganizationChart"/>
    <dgm:cxn modelId="{1538506C-D3BD-4340-8AD5-82C00DB904D1}" type="presOf" srcId="{23183179-DA71-479E-B690-A5043063AAE9}" destId="{4E28D8F8-24B8-4BD7-9BDE-7F655AC979B9}" srcOrd="0" destOrd="0" presId="urn:microsoft.com/office/officeart/2009/3/layout/HorizontalOrganizationChart"/>
    <dgm:cxn modelId="{1D2D5F72-976E-49E1-9196-E1DE3F3BEC09}" type="presOf" srcId="{44EDB3E1-068E-4F8A-96FA-1974C58CAF1A}" destId="{56D5448F-E828-4387-BEB5-B21D2903A162}" srcOrd="0" destOrd="0" presId="urn:microsoft.com/office/officeart/2009/3/layout/HorizontalOrganizationChart"/>
    <dgm:cxn modelId="{FEC7D17A-B0F3-4DF3-B29E-6921FB13ABD6}" type="presOf" srcId="{89EDFB92-8FCD-41D8-8DA5-FD2D79F277CD}" destId="{0607A72E-0779-44D7-8782-4F2C7F4FF656}" srcOrd="1" destOrd="0" presId="urn:microsoft.com/office/officeart/2009/3/layout/HorizontalOrganizationChart"/>
    <dgm:cxn modelId="{4C5A177F-79F2-41D0-B16E-C1EE22FA389D}" type="presOf" srcId="{69D20FDA-828D-45C9-AEEF-5DD80F70F265}" destId="{DC1C4CEC-D278-43E3-82AB-18C3D7BD22D1}" srcOrd="1" destOrd="0" presId="urn:microsoft.com/office/officeart/2009/3/layout/HorizontalOrganizationChart"/>
    <dgm:cxn modelId="{87F77289-4265-4186-9ACA-9D2710C992F3}" type="presOf" srcId="{4DF9090A-434C-42C0-AD13-55C3E78B6D41}" destId="{BA8DF2FF-C700-426B-AE34-A1F6249C2FF6}" srcOrd="0" destOrd="0" presId="urn:microsoft.com/office/officeart/2009/3/layout/HorizontalOrganizationChart"/>
    <dgm:cxn modelId="{1CF4B598-74EF-4BAB-A7C1-482036F53B43}" srcId="{F263F82C-4996-459A-B082-26371AE0A0E6}" destId="{4DF9090A-434C-42C0-AD13-55C3E78B6D41}" srcOrd="0" destOrd="0" parTransId="{E9312F4F-120E-45B1-B8AC-643227ECCBDB}" sibTransId="{13837C36-2E87-4621-8E28-15EDD4E76CA9}"/>
    <dgm:cxn modelId="{08E4D898-E282-4B1C-A68E-4291ACEB2E76}" type="presOf" srcId="{7F4F1414-8143-4966-B815-F370BBD6B032}" destId="{0680E889-C4DD-42BC-AD61-E5ECCF706B03}" srcOrd="1" destOrd="0" presId="urn:microsoft.com/office/officeart/2009/3/layout/HorizontalOrganizationChart"/>
    <dgm:cxn modelId="{EA532D9B-3AC7-4727-9C7C-ED16E37297C0}" type="presOf" srcId="{E8190E61-D090-4CC0-9AAD-AADF18F437A5}" destId="{6B0FDFA6-E3D9-4F2E-A542-0A4B7A52F316}" srcOrd="0" destOrd="0" presId="urn:microsoft.com/office/officeart/2009/3/layout/HorizontalOrganizationChart"/>
    <dgm:cxn modelId="{D158C19B-8185-491D-92EA-1B50AC05731A}" type="presOf" srcId="{ECFAC17B-A469-4921-93C9-6A9DF5D5AD84}" destId="{FC28137E-393A-452F-B206-79DB8B0058F4}" srcOrd="0" destOrd="0" presId="urn:microsoft.com/office/officeart/2009/3/layout/HorizontalOrganizationChart"/>
    <dgm:cxn modelId="{AE6A289E-FD9D-4165-BC67-D5B480B18888}" type="presOf" srcId="{12944DAF-F6F6-43DC-B569-7A6D45DA29FF}" destId="{89709778-DCF8-4325-93DA-E05C26C2B2D0}" srcOrd="0" destOrd="0" presId="urn:microsoft.com/office/officeart/2009/3/layout/HorizontalOrganizationChart"/>
    <dgm:cxn modelId="{C01C27A0-5680-494A-9294-B6A96B78E80C}" type="presOf" srcId="{F263F82C-4996-459A-B082-26371AE0A0E6}" destId="{637E9BDE-E478-40CF-B767-38E59CA19B38}" srcOrd="0" destOrd="0" presId="urn:microsoft.com/office/officeart/2009/3/layout/HorizontalOrganizationChart"/>
    <dgm:cxn modelId="{BD1981A5-D8E7-4EE3-89A3-5B9FC0ACD092}" type="presOf" srcId="{F263F82C-4996-459A-B082-26371AE0A0E6}" destId="{FD819357-3536-429D-B96E-1F7BAD583A27}" srcOrd="1" destOrd="0" presId="urn:microsoft.com/office/officeart/2009/3/layout/HorizontalOrganizationChart"/>
    <dgm:cxn modelId="{ECDD22AE-2875-41B4-B077-425DB780E13A}" srcId="{7F4F1414-8143-4966-B815-F370BBD6B032}" destId="{69D20FDA-828D-45C9-AEEF-5DD80F70F265}" srcOrd="0" destOrd="0" parTransId="{B6DFC219-77EC-4107-B626-EBDAFF29A955}" sibTransId="{3BA67190-F6FA-4A39-9B88-F28898585DD5}"/>
    <dgm:cxn modelId="{159990AF-10FE-4340-906E-6D0FFF2E7557}" srcId="{7F4F1414-8143-4966-B815-F370BBD6B032}" destId="{F265D585-AC0C-4067-8B53-7CD66497D98C}" srcOrd="1" destOrd="0" parTransId="{44EDB3E1-068E-4F8A-96FA-1974C58CAF1A}" sibTransId="{4FEEB7DD-679B-4C27-89D0-F9C43B2850FF}"/>
    <dgm:cxn modelId="{2A25F3BF-34DC-4892-8997-59910E447EF6}" type="presOf" srcId="{B6DFC219-77EC-4107-B626-EBDAFF29A955}" destId="{5B36D820-6752-41CB-A43E-45206EDFF809}" srcOrd="0" destOrd="0" presId="urn:microsoft.com/office/officeart/2009/3/layout/HorizontalOrganizationChart"/>
    <dgm:cxn modelId="{86C700C2-03E3-402B-B688-BD223BF3A24D}" srcId="{7F4F1414-8143-4966-B815-F370BBD6B032}" destId="{97A32521-3C10-4DA2-A783-474FF144B54E}" srcOrd="2" destOrd="0" parTransId="{BD486551-81D8-49E4-9485-723C97C93DB4}" sibTransId="{DED9C89C-6BB0-47AC-9B6E-026D64F26F6E}"/>
    <dgm:cxn modelId="{CFFE62C5-D6A7-4A44-BBE8-F83FD747BBA9}" type="presOf" srcId="{89EDFB92-8FCD-41D8-8DA5-FD2D79F277CD}" destId="{42B57E8B-15A2-4424-9C73-0E4C9C8341C0}" srcOrd="0" destOrd="0" presId="urn:microsoft.com/office/officeart/2009/3/layout/HorizontalOrganizationChart"/>
    <dgm:cxn modelId="{F8FBE7C6-D05D-4C26-BA9D-DE46A01183BC}" type="presOf" srcId="{5E958ECF-AEDF-423F-9630-FF32BDA1448B}" destId="{56676AB4-BCA9-4465-802A-ACCE60EC71D2}" srcOrd="0" destOrd="0" presId="urn:microsoft.com/office/officeart/2009/3/layout/HorizontalOrganizationChart"/>
    <dgm:cxn modelId="{F58B5CCE-A52B-4CAE-9744-6A0E5AAFC93A}" type="presOf" srcId="{6C85E4E0-E5FA-4443-933B-3EAB0BCE38AB}" destId="{C3630B14-38C1-4FAF-8C01-15A1D888E56F}" srcOrd="0" destOrd="0" presId="urn:microsoft.com/office/officeart/2009/3/layout/HorizontalOrganizationChart"/>
    <dgm:cxn modelId="{729E7DD3-93F2-4820-B493-CBE0938C5B46}" srcId="{F263F82C-4996-459A-B082-26371AE0A0E6}" destId="{7F4F1414-8143-4966-B815-F370BBD6B032}" srcOrd="1" destOrd="0" parTransId="{5E958ECF-AEDF-423F-9630-FF32BDA1448B}" sibTransId="{47CADD3B-84D7-4389-A2F7-5B550060E89F}"/>
    <dgm:cxn modelId="{668F41D6-FC9B-4E92-91CF-1DF9E189677F}" type="presOf" srcId="{F265D585-AC0C-4067-8B53-7CD66497D98C}" destId="{4466B108-C20B-4B18-AB7F-B9C2768E1D3C}" srcOrd="0" destOrd="0" presId="urn:microsoft.com/office/officeart/2009/3/layout/HorizontalOrganizationChart"/>
    <dgm:cxn modelId="{D8FF47D9-ACF1-4208-8B78-33B8D4F613D6}" srcId="{E8190E61-D090-4CC0-9AAD-AADF18F437A5}" destId="{F263F82C-4996-459A-B082-26371AE0A0E6}" srcOrd="0" destOrd="0" parTransId="{CE3CFFC8-D1CF-4D6E-862A-E149366D10FC}" sibTransId="{A430B979-9E0F-4BC6-9282-5F2D7885D7F9}"/>
    <dgm:cxn modelId="{435A61E1-E2D8-40DA-B027-3F1A77466E31}" srcId="{7F4F1414-8143-4966-B815-F370BBD6B032}" destId="{6C85E4E0-E5FA-4443-933B-3EAB0BCE38AB}" srcOrd="3" destOrd="0" parTransId="{23183179-DA71-479E-B690-A5043063AAE9}" sibTransId="{17598003-7A32-4F19-8563-9C2E6DA1A825}"/>
    <dgm:cxn modelId="{59EBF1E4-A282-4909-A92F-28467F30CBF7}" type="presOf" srcId="{97A32521-3C10-4DA2-A783-474FF144B54E}" destId="{81392923-D7D9-4F96-B2D8-1798AD835240}" srcOrd="0" destOrd="0" presId="urn:microsoft.com/office/officeart/2009/3/layout/HorizontalOrganizationChart"/>
    <dgm:cxn modelId="{84D9A6EB-C863-4937-B56D-C839C4B4ECD7}" type="presOf" srcId="{4DF9090A-434C-42C0-AD13-55C3E78B6D41}" destId="{C2FDFFA2-0561-4DE0-AFA9-9079033AE897}" srcOrd="1" destOrd="0" presId="urn:microsoft.com/office/officeart/2009/3/layout/HorizontalOrganizationChart"/>
    <dgm:cxn modelId="{413B5DF3-1CEB-4E61-AD5D-217C4B92F24B}" srcId="{4DF9090A-434C-42C0-AD13-55C3E78B6D41}" destId="{89EDFB92-8FCD-41D8-8DA5-FD2D79F277CD}" srcOrd="0" destOrd="0" parTransId="{12944DAF-F6F6-43DC-B569-7A6D45DA29FF}" sibTransId="{D15EBB22-1E6A-4DAD-8C7E-503B58732E7D}"/>
    <dgm:cxn modelId="{552F1CF7-549D-4B63-903B-4775E315DE08}" type="presOf" srcId="{3D40C832-2043-42FC-82D6-645A48C8955B}" destId="{240C0226-14AA-485C-86B5-FC3F40A24DD4}" srcOrd="0" destOrd="0" presId="urn:microsoft.com/office/officeart/2009/3/layout/HorizontalOrganizationChart"/>
    <dgm:cxn modelId="{834479FB-CFB7-474F-A959-EE360D22A91F}" type="presOf" srcId="{69D20FDA-828D-45C9-AEEF-5DD80F70F265}" destId="{1516B8E1-ED19-440A-AA7E-F53D447DBCA8}" srcOrd="0" destOrd="0" presId="urn:microsoft.com/office/officeart/2009/3/layout/HorizontalOrganizationChart"/>
    <dgm:cxn modelId="{7B738390-CFF7-468B-94B4-7767D92BE139}" type="presParOf" srcId="{6B0FDFA6-E3D9-4F2E-A542-0A4B7A52F316}" destId="{D4392D57-2A7C-4721-9980-4ECAEC10D15D}" srcOrd="0" destOrd="0" presId="urn:microsoft.com/office/officeart/2009/3/layout/HorizontalOrganizationChart"/>
    <dgm:cxn modelId="{53D9E674-8CAB-4452-854D-A3ABBCBF1FEE}" type="presParOf" srcId="{D4392D57-2A7C-4721-9980-4ECAEC10D15D}" destId="{78036388-65B5-40B0-A1CC-091F3C0BDA17}" srcOrd="0" destOrd="0" presId="urn:microsoft.com/office/officeart/2009/3/layout/HorizontalOrganizationChart"/>
    <dgm:cxn modelId="{B5617E01-5AB5-4458-BCCB-47413AA7B2CD}" type="presParOf" srcId="{78036388-65B5-40B0-A1CC-091F3C0BDA17}" destId="{637E9BDE-E478-40CF-B767-38E59CA19B38}" srcOrd="0" destOrd="0" presId="urn:microsoft.com/office/officeart/2009/3/layout/HorizontalOrganizationChart"/>
    <dgm:cxn modelId="{39989B03-2CD7-44B4-B4EE-3F4AFA7240E7}" type="presParOf" srcId="{78036388-65B5-40B0-A1CC-091F3C0BDA17}" destId="{FD819357-3536-429D-B96E-1F7BAD583A27}" srcOrd="1" destOrd="0" presId="urn:microsoft.com/office/officeart/2009/3/layout/HorizontalOrganizationChart"/>
    <dgm:cxn modelId="{FDB1F34E-D2B6-4C58-A0A0-E6EFE6BA6869}" type="presParOf" srcId="{D4392D57-2A7C-4721-9980-4ECAEC10D15D}" destId="{94ABF106-32F5-4A89-8C25-EE9A9D7CE8F2}" srcOrd="1" destOrd="0" presId="urn:microsoft.com/office/officeart/2009/3/layout/HorizontalOrganizationChart"/>
    <dgm:cxn modelId="{49C8BA10-CA7A-48CC-AC31-44288DE0150E}" type="presParOf" srcId="{94ABF106-32F5-4A89-8C25-EE9A9D7CE8F2}" destId="{0433241A-8F85-4CB5-8BF6-F2AC401902D3}" srcOrd="0" destOrd="0" presId="urn:microsoft.com/office/officeart/2009/3/layout/HorizontalOrganizationChart"/>
    <dgm:cxn modelId="{5ABFB113-4516-4EE4-BDCC-27988E2932AA}" type="presParOf" srcId="{94ABF106-32F5-4A89-8C25-EE9A9D7CE8F2}" destId="{49D431C8-7D31-49D6-8FBB-9B023AE32358}" srcOrd="1" destOrd="0" presId="urn:microsoft.com/office/officeart/2009/3/layout/HorizontalOrganizationChart"/>
    <dgm:cxn modelId="{A9CE93EC-D238-4B25-934A-C02B0174A7CC}" type="presParOf" srcId="{49D431C8-7D31-49D6-8FBB-9B023AE32358}" destId="{9F1D0CAD-72AB-4880-864B-3C51FAFE7F7B}" srcOrd="0" destOrd="0" presId="urn:microsoft.com/office/officeart/2009/3/layout/HorizontalOrganizationChart"/>
    <dgm:cxn modelId="{1C1C2112-538E-4215-98EF-DDB677D2B92B}" type="presParOf" srcId="{9F1D0CAD-72AB-4880-864B-3C51FAFE7F7B}" destId="{BA8DF2FF-C700-426B-AE34-A1F6249C2FF6}" srcOrd="0" destOrd="0" presId="urn:microsoft.com/office/officeart/2009/3/layout/HorizontalOrganizationChart"/>
    <dgm:cxn modelId="{D434C724-BEF9-4B74-831F-909EEE432357}" type="presParOf" srcId="{9F1D0CAD-72AB-4880-864B-3C51FAFE7F7B}" destId="{C2FDFFA2-0561-4DE0-AFA9-9079033AE897}" srcOrd="1" destOrd="0" presId="urn:microsoft.com/office/officeart/2009/3/layout/HorizontalOrganizationChart"/>
    <dgm:cxn modelId="{8F7C0F44-09CA-4FB8-9D23-A1E81E328075}" type="presParOf" srcId="{49D431C8-7D31-49D6-8FBB-9B023AE32358}" destId="{519BA228-2545-4E2D-AF1E-A1CEB2EE9425}" srcOrd="1" destOrd="0" presId="urn:microsoft.com/office/officeart/2009/3/layout/HorizontalOrganizationChart"/>
    <dgm:cxn modelId="{486A5268-C5DB-4EB9-8641-54CA8BFEF8C0}" type="presParOf" srcId="{519BA228-2545-4E2D-AF1E-A1CEB2EE9425}" destId="{89709778-DCF8-4325-93DA-E05C26C2B2D0}" srcOrd="0" destOrd="0" presId="urn:microsoft.com/office/officeart/2009/3/layout/HorizontalOrganizationChart"/>
    <dgm:cxn modelId="{4CFAFCC5-E759-4042-979D-6D7AE1ED9587}" type="presParOf" srcId="{519BA228-2545-4E2D-AF1E-A1CEB2EE9425}" destId="{F524FA0E-F42A-436E-AAA5-11CD30E60CD8}" srcOrd="1" destOrd="0" presId="urn:microsoft.com/office/officeart/2009/3/layout/HorizontalOrganizationChart"/>
    <dgm:cxn modelId="{67EEEBB4-88F7-4830-92EF-47820CDDD056}" type="presParOf" srcId="{F524FA0E-F42A-436E-AAA5-11CD30E60CD8}" destId="{D57FF987-3E22-45C2-8D12-D8208CAAA090}" srcOrd="0" destOrd="0" presId="urn:microsoft.com/office/officeart/2009/3/layout/HorizontalOrganizationChart"/>
    <dgm:cxn modelId="{38C7EBCF-94B4-45DF-BD06-A8B6126B44A7}" type="presParOf" srcId="{D57FF987-3E22-45C2-8D12-D8208CAAA090}" destId="{42B57E8B-15A2-4424-9C73-0E4C9C8341C0}" srcOrd="0" destOrd="0" presId="urn:microsoft.com/office/officeart/2009/3/layout/HorizontalOrganizationChart"/>
    <dgm:cxn modelId="{C7A3ED06-2C15-4A44-B90B-15999A37300D}" type="presParOf" srcId="{D57FF987-3E22-45C2-8D12-D8208CAAA090}" destId="{0607A72E-0779-44D7-8782-4F2C7F4FF656}" srcOrd="1" destOrd="0" presId="urn:microsoft.com/office/officeart/2009/3/layout/HorizontalOrganizationChart"/>
    <dgm:cxn modelId="{80DD54CE-44ED-46FA-B3A4-3C503160287B}" type="presParOf" srcId="{F524FA0E-F42A-436E-AAA5-11CD30E60CD8}" destId="{426F468A-573B-4E46-899D-886D7DBC1E18}" srcOrd="1" destOrd="0" presId="urn:microsoft.com/office/officeart/2009/3/layout/HorizontalOrganizationChart"/>
    <dgm:cxn modelId="{40D42CAE-75E6-4BB0-A1E8-1CE659D99207}" type="presParOf" srcId="{F524FA0E-F42A-436E-AAA5-11CD30E60CD8}" destId="{11957F1B-5F0A-42B5-A14D-7A508336AE7D}" srcOrd="2" destOrd="0" presId="urn:microsoft.com/office/officeart/2009/3/layout/HorizontalOrganizationChart"/>
    <dgm:cxn modelId="{8B64A7C2-2D22-4209-AB80-199F17112BCC}" type="presParOf" srcId="{49D431C8-7D31-49D6-8FBB-9B023AE32358}" destId="{3CC226BB-1B76-4FD9-9DCD-ACAF84CA0320}" srcOrd="2" destOrd="0" presId="urn:microsoft.com/office/officeart/2009/3/layout/HorizontalOrganizationChart"/>
    <dgm:cxn modelId="{1A25B9C6-633A-417F-9C0A-702E761CBC07}" type="presParOf" srcId="{94ABF106-32F5-4A89-8C25-EE9A9D7CE8F2}" destId="{56676AB4-BCA9-4465-802A-ACCE60EC71D2}" srcOrd="2" destOrd="0" presId="urn:microsoft.com/office/officeart/2009/3/layout/HorizontalOrganizationChart"/>
    <dgm:cxn modelId="{945EE3C1-51FF-4794-A6BC-7A5527019AB4}" type="presParOf" srcId="{94ABF106-32F5-4A89-8C25-EE9A9D7CE8F2}" destId="{B09F5158-EAFF-426E-9FA9-DAA7D258EE95}" srcOrd="3" destOrd="0" presId="urn:microsoft.com/office/officeart/2009/3/layout/HorizontalOrganizationChart"/>
    <dgm:cxn modelId="{C26CE86F-840B-4DDA-88F9-FAC822766446}" type="presParOf" srcId="{B09F5158-EAFF-426E-9FA9-DAA7D258EE95}" destId="{78449BD7-92F9-4C35-B0AA-FB34819100AB}" srcOrd="0" destOrd="0" presId="urn:microsoft.com/office/officeart/2009/3/layout/HorizontalOrganizationChart"/>
    <dgm:cxn modelId="{2A7FC4E8-C0CA-4844-8D36-278E419A1D2A}" type="presParOf" srcId="{78449BD7-92F9-4C35-B0AA-FB34819100AB}" destId="{3434D8CC-4E89-4CC9-BDA7-40AD687D64F7}" srcOrd="0" destOrd="0" presId="urn:microsoft.com/office/officeart/2009/3/layout/HorizontalOrganizationChart"/>
    <dgm:cxn modelId="{A4D21A78-B903-48E5-8448-E76BE30F9E88}" type="presParOf" srcId="{78449BD7-92F9-4C35-B0AA-FB34819100AB}" destId="{0680E889-C4DD-42BC-AD61-E5ECCF706B03}" srcOrd="1" destOrd="0" presId="urn:microsoft.com/office/officeart/2009/3/layout/HorizontalOrganizationChart"/>
    <dgm:cxn modelId="{C924AD93-B2DC-4E27-A4BD-1A537518536A}" type="presParOf" srcId="{B09F5158-EAFF-426E-9FA9-DAA7D258EE95}" destId="{FA882447-7385-459D-B37B-39F8F731B70C}" srcOrd="1" destOrd="0" presId="urn:microsoft.com/office/officeart/2009/3/layout/HorizontalOrganizationChart"/>
    <dgm:cxn modelId="{E958B591-1E14-4AA0-A22D-E93CFAFE95B3}" type="presParOf" srcId="{FA882447-7385-459D-B37B-39F8F731B70C}" destId="{033A2551-83C3-4836-940E-DB6D38E4A2E9}" srcOrd="0" destOrd="0" presId="urn:microsoft.com/office/officeart/2009/3/layout/HorizontalOrganizationChart"/>
    <dgm:cxn modelId="{B0AC1F2D-DD52-4DA2-95A2-A9644E34C6ED}" type="presParOf" srcId="{FA882447-7385-459D-B37B-39F8F731B70C}" destId="{9CE133DF-5373-460B-A60C-EF65B74555BB}" srcOrd="1" destOrd="0" presId="urn:microsoft.com/office/officeart/2009/3/layout/HorizontalOrganizationChart"/>
    <dgm:cxn modelId="{1ECE8D23-18BF-43CF-844E-8EC4DD8D1AF0}" type="presParOf" srcId="{9CE133DF-5373-460B-A60C-EF65B74555BB}" destId="{325F62DF-E9CE-4EB6-80D8-F82DE7F169CB}" srcOrd="0" destOrd="0" presId="urn:microsoft.com/office/officeart/2009/3/layout/HorizontalOrganizationChart"/>
    <dgm:cxn modelId="{DBECCE66-8DAE-40E4-A9D4-015A846A5B17}" type="presParOf" srcId="{325F62DF-E9CE-4EB6-80D8-F82DE7F169CB}" destId="{81392923-D7D9-4F96-B2D8-1798AD835240}" srcOrd="0" destOrd="0" presId="urn:microsoft.com/office/officeart/2009/3/layout/HorizontalOrganizationChart"/>
    <dgm:cxn modelId="{C3230A5C-8513-4C8A-8BE0-1AE5547AA45C}" type="presParOf" srcId="{325F62DF-E9CE-4EB6-80D8-F82DE7F169CB}" destId="{13D670B5-DA1E-4543-B9EB-2ED6014DF755}" srcOrd="1" destOrd="0" presId="urn:microsoft.com/office/officeart/2009/3/layout/HorizontalOrganizationChart"/>
    <dgm:cxn modelId="{E3099456-7BA5-4BC6-BD7F-72D447B3F1D5}" type="presParOf" srcId="{9CE133DF-5373-460B-A60C-EF65B74555BB}" destId="{B98871F8-89FF-4EE8-A13A-3E26A17EAA59}" srcOrd="1" destOrd="0" presId="urn:microsoft.com/office/officeart/2009/3/layout/HorizontalOrganizationChart"/>
    <dgm:cxn modelId="{CC6EFEC2-5AC6-43F1-A5B0-AA181144E030}" type="presParOf" srcId="{9CE133DF-5373-460B-A60C-EF65B74555BB}" destId="{AE59DC2D-F4F5-4C7B-B547-F488BF76272F}" srcOrd="2" destOrd="0" presId="urn:microsoft.com/office/officeart/2009/3/layout/HorizontalOrganizationChart"/>
    <dgm:cxn modelId="{4027EFAB-8EB5-40CC-A01B-B4BA1EF342FB}" type="presParOf" srcId="{FA882447-7385-459D-B37B-39F8F731B70C}" destId="{4E28D8F8-24B8-4BD7-9BDE-7F655AC979B9}" srcOrd="2" destOrd="0" presId="urn:microsoft.com/office/officeart/2009/3/layout/HorizontalOrganizationChart"/>
    <dgm:cxn modelId="{11780CD3-EAFA-4106-AA65-73BEF0322DA1}" type="presParOf" srcId="{FA882447-7385-459D-B37B-39F8F731B70C}" destId="{A83F91F8-BFA2-4C7C-88C2-5AA82A7300BF}" srcOrd="3" destOrd="0" presId="urn:microsoft.com/office/officeart/2009/3/layout/HorizontalOrganizationChart"/>
    <dgm:cxn modelId="{42450776-2576-4FFA-84A0-AC318921F552}" type="presParOf" srcId="{A83F91F8-BFA2-4C7C-88C2-5AA82A7300BF}" destId="{2C62B090-04A1-445A-A820-AA4D5B84604E}" srcOrd="0" destOrd="0" presId="urn:microsoft.com/office/officeart/2009/3/layout/HorizontalOrganizationChart"/>
    <dgm:cxn modelId="{B5086126-3F40-42F2-8CC5-5F0B17BA7968}" type="presParOf" srcId="{2C62B090-04A1-445A-A820-AA4D5B84604E}" destId="{C3630B14-38C1-4FAF-8C01-15A1D888E56F}" srcOrd="0" destOrd="0" presId="urn:microsoft.com/office/officeart/2009/3/layout/HorizontalOrganizationChart"/>
    <dgm:cxn modelId="{8D4076B7-196D-4E24-9C3F-4101BB7F034B}" type="presParOf" srcId="{2C62B090-04A1-445A-A820-AA4D5B84604E}" destId="{9E4486DA-BDB8-44A6-B0C3-3A53F588E480}" srcOrd="1" destOrd="0" presId="urn:microsoft.com/office/officeart/2009/3/layout/HorizontalOrganizationChart"/>
    <dgm:cxn modelId="{5240CEFD-F342-4B1A-A637-4842678AC97B}" type="presParOf" srcId="{A83F91F8-BFA2-4C7C-88C2-5AA82A7300BF}" destId="{8732D63C-50FD-45B1-9C55-DD9F25A23F59}" srcOrd="1" destOrd="0" presId="urn:microsoft.com/office/officeart/2009/3/layout/HorizontalOrganizationChart"/>
    <dgm:cxn modelId="{B468202A-CAEF-4BAB-8B12-6F704370EB9B}" type="presParOf" srcId="{A83F91F8-BFA2-4C7C-88C2-5AA82A7300BF}" destId="{4C512089-DD9D-49CD-ADC4-E49CEADCEA5C}" srcOrd="2" destOrd="0" presId="urn:microsoft.com/office/officeart/2009/3/layout/HorizontalOrganizationChart"/>
    <dgm:cxn modelId="{E59E801E-F1B8-4FC1-AB05-107567907B7C}" type="presParOf" srcId="{FA882447-7385-459D-B37B-39F8F731B70C}" destId="{FC28137E-393A-452F-B206-79DB8B0058F4}" srcOrd="4" destOrd="0" presId="urn:microsoft.com/office/officeart/2009/3/layout/HorizontalOrganizationChart"/>
    <dgm:cxn modelId="{F9954B0F-52AC-414D-B094-34D4E92A7FAC}" type="presParOf" srcId="{FA882447-7385-459D-B37B-39F8F731B70C}" destId="{B96B72CD-5690-448D-96C7-1C9004DCCE23}" srcOrd="5" destOrd="0" presId="urn:microsoft.com/office/officeart/2009/3/layout/HorizontalOrganizationChart"/>
    <dgm:cxn modelId="{9BD4551E-D1BB-4050-8672-145ACB85CF98}" type="presParOf" srcId="{B96B72CD-5690-448D-96C7-1C9004DCCE23}" destId="{ABC1E90D-AEBB-4C21-B159-67CA22FD9B35}" srcOrd="0" destOrd="0" presId="urn:microsoft.com/office/officeart/2009/3/layout/HorizontalOrganizationChart"/>
    <dgm:cxn modelId="{2AF33380-229D-4C97-B0C1-93E4018C551E}" type="presParOf" srcId="{ABC1E90D-AEBB-4C21-B159-67CA22FD9B35}" destId="{240C0226-14AA-485C-86B5-FC3F40A24DD4}" srcOrd="0" destOrd="0" presId="urn:microsoft.com/office/officeart/2009/3/layout/HorizontalOrganizationChart"/>
    <dgm:cxn modelId="{E717874C-3C43-4DB9-A4AA-3F11B3A6AA8F}" type="presParOf" srcId="{ABC1E90D-AEBB-4C21-B159-67CA22FD9B35}" destId="{C7A93FCA-FB54-46EF-8CA5-9CA7B5C92C63}" srcOrd="1" destOrd="0" presId="urn:microsoft.com/office/officeart/2009/3/layout/HorizontalOrganizationChart"/>
    <dgm:cxn modelId="{3CCE53BC-8107-4E1E-BAF7-091B482D86AD}" type="presParOf" srcId="{B96B72CD-5690-448D-96C7-1C9004DCCE23}" destId="{26BAEA42-8DE9-4B3C-B481-B2AAD8C28ACB}" srcOrd="1" destOrd="0" presId="urn:microsoft.com/office/officeart/2009/3/layout/HorizontalOrganizationChart"/>
    <dgm:cxn modelId="{ACA5562E-C88B-4D35-8745-5D85E06BFBB9}" type="presParOf" srcId="{B96B72CD-5690-448D-96C7-1C9004DCCE23}" destId="{5A8302F5-36D7-4C0C-B668-91B482B50220}" srcOrd="2" destOrd="0" presId="urn:microsoft.com/office/officeart/2009/3/layout/HorizontalOrganizationChart"/>
    <dgm:cxn modelId="{6807BC0A-A365-45E5-B9D6-A97467BDDC0B}" type="presParOf" srcId="{B09F5158-EAFF-426E-9FA9-DAA7D258EE95}" destId="{99F87B49-BA96-4AA3-80E6-4C87C2D4E39F}" srcOrd="2" destOrd="0" presId="urn:microsoft.com/office/officeart/2009/3/layout/HorizontalOrganizationChart"/>
    <dgm:cxn modelId="{13FDEDEE-E31F-48FF-8A84-52D99E18E7A9}" type="presParOf" srcId="{99F87B49-BA96-4AA3-80E6-4C87C2D4E39F}" destId="{5B36D820-6752-41CB-A43E-45206EDFF809}" srcOrd="0" destOrd="0" presId="urn:microsoft.com/office/officeart/2009/3/layout/HorizontalOrganizationChart"/>
    <dgm:cxn modelId="{476C9549-06E4-4853-8AF7-D7485B0C7950}" type="presParOf" srcId="{99F87B49-BA96-4AA3-80E6-4C87C2D4E39F}" destId="{978CA099-5885-448E-AD7B-D270A5B49793}" srcOrd="1" destOrd="0" presId="urn:microsoft.com/office/officeart/2009/3/layout/HorizontalOrganizationChart"/>
    <dgm:cxn modelId="{74DF48BF-8A93-49CA-B65B-B9DFB85F706A}" type="presParOf" srcId="{978CA099-5885-448E-AD7B-D270A5B49793}" destId="{077679EF-C0C4-4649-81E5-8BAA2014C168}" srcOrd="0" destOrd="0" presId="urn:microsoft.com/office/officeart/2009/3/layout/HorizontalOrganizationChart"/>
    <dgm:cxn modelId="{8CF3AB1A-9B0E-4C0A-8640-281A4DAF55F7}" type="presParOf" srcId="{077679EF-C0C4-4649-81E5-8BAA2014C168}" destId="{1516B8E1-ED19-440A-AA7E-F53D447DBCA8}" srcOrd="0" destOrd="0" presId="urn:microsoft.com/office/officeart/2009/3/layout/HorizontalOrganizationChart"/>
    <dgm:cxn modelId="{3FA59B2A-C12D-4D71-91BC-19DC9B121A53}" type="presParOf" srcId="{077679EF-C0C4-4649-81E5-8BAA2014C168}" destId="{DC1C4CEC-D278-43E3-82AB-18C3D7BD22D1}" srcOrd="1" destOrd="0" presId="urn:microsoft.com/office/officeart/2009/3/layout/HorizontalOrganizationChart"/>
    <dgm:cxn modelId="{3D1168A2-B510-42D5-8F5C-B7087A32AF14}" type="presParOf" srcId="{978CA099-5885-448E-AD7B-D270A5B49793}" destId="{EC5DBBEC-98FD-492F-81E5-46D4F70AB969}" srcOrd="1" destOrd="0" presId="urn:microsoft.com/office/officeart/2009/3/layout/HorizontalOrganizationChart"/>
    <dgm:cxn modelId="{53851C47-5534-4D7C-A8AF-C04A1A6AD521}" type="presParOf" srcId="{978CA099-5885-448E-AD7B-D270A5B49793}" destId="{E69F9F11-7A22-461F-B892-2DAE40B36E77}" srcOrd="2" destOrd="0" presId="urn:microsoft.com/office/officeart/2009/3/layout/HorizontalOrganizationChart"/>
    <dgm:cxn modelId="{DABE057F-3BCA-4201-B8F2-321470AD3031}" type="presParOf" srcId="{99F87B49-BA96-4AA3-80E6-4C87C2D4E39F}" destId="{56D5448F-E828-4387-BEB5-B21D2903A162}" srcOrd="2" destOrd="0" presId="urn:microsoft.com/office/officeart/2009/3/layout/HorizontalOrganizationChart"/>
    <dgm:cxn modelId="{B822B6A5-8760-4F80-8FF2-2B690A5548C2}" type="presParOf" srcId="{99F87B49-BA96-4AA3-80E6-4C87C2D4E39F}" destId="{E67D92F1-6C73-4CDD-AA50-0D0236D85640}" srcOrd="3" destOrd="0" presId="urn:microsoft.com/office/officeart/2009/3/layout/HorizontalOrganizationChart"/>
    <dgm:cxn modelId="{ED5DA8A5-6858-450E-9E14-2D486FC29095}" type="presParOf" srcId="{E67D92F1-6C73-4CDD-AA50-0D0236D85640}" destId="{56991976-045C-4455-BE1F-C54A2ACF6820}" srcOrd="0" destOrd="0" presId="urn:microsoft.com/office/officeart/2009/3/layout/HorizontalOrganizationChart"/>
    <dgm:cxn modelId="{F9AA1788-DEEC-4537-8339-2DACAC5D56D5}" type="presParOf" srcId="{56991976-045C-4455-BE1F-C54A2ACF6820}" destId="{4466B108-C20B-4B18-AB7F-B9C2768E1D3C}" srcOrd="0" destOrd="0" presId="urn:microsoft.com/office/officeart/2009/3/layout/HorizontalOrganizationChart"/>
    <dgm:cxn modelId="{97A4823E-2B7D-4C36-9C00-7FC538C08FEB}" type="presParOf" srcId="{56991976-045C-4455-BE1F-C54A2ACF6820}" destId="{5C4D10B6-C53F-4006-9CC7-8E96E39036AB}" srcOrd="1" destOrd="0" presId="urn:microsoft.com/office/officeart/2009/3/layout/HorizontalOrganizationChart"/>
    <dgm:cxn modelId="{B8742752-19D8-47D7-BE95-ED8B9BE3DF62}" type="presParOf" srcId="{E67D92F1-6C73-4CDD-AA50-0D0236D85640}" destId="{772F03A1-AC49-408C-9DC9-C886F4B82FBE}" srcOrd="1" destOrd="0" presId="urn:microsoft.com/office/officeart/2009/3/layout/HorizontalOrganizationChart"/>
    <dgm:cxn modelId="{95048A8A-90D5-4AEC-A2FC-0957AADFF340}" type="presParOf" srcId="{E67D92F1-6C73-4CDD-AA50-0D0236D85640}" destId="{5184F049-013A-4273-9B4B-3FCC37D3A577}" srcOrd="2" destOrd="0" presId="urn:microsoft.com/office/officeart/2009/3/layout/HorizontalOrganizationChart"/>
    <dgm:cxn modelId="{1DF43ADE-E1C4-42A8-B925-00DCEC72F463}" type="presParOf" srcId="{D4392D57-2A7C-4721-9980-4ECAEC10D15D}" destId="{171452B8-4177-4E91-8654-EB150BD5CB4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FAFD96-3601-4F17-BB82-DBBBA6C512D5}" type="doc">
      <dgm:prSet loTypeId="urn:microsoft.com/office/officeart/2005/8/layout/orgChart1" loCatId="hierarchy" qsTypeId="urn:microsoft.com/office/officeart/2005/8/quickstyle/simple2" qsCatId="simple" csTypeId="urn:microsoft.com/office/officeart/2005/8/colors/accent0_3" csCatId="mainScheme" phldr="1"/>
      <dgm:spPr/>
      <dgm:t>
        <a:bodyPr/>
        <a:lstStyle/>
        <a:p>
          <a:endParaRPr lang="en-US"/>
        </a:p>
      </dgm:t>
    </dgm:pt>
    <dgm:pt modelId="{19599602-9E94-449B-AE02-46C30491E28C}">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RETENÇÃO </a:t>
          </a:r>
        </a:p>
        <a:p>
          <a:r>
            <a:rPr lang="en-US" sz="1600" b="1" dirty="0">
              <a:solidFill>
                <a:schemeClr val="bg1"/>
              </a:solidFill>
              <a:latin typeface="Times New Roman" panose="02020603050405020304" pitchFamily="18" charset="0"/>
              <a:cs typeface="Times New Roman" panose="02020603050405020304" pitchFamily="18" charset="0"/>
            </a:rPr>
            <a:t> INSS</a:t>
          </a:r>
        </a:p>
      </dgm:t>
    </dgm:pt>
    <dgm:pt modelId="{FF371F54-3EAD-4229-B33D-30FA8E522AE4}" type="parTrans" cxnId="{7A02F5AF-F9F5-4778-A66E-DE024A3A34D9}">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2A88706E-F8B3-4E84-B216-AB828E178267}" type="sibTrans" cxnId="{7A02F5AF-F9F5-4778-A66E-DE024A3A34D9}">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6FD54DCC-0420-4B69-949E-C600DAC3EA80}">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Pessoa </a:t>
          </a:r>
          <a:r>
            <a:rPr lang="en-US" sz="1600" b="1" dirty="0" err="1">
              <a:solidFill>
                <a:schemeClr val="bg1"/>
              </a:solidFill>
              <a:latin typeface="Times New Roman" panose="02020603050405020304" pitchFamily="18" charset="0"/>
              <a:cs typeface="Times New Roman" panose="02020603050405020304" pitchFamily="18" charset="0"/>
            </a:rPr>
            <a:t>Fisíca</a:t>
          </a:r>
          <a:r>
            <a:rPr lang="en-US" sz="1600" b="1" dirty="0">
              <a:solidFill>
                <a:schemeClr val="bg1"/>
              </a:solidFill>
              <a:latin typeface="Times New Roman" panose="02020603050405020304" pitchFamily="18" charset="0"/>
              <a:cs typeface="Times New Roman" panose="02020603050405020304" pitchFamily="18" charset="0"/>
            </a:rPr>
            <a:t> </a:t>
          </a:r>
        </a:p>
      </dgm:t>
    </dgm:pt>
    <dgm:pt modelId="{6F5CF077-1342-46A1-93F1-68D7723F3F8C}" type="parTrans" cxnId="{A9A39EE7-F441-4563-AFFD-666EC4C4FD54}">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CE57F18C-7754-4245-BB8D-0DDD9139AB8E}" type="sibTrans" cxnId="{A9A39EE7-F441-4563-AFFD-666EC4C4FD54}">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1A94D251-C1DF-49B7-B803-397CC4E374C8}">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err="1">
              <a:solidFill>
                <a:schemeClr val="bg1"/>
              </a:solidFill>
              <a:latin typeface="Times New Roman" panose="02020603050405020304" pitchFamily="18" charset="0"/>
              <a:cs typeface="Times New Roman" panose="02020603050405020304" pitchFamily="18" charset="0"/>
            </a:rPr>
            <a:t>Trabalhador</a:t>
          </a:r>
          <a:r>
            <a:rPr lang="en-US" sz="1600" b="1" dirty="0">
              <a:solidFill>
                <a:schemeClr val="bg1"/>
              </a:solidFill>
              <a:latin typeface="Times New Roman" panose="02020603050405020304" pitchFamily="18" charset="0"/>
              <a:cs typeface="Times New Roman" panose="02020603050405020304" pitchFamily="18" charset="0"/>
            </a:rPr>
            <a:t> </a:t>
          </a:r>
        </a:p>
        <a:p>
          <a:r>
            <a:rPr lang="en-US" sz="1600" b="1" dirty="0" err="1">
              <a:solidFill>
                <a:schemeClr val="bg1"/>
              </a:solidFill>
              <a:latin typeface="Times New Roman" panose="02020603050405020304" pitchFamily="18" charset="0"/>
              <a:cs typeface="Times New Roman" panose="02020603050405020304" pitchFamily="18" charset="0"/>
            </a:rPr>
            <a:t>autônomo</a:t>
          </a:r>
          <a:endParaRPr lang="en-US" sz="1600" b="1" dirty="0">
            <a:solidFill>
              <a:schemeClr val="bg1"/>
            </a:solidFill>
            <a:latin typeface="Times New Roman" panose="02020603050405020304" pitchFamily="18" charset="0"/>
            <a:cs typeface="Times New Roman" panose="02020603050405020304" pitchFamily="18" charset="0"/>
          </a:endParaRPr>
        </a:p>
      </dgm:t>
    </dgm:pt>
    <dgm:pt modelId="{83470605-D50B-47C5-85E0-6C97CC1DEF2D}" type="parTrans" cxnId="{EB889005-384A-468F-A438-BCA4BE21A4EE}">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4B83F8D2-E6F1-4C2F-B422-0FF1AFE48807}" type="sibTrans" cxnId="{EB889005-384A-468F-A438-BCA4BE21A4EE}">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D6D663EA-8C9E-4A6C-8696-EA6202B67EB8}">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err="1">
              <a:solidFill>
                <a:schemeClr val="bg1"/>
              </a:solidFill>
              <a:latin typeface="Times New Roman" panose="02020603050405020304" pitchFamily="18" charset="0"/>
              <a:cs typeface="Times New Roman" panose="02020603050405020304" pitchFamily="18" charset="0"/>
            </a:rPr>
            <a:t>Transportador</a:t>
          </a:r>
          <a:r>
            <a:rPr lang="en-US" sz="1600" b="1" dirty="0">
              <a:solidFill>
                <a:schemeClr val="bg1"/>
              </a:solidFill>
              <a:latin typeface="Times New Roman" panose="02020603050405020304" pitchFamily="18" charset="0"/>
              <a:cs typeface="Times New Roman" panose="02020603050405020304" pitchFamily="18" charset="0"/>
            </a:rPr>
            <a:t> </a:t>
          </a:r>
        </a:p>
        <a:p>
          <a:r>
            <a:rPr lang="en-US" sz="1600" b="1" dirty="0" err="1">
              <a:solidFill>
                <a:schemeClr val="bg1"/>
              </a:solidFill>
              <a:latin typeface="Times New Roman" panose="02020603050405020304" pitchFamily="18" charset="0"/>
              <a:cs typeface="Times New Roman" panose="02020603050405020304" pitchFamily="18" charset="0"/>
            </a:rPr>
            <a:t>Autônomo</a:t>
          </a:r>
          <a:endParaRPr lang="en-US" sz="1600" b="1" dirty="0">
            <a:solidFill>
              <a:schemeClr val="bg1"/>
            </a:solidFill>
            <a:latin typeface="Times New Roman" panose="02020603050405020304" pitchFamily="18" charset="0"/>
            <a:cs typeface="Times New Roman" panose="02020603050405020304" pitchFamily="18" charset="0"/>
          </a:endParaRPr>
        </a:p>
      </dgm:t>
    </dgm:pt>
    <dgm:pt modelId="{C618F4B1-D56C-40B0-A9BB-A1AC22AA90C0}" type="parTrans" cxnId="{6AD0832E-D0E5-4DFA-A2C1-539A1049A92A}">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350208D2-B2AB-46F5-A396-E4E2016A900E}" type="sibTrans" cxnId="{6AD0832E-D0E5-4DFA-A2C1-539A1049A92A}">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0C87090F-02B0-44D5-BD4B-E5AE0D1FA7F1}">
      <dgm:prSet phldrT="[Tex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Pessoa </a:t>
          </a:r>
          <a:r>
            <a:rPr lang="en-US" sz="1600" b="1" dirty="0" err="1">
              <a:solidFill>
                <a:schemeClr val="bg1"/>
              </a:solidFill>
              <a:latin typeface="Times New Roman" panose="02020603050405020304" pitchFamily="18" charset="0"/>
              <a:cs typeface="Times New Roman" panose="02020603050405020304" pitchFamily="18" charset="0"/>
            </a:rPr>
            <a:t>Jurídica</a:t>
          </a:r>
          <a:r>
            <a:rPr lang="en-US" sz="1600" b="1" dirty="0">
              <a:solidFill>
                <a:schemeClr val="bg1"/>
              </a:solidFill>
              <a:latin typeface="Times New Roman" panose="02020603050405020304" pitchFamily="18" charset="0"/>
              <a:cs typeface="Times New Roman" panose="02020603050405020304" pitchFamily="18" charset="0"/>
            </a:rPr>
            <a:t> </a:t>
          </a:r>
        </a:p>
      </dgm:t>
    </dgm:pt>
    <dgm:pt modelId="{48F43ED3-A177-4096-B556-EB782F87985E}" type="parTrans" cxnId="{30E0B992-157A-405B-8572-770CFD4D21A1}">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24E0BA02-AFC8-4BBC-85FF-8CECFE2FDD5C}" type="sibTrans" cxnId="{30E0B992-157A-405B-8572-770CFD4D21A1}">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A97D053E-A973-4364-B69E-A280008FFC90}">
      <dgm:prSet phldrT="[Tex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EMPREITADA DE </a:t>
          </a:r>
        </a:p>
        <a:p>
          <a:r>
            <a:rPr lang="en-US" sz="1600" b="1" dirty="0">
              <a:solidFill>
                <a:schemeClr val="bg1"/>
              </a:solidFill>
              <a:latin typeface="Times New Roman" panose="02020603050405020304" pitchFamily="18" charset="0"/>
              <a:cs typeface="Times New Roman" panose="02020603050405020304" pitchFamily="18" charset="0"/>
            </a:rPr>
            <a:t>MÃO DE OBRA</a:t>
          </a:r>
        </a:p>
      </dgm:t>
    </dgm:pt>
    <dgm:pt modelId="{0269C22A-A20B-4CCC-917A-8B311E437315}" type="parTrans" cxnId="{06C05031-CC2B-43C8-8D83-6BE882BBEE11}">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243C102C-DAA2-4245-A1D1-9E6A71F7AB05}" type="sibTrans" cxnId="{06C05031-CC2B-43C8-8D83-6BE882BBEE11}">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17B28C8D-4122-47D7-B7FB-F388CF6C3000}">
      <dgm:prSet custT="1"/>
      <dgm:spPr>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sz="1600" b="1" dirty="0" err="1">
              <a:solidFill>
                <a:schemeClr val="bg1"/>
              </a:solidFill>
              <a:latin typeface="Times New Roman" panose="02020603050405020304" pitchFamily="18" charset="0"/>
              <a:cs typeface="Times New Roman" panose="02020603050405020304" pitchFamily="18" charset="0"/>
            </a:rPr>
            <a:t>Retenção</a:t>
          </a:r>
          <a:r>
            <a:rPr lang="en-US" sz="1600" b="1" dirty="0">
              <a:solidFill>
                <a:schemeClr val="bg1"/>
              </a:solidFill>
              <a:latin typeface="Times New Roman" panose="02020603050405020304" pitchFamily="18" charset="0"/>
              <a:cs typeface="Times New Roman" panose="02020603050405020304" pitchFamily="18" charset="0"/>
            </a:rPr>
            <a:t> </a:t>
          </a:r>
        </a:p>
        <a:p>
          <a:r>
            <a:rPr lang="en-US" sz="1600" b="1" dirty="0">
              <a:solidFill>
                <a:schemeClr val="bg1"/>
              </a:solidFill>
              <a:latin typeface="Times New Roman" panose="02020603050405020304" pitchFamily="18" charset="0"/>
              <a:cs typeface="Times New Roman" panose="02020603050405020304" pitchFamily="18" charset="0"/>
            </a:rPr>
            <a:t>INSS 11%</a:t>
          </a:r>
        </a:p>
      </dgm:t>
    </dgm:pt>
    <dgm:pt modelId="{542C2CD9-2A21-4722-8528-5FB4B05AB731}" type="parTrans" cxnId="{1CEBBBCE-A789-4745-947D-9861B5AF62B8}">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37B8B82F-495B-4449-AB18-F894FFA1EC4F}" type="sibTrans" cxnId="{1CEBBBCE-A789-4745-947D-9861B5AF62B8}">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046AD741-59DE-4633-A525-7FE00DBEB49B}">
      <dgm:prSet custT="1"/>
      <dgm:spPr>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Base de </a:t>
          </a:r>
          <a:r>
            <a:rPr lang="en-US" sz="1600" b="1" dirty="0" err="1">
              <a:solidFill>
                <a:schemeClr val="bg1"/>
              </a:solidFill>
              <a:latin typeface="Times New Roman" panose="02020603050405020304" pitchFamily="18" charset="0"/>
              <a:cs typeface="Times New Roman" panose="02020603050405020304" pitchFamily="18" charset="0"/>
            </a:rPr>
            <a:t>Cálculo</a:t>
          </a:r>
          <a:endParaRPr lang="en-US" sz="1600" b="1" dirty="0">
            <a:solidFill>
              <a:schemeClr val="bg1"/>
            </a:solidFill>
            <a:latin typeface="Times New Roman" panose="02020603050405020304" pitchFamily="18" charset="0"/>
            <a:cs typeface="Times New Roman" panose="02020603050405020304" pitchFamily="18" charset="0"/>
          </a:endParaRPr>
        </a:p>
      </dgm:t>
    </dgm:pt>
    <dgm:pt modelId="{38E04EEA-C159-4C5C-9FBC-5AD5689D40A4}" type="parTrans" cxnId="{22127F95-3520-4798-BE99-69B42014FA83}">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C65822A1-9505-4ED1-92ED-8ECF3EEE4A98}" type="sibTrans" cxnId="{22127F95-3520-4798-BE99-69B42014FA83}">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A42DED5E-3919-412A-8377-DE6122E1AD30}">
      <dgm:prSet custT="1"/>
      <dgm:spPr>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sz="1600" b="1" dirty="0" err="1">
              <a:solidFill>
                <a:schemeClr val="bg1"/>
              </a:solidFill>
              <a:latin typeface="Times New Roman" panose="02020603050405020304" pitchFamily="18" charset="0"/>
              <a:cs typeface="Times New Roman" panose="02020603050405020304" pitchFamily="18" charset="0"/>
            </a:rPr>
            <a:t>Retenção</a:t>
          </a:r>
          <a:r>
            <a:rPr lang="en-US" sz="1600" b="1" dirty="0">
              <a:solidFill>
                <a:schemeClr val="bg1"/>
              </a:solidFill>
              <a:latin typeface="Times New Roman" panose="02020603050405020304" pitchFamily="18" charset="0"/>
              <a:cs typeface="Times New Roman" panose="02020603050405020304" pitchFamily="18" charset="0"/>
            </a:rPr>
            <a:t> </a:t>
          </a:r>
        </a:p>
        <a:p>
          <a:r>
            <a:rPr lang="en-US" sz="1600" b="1" dirty="0">
              <a:solidFill>
                <a:schemeClr val="bg1"/>
              </a:solidFill>
              <a:latin typeface="Times New Roman" panose="02020603050405020304" pitchFamily="18" charset="0"/>
              <a:cs typeface="Times New Roman" panose="02020603050405020304" pitchFamily="18" charset="0"/>
            </a:rPr>
            <a:t>INSS 11% </a:t>
          </a:r>
        </a:p>
        <a:p>
          <a:r>
            <a:rPr lang="en-US" sz="1600" b="1" dirty="0">
              <a:solidFill>
                <a:schemeClr val="bg1"/>
              </a:solidFill>
              <a:latin typeface="Times New Roman" panose="02020603050405020304" pitchFamily="18" charset="0"/>
              <a:cs typeface="Times New Roman" panose="02020603050405020304" pitchFamily="18" charset="0"/>
            </a:rPr>
            <a:t>20%</a:t>
          </a:r>
        </a:p>
      </dgm:t>
    </dgm:pt>
    <dgm:pt modelId="{D05EA4EE-52C7-4A7F-9A69-CD36D787717D}" type="parTrans" cxnId="{49B17D65-6E5E-48F0-B40D-53AEA94A5346}">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4503E061-C76A-43D4-9951-E6976365CBEB}" type="sibTrans" cxnId="{49B17D65-6E5E-48F0-B40D-53AEA94A5346}">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36515DAA-DE94-4D05-BF16-8D5E13CADE3A}">
      <dgm:prSet custT="1"/>
      <dgm:spPr>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Base de </a:t>
          </a:r>
          <a:r>
            <a:rPr lang="en-US" sz="1600" b="1" dirty="0" err="1">
              <a:solidFill>
                <a:schemeClr val="bg1"/>
              </a:solidFill>
              <a:latin typeface="Times New Roman" panose="02020603050405020304" pitchFamily="18" charset="0"/>
              <a:cs typeface="Times New Roman" panose="02020603050405020304" pitchFamily="18" charset="0"/>
            </a:rPr>
            <a:t>Cálculo</a:t>
          </a:r>
          <a:r>
            <a:rPr lang="en-US" sz="1600" b="1" dirty="0">
              <a:solidFill>
                <a:schemeClr val="bg1"/>
              </a:solidFill>
              <a:latin typeface="Times New Roman" panose="02020603050405020304" pitchFamily="18" charset="0"/>
              <a:cs typeface="Times New Roman" panose="02020603050405020304" pitchFamily="18" charset="0"/>
            </a:rPr>
            <a:t> </a:t>
          </a:r>
        </a:p>
        <a:p>
          <a:r>
            <a:rPr lang="en-US" sz="1600" b="1" dirty="0">
              <a:solidFill>
                <a:schemeClr val="bg1"/>
              </a:solidFill>
              <a:latin typeface="Times New Roman" panose="02020603050405020304" pitchFamily="18" charset="0"/>
              <a:cs typeface="Times New Roman" panose="02020603050405020304" pitchFamily="18" charset="0"/>
            </a:rPr>
            <a:t>SEST SENAT</a:t>
          </a:r>
        </a:p>
      </dgm:t>
    </dgm:pt>
    <dgm:pt modelId="{15779972-6EB7-4A17-A8F4-C736B5F0CED0}" type="parTrans" cxnId="{2BBFE0CB-7EA9-4048-B997-094B4E858D3D}">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D6A2C69D-961B-4FA1-8F05-385D9A2E46C1}" type="sibTrans" cxnId="{2BBFE0CB-7EA9-4048-B997-094B4E858D3D}">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BF1D701A-DD2D-4121-8BFA-FBE1FBF81F9E}">
      <dgm:prSet custT="1"/>
      <dgm:spPr>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LISTA </a:t>
          </a:r>
        </a:p>
        <a:p>
          <a:r>
            <a:rPr lang="en-US" sz="1600" b="1" dirty="0">
              <a:solidFill>
                <a:schemeClr val="bg1"/>
              </a:solidFill>
              <a:latin typeface="Times New Roman" panose="02020603050405020304" pitchFamily="18" charset="0"/>
              <a:cs typeface="Times New Roman" panose="02020603050405020304" pitchFamily="18" charset="0"/>
            </a:rPr>
            <a:t> SERVIÇOS</a:t>
          </a:r>
        </a:p>
      </dgm:t>
    </dgm:pt>
    <dgm:pt modelId="{E61AFEE5-2004-43A9-AA62-07A1459E6FC5}" type="parTrans" cxnId="{801C22C7-1C0F-44EF-839E-A030B3D15017}">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B0000C6F-B2A3-4526-8C16-C73AEA735EAF}" type="sibTrans" cxnId="{801C22C7-1C0F-44EF-839E-A030B3D15017}">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3E8CD513-115F-4B58-815D-06B1F22F397C}">
      <dgm:prSet custT="1"/>
      <dgm:spPr>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LISTA DE SERVIÇOS</a:t>
          </a:r>
        </a:p>
      </dgm:t>
    </dgm:pt>
    <dgm:pt modelId="{3B869A9C-B7D4-4C45-83F4-03ACDF260BAA}" type="parTrans" cxnId="{57BA49A5-970F-4C56-97FD-1793BA151951}">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EC3168F8-C366-430E-B611-B7728C52D74E}" type="sibTrans" cxnId="{57BA49A5-970F-4C56-97FD-1793BA151951}">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E9F65067-7ACB-40C2-B29C-E9D30340A5AE}">
      <dgm:prSet custT="1"/>
      <dgm:spPr>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BASE DE CÁLCULO </a:t>
          </a:r>
        </a:p>
        <a:p>
          <a:r>
            <a:rPr lang="en-US" sz="1600" b="1" dirty="0">
              <a:solidFill>
                <a:schemeClr val="bg1"/>
              </a:solidFill>
              <a:latin typeface="Times New Roman" panose="02020603050405020304" pitchFamily="18" charset="0"/>
              <a:cs typeface="Times New Roman" panose="02020603050405020304" pitchFamily="18" charset="0"/>
            </a:rPr>
            <a:t>DIVERSOS</a:t>
          </a:r>
        </a:p>
      </dgm:t>
    </dgm:pt>
    <dgm:pt modelId="{D29892E2-A45E-4000-9CA5-664212285B28}" type="parTrans" cxnId="{2B754EE7-3BDF-4B4F-AC0A-7EE36FAA095D}">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1AD94586-FEB5-47C2-8565-F409B3018C3F}" type="sibTrans" cxnId="{2B754EE7-3BDF-4B4F-AC0A-7EE36FAA095D}">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991DD7BB-FD91-49EE-AAF5-140AB35E43F7}">
      <dgm:prSe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CESSÃO DE MÂO </a:t>
          </a:r>
        </a:p>
        <a:p>
          <a:r>
            <a:rPr lang="en-US" sz="1600" b="1" dirty="0">
              <a:solidFill>
                <a:schemeClr val="bg1"/>
              </a:solidFill>
              <a:latin typeface="Times New Roman" panose="02020603050405020304" pitchFamily="18" charset="0"/>
              <a:cs typeface="Times New Roman" panose="02020603050405020304" pitchFamily="18" charset="0"/>
            </a:rPr>
            <a:t>DE OBRA</a:t>
          </a:r>
        </a:p>
      </dgm:t>
    </dgm:pt>
    <dgm:pt modelId="{8C5DE38B-5BD6-4776-8A20-AEE9D7B23E51}" type="sibTrans" cxnId="{2B80D23B-5A2B-4D63-AF88-2D04D8D865AC}">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E3D22BD8-B8F5-4AEB-A8DD-53D6A1A29BAD}" type="parTrans" cxnId="{2B80D23B-5A2B-4D63-AF88-2D04D8D865AC}">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79000407-B618-4AA0-AE6F-351CCF19973C}">
      <dgm:prSet custT="1"/>
      <dgm:spPr>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1600" b="1" dirty="0">
              <a:solidFill>
                <a:schemeClr val="bg1"/>
              </a:solidFill>
              <a:latin typeface="Times New Roman" panose="02020603050405020304" pitchFamily="18" charset="0"/>
              <a:cs typeface="Times New Roman" panose="02020603050405020304" pitchFamily="18" charset="0"/>
            </a:rPr>
            <a:t>BASE DE CÁLCULO </a:t>
          </a:r>
        </a:p>
        <a:p>
          <a:r>
            <a:rPr lang="en-US" sz="1600" b="1" dirty="0">
              <a:solidFill>
                <a:schemeClr val="bg1"/>
              </a:solidFill>
              <a:latin typeface="Times New Roman" panose="02020603050405020304" pitchFamily="18" charset="0"/>
              <a:cs typeface="Times New Roman" panose="02020603050405020304" pitchFamily="18" charset="0"/>
            </a:rPr>
            <a:t>DIVERSOS</a:t>
          </a:r>
        </a:p>
      </dgm:t>
    </dgm:pt>
    <dgm:pt modelId="{DB5A3344-0E8D-4A20-9A88-3BA2A121512E}" type="sibTrans" cxnId="{06684567-3B55-4758-89F3-E2D11CF50A2A}">
      <dgm:prSet/>
      <dgm:spPr/>
      <dgm:t>
        <a:bodyPr/>
        <a:lstStyle/>
        <a:p>
          <a:endParaRPr lang="en-US" sz="1600" b="1">
            <a:solidFill>
              <a:schemeClr val="bg1"/>
            </a:solidFill>
            <a:latin typeface="Times New Roman" panose="02020603050405020304" pitchFamily="18" charset="0"/>
            <a:cs typeface="Times New Roman" panose="02020603050405020304" pitchFamily="18" charset="0"/>
          </a:endParaRPr>
        </a:p>
      </dgm:t>
    </dgm:pt>
    <dgm:pt modelId="{B3F39DDC-3510-46CA-8785-019129068DE0}" type="parTrans" cxnId="{06684567-3B55-4758-89F3-E2D11CF50A2A}">
      <dgm:prSet/>
      <dgm:spPr>
        <a:solidFill>
          <a:schemeClr val="accent2">
            <a:lumMod val="75000"/>
          </a:schemeClr>
        </a:solidFill>
      </dgm:spPr>
      <dgm:t>
        <a:bodyPr/>
        <a:lstStyle/>
        <a:p>
          <a:endParaRPr lang="en-US" sz="1600" b="1" dirty="0">
            <a:solidFill>
              <a:schemeClr val="bg1"/>
            </a:solidFill>
            <a:latin typeface="Times New Roman" panose="02020603050405020304" pitchFamily="18" charset="0"/>
            <a:cs typeface="Times New Roman" panose="02020603050405020304" pitchFamily="18" charset="0"/>
          </a:endParaRPr>
        </a:p>
      </dgm:t>
    </dgm:pt>
    <dgm:pt modelId="{4365765A-0C31-45FC-9CF0-BA72F4763B82}">
      <dgm:prSet custT="1"/>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sz="1600" b="1" dirty="0">
              <a:solidFill>
                <a:schemeClr val="tx1"/>
              </a:solidFill>
              <a:latin typeface="Times New Roman" panose="02020603050405020304" pitchFamily="18" charset="0"/>
              <a:cs typeface="Times New Roman" panose="02020603050405020304" pitchFamily="18" charset="0"/>
            </a:rPr>
            <a:t>EFD-REINF</a:t>
          </a:r>
        </a:p>
      </dgm:t>
    </dgm:pt>
    <dgm:pt modelId="{3E7ABB47-0992-4AED-8D2C-63DCB7F7D613}" type="parTrans" cxnId="{5AB50612-D849-48CE-9018-B04BBFCEBED8}">
      <dgm:prSet/>
      <dgm:spPr/>
      <dgm:t>
        <a:bodyPr/>
        <a:lstStyle/>
        <a:p>
          <a:endParaRPr lang="pt-BR" sz="1600" b="1">
            <a:solidFill>
              <a:schemeClr val="bg1"/>
            </a:solidFill>
            <a:latin typeface="Times New Roman" panose="02020603050405020304" pitchFamily="18" charset="0"/>
            <a:cs typeface="Times New Roman" panose="02020603050405020304" pitchFamily="18" charset="0"/>
          </a:endParaRPr>
        </a:p>
      </dgm:t>
    </dgm:pt>
    <dgm:pt modelId="{DC62E3D7-C14B-4876-94C5-5576570B9D5B}" type="sibTrans" cxnId="{5AB50612-D849-48CE-9018-B04BBFCEBED8}">
      <dgm:prSet/>
      <dgm:spPr/>
      <dgm:t>
        <a:bodyPr/>
        <a:lstStyle/>
        <a:p>
          <a:endParaRPr lang="pt-BR" sz="1600" b="1">
            <a:solidFill>
              <a:schemeClr val="bg1"/>
            </a:solidFill>
            <a:latin typeface="Times New Roman" panose="02020603050405020304" pitchFamily="18" charset="0"/>
            <a:cs typeface="Times New Roman" panose="02020603050405020304" pitchFamily="18" charset="0"/>
          </a:endParaRPr>
        </a:p>
      </dgm:t>
    </dgm:pt>
    <dgm:pt modelId="{CF397D36-6AA4-4EA2-9B50-1966399C3186}">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sz="2400" b="1">
              <a:solidFill>
                <a:schemeClr val="tx1"/>
              </a:solidFill>
              <a:latin typeface="Times New Roman" panose="02020603050405020304" pitchFamily="18" charset="0"/>
              <a:cs typeface="Times New Roman" panose="02020603050405020304" pitchFamily="18" charset="0"/>
            </a:rPr>
            <a:t>eSocial </a:t>
          </a:r>
          <a:endParaRPr lang="pt-BR" sz="2400" b="1" dirty="0">
            <a:solidFill>
              <a:schemeClr val="tx1"/>
            </a:solidFill>
            <a:latin typeface="Times New Roman" panose="02020603050405020304" pitchFamily="18" charset="0"/>
            <a:cs typeface="Times New Roman" panose="02020603050405020304" pitchFamily="18" charset="0"/>
          </a:endParaRPr>
        </a:p>
      </dgm:t>
    </dgm:pt>
    <dgm:pt modelId="{0F8136C4-8209-4327-8AEE-FAB2C9932C4D}" type="parTrans" cxnId="{8084034A-A633-4FBF-B0CD-4F6DEA4C56D0}">
      <dgm:prSet/>
      <dgm:spPr/>
      <dgm:t>
        <a:bodyPr/>
        <a:lstStyle/>
        <a:p>
          <a:endParaRPr lang="pt-BR"/>
        </a:p>
      </dgm:t>
    </dgm:pt>
    <dgm:pt modelId="{826F8A39-C168-4C39-A32B-60F47EDF656F}" type="sibTrans" cxnId="{8084034A-A633-4FBF-B0CD-4F6DEA4C56D0}">
      <dgm:prSet/>
      <dgm:spPr/>
      <dgm:t>
        <a:bodyPr/>
        <a:lstStyle/>
        <a:p>
          <a:endParaRPr lang="pt-BR"/>
        </a:p>
      </dgm:t>
    </dgm:pt>
    <dgm:pt modelId="{22825F0E-93B8-4108-A5E0-6A8E7DCFCFF0}" type="pres">
      <dgm:prSet presAssocID="{9EFAFD96-3601-4F17-BB82-DBBBA6C512D5}" presName="hierChild1" presStyleCnt="0">
        <dgm:presLayoutVars>
          <dgm:orgChart val="1"/>
          <dgm:chPref val="1"/>
          <dgm:dir/>
          <dgm:animOne val="branch"/>
          <dgm:animLvl val="lvl"/>
          <dgm:resizeHandles/>
        </dgm:presLayoutVars>
      </dgm:prSet>
      <dgm:spPr/>
    </dgm:pt>
    <dgm:pt modelId="{F24F496F-6132-43A1-8E0E-746655767AC5}" type="pres">
      <dgm:prSet presAssocID="{19599602-9E94-449B-AE02-46C30491E28C}" presName="hierRoot1" presStyleCnt="0">
        <dgm:presLayoutVars>
          <dgm:hierBranch val="init"/>
        </dgm:presLayoutVars>
      </dgm:prSet>
      <dgm:spPr/>
    </dgm:pt>
    <dgm:pt modelId="{401334BC-A3D9-4400-AF19-A21B337B7BA3}" type="pres">
      <dgm:prSet presAssocID="{19599602-9E94-449B-AE02-46C30491E28C}" presName="rootComposite1" presStyleCnt="0"/>
      <dgm:spPr/>
    </dgm:pt>
    <dgm:pt modelId="{54A49AD3-0B08-4BAE-90A8-F16319F02F8B}" type="pres">
      <dgm:prSet presAssocID="{19599602-9E94-449B-AE02-46C30491E28C}" presName="rootText1" presStyleLbl="node0" presStyleIdx="0" presStyleCnt="1">
        <dgm:presLayoutVars>
          <dgm:chPref val="3"/>
        </dgm:presLayoutVars>
      </dgm:prSet>
      <dgm:spPr/>
    </dgm:pt>
    <dgm:pt modelId="{B473F525-4D7B-4F5D-A1F9-91A94D23738A}" type="pres">
      <dgm:prSet presAssocID="{19599602-9E94-449B-AE02-46C30491E28C}" presName="rootConnector1" presStyleLbl="node1" presStyleIdx="0" presStyleCnt="0"/>
      <dgm:spPr/>
    </dgm:pt>
    <dgm:pt modelId="{6EEFE8F8-7A4F-49CD-B065-F43DDE182CEF}" type="pres">
      <dgm:prSet presAssocID="{19599602-9E94-449B-AE02-46C30491E28C}" presName="hierChild2" presStyleCnt="0"/>
      <dgm:spPr/>
    </dgm:pt>
    <dgm:pt modelId="{8ACD710E-980F-45C5-BA66-1114215BEA13}" type="pres">
      <dgm:prSet presAssocID="{0F8136C4-8209-4327-8AEE-FAB2C9932C4D}" presName="Name37" presStyleLbl="parChTrans1D2" presStyleIdx="0" presStyleCnt="4"/>
      <dgm:spPr/>
    </dgm:pt>
    <dgm:pt modelId="{366102EB-32FC-49C5-ABE8-0010ED3F111C}" type="pres">
      <dgm:prSet presAssocID="{CF397D36-6AA4-4EA2-9B50-1966399C3186}" presName="hierRoot2" presStyleCnt="0">
        <dgm:presLayoutVars>
          <dgm:hierBranch val="init"/>
        </dgm:presLayoutVars>
      </dgm:prSet>
      <dgm:spPr/>
    </dgm:pt>
    <dgm:pt modelId="{60F1BBEB-FFA8-46A6-8345-330C24461876}" type="pres">
      <dgm:prSet presAssocID="{CF397D36-6AA4-4EA2-9B50-1966399C3186}" presName="rootComposite" presStyleCnt="0"/>
      <dgm:spPr/>
    </dgm:pt>
    <dgm:pt modelId="{9D52C6D6-3C88-4EA1-A156-A4223C4E8AD0}" type="pres">
      <dgm:prSet presAssocID="{CF397D36-6AA4-4EA2-9B50-1966399C3186}" presName="rootText" presStyleLbl="node2" presStyleIdx="0" presStyleCnt="4">
        <dgm:presLayoutVars>
          <dgm:chPref val="3"/>
        </dgm:presLayoutVars>
      </dgm:prSet>
      <dgm:spPr/>
    </dgm:pt>
    <dgm:pt modelId="{FC24A52B-48FD-4015-B75F-ED2569118020}" type="pres">
      <dgm:prSet presAssocID="{CF397D36-6AA4-4EA2-9B50-1966399C3186}" presName="rootConnector" presStyleLbl="node2" presStyleIdx="0" presStyleCnt="4"/>
      <dgm:spPr/>
    </dgm:pt>
    <dgm:pt modelId="{DF8C6322-468D-48CA-BCE7-E586495E0CAB}" type="pres">
      <dgm:prSet presAssocID="{CF397D36-6AA4-4EA2-9B50-1966399C3186}" presName="hierChild4" presStyleCnt="0"/>
      <dgm:spPr/>
    </dgm:pt>
    <dgm:pt modelId="{F7FB6E8B-4882-420E-8861-D49957C542FE}" type="pres">
      <dgm:prSet presAssocID="{CF397D36-6AA4-4EA2-9B50-1966399C3186}" presName="hierChild5" presStyleCnt="0"/>
      <dgm:spPr/>
    </dgm:pt>
    <dgm:pt modelId="{C12C28F2-D43D-440D-84D6-75A005E650FF}" type="pres">
      <dgm:prSet presAssocID="{6F5CF077-1342-46A1-93F1-68D7723F3F8C}" presName="Name37" presStyleLbl="parChTrans1D2" presStyleIdx="1" presStyleCnt="4"/>
      <dgm:spPr/>
    </dgm:pt>
    <dgm:pt modelId="{F429E27B-8AEB-492E-89AF-B9D7B0BF22AB}" type="pres">
      <dgm:prSet presAssocID="{6FD54DCC-0420-4B69-949E-C600DAC3EA80}" presName="hierRoot2" presStyleCnt="0">
        <dgm:presLayoutVars>
          <dgm:hierBranch val="init"/>
        </dgm:presLayoutVars>
      </dgm:prSet>
      <dgm:spPr/>
    </dgm:pt>
    <dgm:pt modelId="{0155BEC6-704E-4FB5-BCBB-7AA54A304886}" type="pres">
      <dgm:prSet presAssocID="{6FD54DCC-0420-4B69-949E-C600DAC3EA80}" presName="rootComposite" presStyleCnt="0"/>
      <dgm:spPr/>
    </dgm:pt>
    <dgm:pt modelId="{098D22E7-5812-4411-805B-0C5F28C6B3EF}" type="pres">
      <dgm:prSet presAssocID="{6FD54DCC-0420-4B69-949E-C600DAC3EA80}" presName="rootText" presStyleLbl="node2" presStyleIdx="1" presStyleCnt="4">
        <dgm:presLayoutVars>
          <dgm:chPref val="3"/>
        </dgm:presLayoutVars>
      </dgm:prSet>
      <dgm:spPr/>
    </dgm:pt>
    <dgm:pt modelId="{D0A19143-2172-44BE-A7C6-D41FFC756830}" type="pres">
      <dgm:prSet presAssocID="{6FD54DCC-0420-4B69-949E-C600DAC3EA80}" presName="rootConnector" presStyleLbl="node2" presStyleIdx="1" presStyleCnt="4"/>
      <dgm:spPr/>
    </dgm:pt>
    <dgm:pt modelId="{DEE5260D-AEA1-4403-BEA7-9A0E0EACD4F2}" type="pres">
      <dgm:prSet presAssocID="{6FD54DCC-0420-4B69-949E-C600DAC3EA80}" presName="hierChild4" presStyleCnt="0"/>
      <dgm:spPr/>
    </dgm:pt>
    <dgm:pt modelId="{5C69425F-E132-463F-BE88-79929A5A6B0B}" type="pres">
      <dgm:prSet presAssocID="{83470605-D50B-47C5-85E0-6C97CC1DEF2D}" presName="Name37" presStyleLbl="parChTrans1D3" presStyleIdx="0" presStyleCnt="4"/>
      <dgm:spPr/>
    </dgm:pt>
    <dgm:pt modelId="{892F9E6E-4AEF-4581-873C-A571470000B2}" type="pres">
      <dgm:prSet presAssocID="{1A94D251-C1DF-49B7-B803-397CC4E374C8}" presName="hierRoot2" presStyleCnt="0">
        <dgm:presLayoutVars>
          <dgm:hierBranch val="init"/>
        </dgm:presLayoutVars>
      </dgm:prSet>
      <dgm:spPr/>
    </dgm:pt>
    <dgm:pt modelId="{C4060B6B-D013-4478-B70E-DE434D57A83A}" type="pres">
      <dgm:prSet presAssocID="{1A94D251-C1DF-49B7-B803-397CC4E374C8}" presName="rootComposite" presStyleCnt="0"/>
      <dgm:spPr/>
    </dgm:pt>
    <dgm:pt modelId="{E13FA9B8-CA4C-48DA-8DF3-76E4F17331E6}" type="pres">
      <dgm:prSet presAssocID="{1A94D251-C1DF-49B7-B803-397CC4E374C8}" presName="rootText" presStyleLbl="node3" presStyleIdx="0" presStyleCnt="4">
        <dgm:presLayoutVars>
          <dgm:chPref val="3"/>
        </dgm:presLayoutVars>
      </dgm:prSet>
      <dgm:spPr/>
    </dgm:pt>
    <dgm:pt modelId="{E3C761C6-D246-4E74-9DED-8F8A3BFD1849}" type="pres">
      <dgm:prSet presAssocID="{1A94D251-C1DF-49B7-B803-397CC4E374C8}" presName="rootConnector" presStyleLbl="node3" presStyleIdx="0" presStyleCnt="4"/>
      <dgm:spPr/>
    </dgm:pt>
    <dgm:pt modelId="{1FE3C25F-5433-4CE3-982C-B5681B15F3BB}" type="pres">
      <dgm:prSet presAssocID="{1A94D251-C1DF-49B7-B803-397CC4E374C8}" presName="hierChild4" presStyleCnt="0"/>
      <dgm:spPr/>
    </dgm:pt>
    <dgm:pt modelId="{F957E6B1-81B1-448B-AA64-E10E7E1243EC}" type="pres">
      <dgm:prSet presAssocID="{542C2CD9-2A21-4722-8528-5FB4B05AB731}" presName="Name37" presStyleLbl="parChTrans1D4" presStyleIdx="0" presStyleCnt="8"/>
      <dgm:spPr/>
    </dgm:pt>
    <dgm:pt modelId="{E09FB561-DC36-423B-AE59-21A6A7DF5372}" type="pres">
      <dgm:prSet presAssocID="{17B28C8D-4122-47D7-B7FB-F388CF6C3000}" presName="hierRoot2" presStyleCnt="0">
        <dgm:presLayoutVars>
          <dgm:hierBranch val="init"/>
        </dgm:presLayoutVars>
      </dgm:prSet>
      <dgm:spPr/>
    </dgm:pt>
    <dgm:pt modelId="{3E8062B1-0078-4172-8C6B-59C7BAC39ACD}" type="pres">
      <dgm:prSet presAssocID="{17B28C8D-4122-47D7-B7FB-F388CF6C3000}" presName="rootComposite" presStyleCnt="0"/>
      <dgm:spPr/>
    </dgm:pt>
    <dgm:pt modelId="{0DAC3894-ED81-436E-A26B-8106C0D072E7}" type="pres">
      <dgm:prSet presAssocID="{17B28C8D-4122-47D7-B7FB-F388CF6C3000}" presName="rootText" presStyleLbl="node4" presStyleIdx="0" presStyleCnt="8">
        <dgm:presLayoutVars>
          <dgm:chPref val="3"/>
        </dgm:presLayoutVars>
      </dgm:prSet>
      <dgm:spPr/>
    </dgm:pt>
    <dgm:pt modelId="{CE5578D3-FB2B-4B94-8947-A58DC42EE3A1}" type="pres">
      <dgm:prSet presAssocID="{17B28C8D-4122-47D7-B7FB-F388CF6C3000}" presName="rootConnector" presStyleLbl="node4" presStyleIdx="0" presStyleCnt="8"/>
      <dgm:spPr/>
    </dgm:pt>
    <dgm:pt modelId="{2C7BE826-C51D-416C-8A13-F6BA2964AEEA}" type="pres">
      <dgm:prSet presAssocID="{17B28C8D-4122-47D7-B7FB-F388CF6C3000}" presName="hierChild4" presStyleCnt="0"/>
      <dgm:spPr/>
    </dgm:pt>
    <dgm:pt modelId="{D012579E-7B57-4210-A4AD-EC94BEB04299}" type="pres">
      <dgm:prSet presAssocID="{17B28C8D-4122-47D7-B7FB-F388CF6C3000}" presName="hierChild5" presStyleCnt="0"/>
      <dgm:spPr/>
    </dgm:pt>
    <dgm:pt modelId="{CD52BAA9-FC35-42B0-8490-FF28D56BF5E9}" type="pres">
      <dgm:prSet presAssocID="{38E04EEA-C159-4C5C-9FBC-5AD5689D40A4}" presName="Name37" presStyleLbl="parChTrans1D4" presStyleIdx="1" presStyleCnt="8"/>
      <dgm:spPr/>
    </dgm:pt>
    <dgm:pt modelId="{AE1FA04E-222F-4D53-AE5B-C881FE43989C}" type="pres">
      <dgm:prSet presAssocID="{046AD741-59DE-4633-A525-7FE00DBEB49B}" presName="hierRoot2" presStyleCnt="0">
        <dgm:presLayoutVars>
          <dgm:hierBranch val="init"/>
        </dgm:presLayoutVars>
      </dgm:prSet>
      <dgm:spPr/>
    </dgm:pt>
    <dgm:pt modelId="{D9DBCDE7-D656-4BA0-B1FE-B775EDAA1949}" type="pres">
      <dgm:prSet presAssocID="{046AD741-59DE-4633-A525-7FE00DBEB49B}" presName="rootComposite" presStyleCnt="0"/>
      <dgm:spPr/>
    </dgm:pt>
    <dgm:pt modelId="{9DF8E4B5-E2DC-4DA0-9878-2A70AA91CF42}" type="pres">
      <dgm:prSet presAssocID="{046AD741-59DE-4633-A525-7FE00DBEB49B}" presName="rootText" presStyleLbl="node4" presStyleIdx="1" presStyleCnt="8">
        <dgm:presLayoutVars>
          <dgm:chPref val="3"/>
        </dgm:presLayoutVars>
      </dgm:prSet>
      <dgm:spPr/>
    </dgm:pt>
    <dgm:pt modelId="{DEE42B15-74C7-481F-8EDF-C818D84A7B0B}" type="pres">
      <dgm:prSet presAssocID="{046AD741-59DE-4633-A525-7FE00DBEB49B}" presName="rootConnector" presStyleLbl="node4" presStyleIdx="1" presStyleCnt="8"/>
      <dgm:spPr/>
    </dgm:pt>
    <dgm:pt modelId="{A23C0B98-3312-473A-9972-D724C4FF7064}" type="pres">
      <dgm:prSet presAssocID="{046AD741-59DE-4633-A525-7FE00DBEB49B}" presName="hierChild4" presStyleCnt="0"/>
      <dgm:spPr/>
    </dgm:pt>
    <dgm:pt modelId="{409B19BB-367F-4E0C-BC4C-89A70267A975}" type="pres">
      <dgm:prSet presAssocID="{046AD741-59DE-4633-A525-7FE00DBEB49B}" presName="hierChild5" presStyleCnt="0"/>
      <dgm:spPr/>
    </dgm:pt>
    <dgm:pt modelId="{0C4E6145-507B-4166-9B01-B9ACEFB3559F}" type="pres">
      <dgm:prSet presAssocID="{1A94D251-C1DF-49B7-B803-397CC4E374C8}" presName="hierChild5" presStyleCnt="0"/>
      <dgm:spPr/>
    </dgm:pt>
    <dgm:pt modelId="{9957C0C1-FBBB-4F42-899C-CCC917CDEBB2}" type="pres">
      <dgm:prSet presAssocID="{C618F4B1-D56C-40B0-A9BB-A1AC22AA90C0}" presName="Name37" presStyleLbl="parChTrans1D3" presStyleIdx="1" presStyleCnt="4"/>
      <dgm:spPr/>
    </dgm:pt>
    <dgm:pt modelId="{FFF8B045-7138-49A8-B801-FE6F32A65764}" type="pres">
      <dgm:prSet presAssocID="{D6D663EA-8C9E-4A6C-8696-EA6202B67EB8}" presName="hierRoot2" presStyleCnt="0">
        <dgm:presLayoutVars>
          <dgm:hierBranch val="init"/>
        </dgm:presLayoutVars>
      </dgm:prSet>
      <dgm:spPr/>
    </dgm:pt>
    <dgm:pt modelId="{63101CEB-8340-4C16-8A64-019DEAD54FF4}" type="pres">
      <dgm:prSet presAssocID="{D6D663EA-8C9E-4A6C-8696-EA6202B67EB8}" presName="rootComposite" presStyleCnt="0"/>
      <dgm:spPr/>
    </dgm:pt>
    <dgm:pt modelId="{57879EE8-0C0D-4B38-9C3C-55BFC32629AC}" type="pres">
      <dgm:prSet presAssocID="{D6D663EA-8C9E-4A6C-8696-EA6202B67EB8}" presName="rootText" presStyleLbl="node3" presStyleIdx="1" presStyleCnt="4">
        <dgm:presLayoutVars>
          <dgm:chPref val="3"/>
        </dgm:presLayoutVars>
      </dgm:prSet>
      <dgm:spPr/>
    </dgm:pt>
    <dgm:pt modelId="{D10204C1-5852-46D9-9FDF-B10181BB526A}" type="pres">
      <dgm:prSet presAssocID="{D6D663EA-8C9E-4A6C-8696-EA6202B67EB8}" presName="rootConnector" presStyleLbl="node3" presStyleIdx="1" presStyleCnt="4"/>
      <dgm:spPr/>
    </dgm:pt>
    <dgm:pt modelId="{E593AF57-360A-4E37-A062-C0F366540E7B}" type="pres">
      <dgm:prSet presAssocID="{D6D663EA-8C9E-4A6C-8696-EA6202B67EB8}" presName="hierChild4" presStyleCnt="0"/>
      <dgm:spPr/>
    </dgm:pt>
    <dgm:pt modelId="{D3C94015-1950-4866-A801-43EA2AB96040}" type="pres">
      <dgm:prSet presAssocID="{D05EA4EE-52C7-4A7F-9A69-CD36D787717D}" presName="Name37" presStyleLbl="parChTrans1D4" presStyleIdx="2" presStyleCnt="8"/>
      <dgm:spPr/>
    </dgm:pt>
    <dgm:pt modelId="{019C6A42-4F1C-412D-9B5D-F5F01A1285F0}" type="pres">
      <dgm:prSet presAssocID="{A42DED5E-3919-412A-8377-DE6122E1AD30}" presName="hierRoot2" presStyleCnt="0">
        <dgm:presLayoutVars>
          <dgm:hierBranch val="init"/>
        </dgm:presLayoutVars>
      </dgm:prSet>
      <dgm:spPr/>
    </dgm:pt>
    <dgm:pt modelId="{9CFBD88D-6F0A-4D81-88E2-E03816A1A410}" type="pres">
      <dgm:prSet presAssocID="{A42DED5E-3919-412A-8377-DE6122E1AD30}" presName="rootComposite" presStyleCnt="0"/>
      <dgm:spPr/>
    </dgm:pt>
    <dgm:pt modelId="{6DE9A829-9EE9-4C73-A0E2-1116603C8C89}" type="pres">
      <dgm:prSet presAssocID="{A42DED5E-3919-412A-8377-DE6122E1AD30}" presName="rootText" presStyleLbl="node4" presStyleIdx="2" presStyleCnt="8">
        <dgm:presLayoutVars>
          <dgm:chPref val="3"/>
        </dgm:presLayoutVars>
      </dgm:prSet>
      <dgm:spPr/>
    </dgm:pt>
    <dgm:pt modelId="{812E4657-F71F-450D-910C-C24DA2FE472B}" type="pres">
      <dgm:prSet presAssocID="{A42DED5E-3919-412A-8377-DE6122E1AD30}" presName="rootConnector" presStyleLbl="node4" presStyleIdx="2" presStyleCnt="8"/>
      <dgm:spPr/>
    </dgm:pt>
    <dgm:pt modelId="{2811F65C-E7DB-4582-AA3D-A0443F5E230E}" type="pres">
      <dgm:prSet presAssocID="{A42DED5E-3919-412A-8377-DE6122E1AD30}" presName="hierChild4" presStyleCnt="0"/>
      <dgm:spPr/>
    </dgm:pt>
    <dgm:pt modelId="{E23FD422-DAB9-4839-9321-FAF63A7C3B90}" type="pres">
      <dgm:prSet presAssocID="{A42DED5E-3919-412A-8377-DE6122E1AD30}" presName="hierChild5" presStyleCnt="0"/>
      <dgm:spPr/>
    </dgm:pt>
    <dgm:pt modelId="{49D959A5-7358-47E7-95BC-AD81FF7D9FED}" type="pres">
      <dgm:prSet presAssocID="{15779972-6EB7-4A17-A8F4-C736B5F0CED0}" presName="Name37" presStyleLbl="parChTrans1D4" presStyleIdx="3" presStyleCnt="8"/>
      <dgm:spPr/>
    </dgm:pt>
    <dgm:pt modelId="{255A0415-6C9B-4424-8F0D-9E78D694082F}" type="pres">
      <dgm:prSet presAssocID="{36515DAA-DE94-4D05-BF16-8D5E13CADE3A}" presName="hierRoot2" presStyleCnt="0">
        <dgm:presLayoutVars>
          <dgm:hierBranch val="init"/>
        </dgm:presLayoutVars>
      </dgm:prSet>
      <dgm:spPr/>
    </dgm:pt>
    <dgm:pt modelId="{5D78AB24-3353-47B1-83E6-44AAC7E319E2}" type="pres">
      <dgm:prSet presAssocID="{36515DAA-DE94-4D05-BF16-8D5E13CADE3A}" presName="rootComposite" presStyleCnt="0"/>
      <dgm:spPr/>
    </dgm:pt>
    <dgm:pt modelId="{C8301FBE-5040-442E-8BC2-289F1EB84B6F}" type="pres">
      <dgm:prSet presAssocID="{36515DAA-DE94-4D05-BF16-8D5E13CADE3A}" presName="rootText" presStyleLbl="node4" presStyleIdx="3" presStyleCnt="8">
        <dgm:presLayoutVars>
          <dgm:chPref val="3"/>
        </dgm:presLayoutVars>
      </dgm:prSet>
      <dgm:spPr/>
    </dgm:pt>
    <dgm:pt modelId="{82BB2BA0-7EA0-4241-9A03-960FF92B84A4}" type="pres">
      <dgm:prSet presAssocID="{36515DAA-DE94-4D05-BF16-8D5E13CADE3A}" presName="rootConnector" presStyleLbl="node4" presStyleIdx="3" presStyleCnt="8"/>
      <dgm:spPr/>
    </dgm:pt>
    <dgm:pt modelId="{F115D617-E21D-484B-A592-81B12AC349C9}" type="pres">
      <dgm:prSet presAssocID="{36515DAA-DE94-4D05-BF16-8D5E13CADE3A}" presName="hierChild4" presStyleCnt="0"/>
      <dgm:spPr/>
    </dgm:pt>
    <dgm:pt modelId="{CB69B08D-7B90-4756-8971-C6718EDB8C1E}" type="pres">
      <dgm:prSet presAssocID="{36515DAA-DE94-4D05-BF16-8D5E13CADE3A}" presName="hierChild5" presStyleCnt="0"/>
      <dgm:spPr/>
    </dgm:pt>
    <dgm:pt modelId="{3C67B288-D522-48FC-8DCB-9DD6D463FEAA}" type="pres">
      <dgm:prSet presAssocID="{D6D663EA-8C9E-4A6C-8696-EA6202B67EB8}" presName="hierChild5" presStyleCnt="0"/>
      <dgm:spPr/>
    </dgm:pt>
    <dgm:pt modelId="{120CCD07-2697-44C2-B685-8BE6274874F5}" type="pres">
      <dgm:prSet presAssocID="{6FD54DCC-0420-4B69-949E-C600DAC3EA80}" presName="hierChild5" presStyleCnt="0"/>
      <dgm:spPr/>
    </dgm:pt>
    <dgm:pt modelId="{A3667FCA-CE51-469C-98CF-577A1DC29AF2}" type="pres">
      <dgm:prSet presAssocID="{48F43ED3-A177-4096-B556-EB782F87985E}" presName="Name37" presStyleLbl="parChTrans1D2" presStyleIdx="2" presStyleCnt="4"/>
      <dgm:spPr/>
    </dgm:pt>
    <dgm:pt modelId="{062C28B6-2CE1-43A2-A473-0639F244DCB7}" type="pres">
      <dgm:prSet presAssocID="{0C87090F-02B0-44D5-BD4B-E5AE0D1FA7F1}" presName="hierRoot2" presStyleCnt="0">
        <dgm:presLayoutVars>
          <dgm:hierBranch val="init"/>
        </dgm:presLayoutVars>
      </dgm:prSet>
      <dgm:spPr/>
    </dgm:pt>
    <dgm:pt modelId="{CC4A1B8F-B588-4986-BB19-8D9F6A622E44}" type="pres">
      <dgm:prSet presAssocID="{0C87090F-02B0-44D5-BD4B-E5AE0D1FA7F1}" presName="rootComposite" presStyleCnt="0"/>
      <dgm:spPr/>
    </dgm:pt>
    <dgm:pt modelId="{BA50FAC6-48CE-4CD3-95B1-F7F3D440B519}" type="pres">
      <dgm:prSet presAssocID="{0C87090F-02B0-44D5-BD4B-E5AE0D1FA7F1}" presName="rootText" presStyleLbl="node2" presStyleIdx="2" presStyleCnt="4">
        <dgm:presLayoutVars>
          <dgm:chPref val="3"/>
        </dgm:presLayoutVars>
      </dgm:prSet>
      <dgm:spPr/>
    </dgm:pt>
    <dgm:pt modelId="{D454EE14-BE7F-458D-B34C-2D0DAB49931F}" type="pres">
      <dgm:prSet presAssocID="{0C87090F-02B0-44D5-BD4B-E5AE0D1FA7F1}" presName="rootConnector" presStyleLbl="node2" presStyleIdx="2" presStyleCnt="4"/>
      <dgm:spPr/>
    </dgm:pt>
    <dgm:pt modelId="{5D1B65C4-E613-44F2-87EF-CE8D638145A5}" type="pres">
      <dgm:prSet presAssocID="{0C87090F-02B0-44D5-BD4B-E5AE0D1FA7F1}" presName="hierChild4" presStyleCnt="0"/>
      <dgm:spPr/>
    </dgm:pt>
    <dgm:pt modelId="{B6D3E042-26A7-4585-92F4-880D651BBF2A}" type="pres">
      <dgm:prSet presAssocID="{0269C22A-A20B-4CCC-917A-8B311E437315}" presName="Name37" presStyleLbl="parChTrans1D3" presStyleIdx="2" presStyleCnt="4"/>
      <dgm:spPr/>
    </dgm:pt>
    <dgm:pt modelId="{174A2D12-F13A-4A26-AAB9-5873A3D14C41}" type="pres">
      <dgm:prSet presAssocID="{A97D053E-A973-4364-B69E-A280008FFC90}" presName="hierRoot2" presStyleCnt="0">
        <dgm:presLayoutVars>
          <dgm:hierBranch val="init"/>
        </dgm:presLayoutVars>
      </dgm:prSet>
      <dgm:spPr/>
    </dgm:pt>
    <dgm:pt modelId="{67723773-3EB0-4F8C-9C88-46EE8E46B101}" type="pres">
      <dgm:prSet presAssocID="{A97D053E-A973-4364-B69E-A280008FFC90}" presName="rootComposite" presStyleCnt="0"/>
      <dgm:spPr/>
    </dgm:pt>
    <dgm:pt modelId="{CA13D10D-6239-447E-891D-B6A80AFCD5C2}" type="pres">
      <dgm:prSet presAssocID="{A97D053E-A973-4364-B69E-A280008FFC90}" presName="rootText" presStyleLbl="node3" presStyleIdx="2" presStyleCnt="4">
        <dgm:presLayoutVars>
          <dgm:chPref val="3"/>
        </dgm:presLayoutVars>
      </dgm:prSet>
      <dgm:spPr/>
    </dgm:pt>
    <dgm:pt modelId="{5B5DDA73-11E5-430C-95D3-BE5FB6C7CBFD}" type="pres">
      <dgm:prSet presAssocID="{A97D053E-A973-4364-B69E-A280008FFC90}" presName="rootConnector" presStyleLbl="node3" presStyleIdx="2" presStyleCnt="4"/>
      <dgm:spPr/>
    </dgm:pt>
    <dgm:pt modelId="{137AF74F-2352-4D9F-ACF0-0219B96CE490}" type="pres">
      <dgm:prSet presAssocID="{A97D053E-A973-4364-B69E-A280008FFC90}" presName="hierChild4" presStyleCnt="0"/>
      <dgm:spPr/>
    </dgm:pt>
    <dgm:pt modelId="{478F9D81-34AC-4C7C-AF35-1AA953C52456}" type="pres">
      <dgm:prSet presAssocID="{E61AFEE5-2004-43A9-AA62-07A1459E6FC5}" presName="Name37" presStyleLbl="parChTrans1D4" presStyleIdx="4" presStyleCnt="8"/>
      <dgm:spPr/>
    </dgm:pt>
    <dgm:pt modelId="{CE11780F-C53E-41E6-BBBF-F63CD22D211C}" type="pres">
      <dgm:prSet presAssocID="{BF1D701A-DD2D-4121-8BFA-FBE1FBF81F9E}" presName="hierRoot2" presStyleCnt="0">
        <dgm:presLayoutVars>
          <dgm:hierBranch val="init"/>
        </dgm:presLayoutVars>
      </dgm:prSet>
      <dgm:spPr/>
    </dgm:pt>
    <dgm:pt modelId="{D1C020F9-EED7-4BCA-A843-4BC06ADD8FF2}" type="pres">
      <dgm:prSet presAssocID="{BF1D701A-DD2D-4121-8BFA-FBE1FBF81F9E}" presName="rootComposite" presStyleCnt="0"/>
      <dgm:spPr/>
    </dgm:pt>
    <dgm:pt modelId="{0A740E7F-41EB-47F9-884B-557FEC0C8FF8}" type="pres">
      <dgm:prSet presAssocID="{BF1D701A-DD2D-4121-8BFA-FBE1FBF81F9E}" presName="rootText" presStyleLbl="node4" presStyleIdx="4" presStyleCnt="8">
        <dgm:presLayoutVars>
          <dgm:chPref val="3"/>
        </dgm:presLayoutVars>
      </dgm:prSet>
      <dgm:spPr/>
    </dgm:pt>
    <dgm:pt modelId="{4691E73D-9D69-4846-8297-0F9B81F797AA}" type="pres">
      <dgm:prSet presAssocID="{BF1D701A-DD2D-4121-8BFA-FBE1FBF81F9E}" presName="rootConnector" presStyleLbl="node4" presStyleIdx="4" presStyleCnt="8"/>
      <dgm:spPr/>
    </dgm:pt>
    <dgm:pt modelId="{F992922A-F54B-4C88-B057-F563AC555BA2}" type="pres">
      <dgm:prSet presAssocID="{BF1D701A-DD2D-4121-8BFA-FBE1FBF81F9E}" presName="hierChild4" presStyleCnt="0"/>
      <dgm:spPr/>
    </dgm:pt>
    <dgm:pt modelId="{25695E5E-C81C-45FF-B164-13A0986EA8D3}" type="pres">
      <dgm:prSet presAssocID="{BF1D701A-DD2D-4121-8BFA-FBE1FBF81F9E}" presName="hierChild5" presStyleCnt="0"/>
      <dgm:spPr/>
    </dgm:pt>
    <dgm:pt modelId="{57B39586-CC16-4E0B-AF30-299765A19D79}" type="pres">
      <dgm:prSet presAssocID="{B3F39DDC-3510-46CA-8785-019129068DE0}" presName="Name37" presStyleLbl="parChTrans1D4" presStyleIdx="5" presStyleCnt="8"/>
      <dgm:spPr/>
    </dgm:pt>
    <dgm:pt modelId="{23091249-1086-4D0B-B965-5B59155E8F5B}" type="pres">
      <dgm:prSet presAssocID="{79000407-B618-4AA0-AE6F-351CCF19973C}" presName="hierRoot2" presStyleCnt="0">
        <dgm:presLayoutVars>
          <dgm:hierBranch val="init"/>
        </dgm:presLayoutVars>
      </dgm:prSet>
      <dgm:spPr/>
    </dgm:pt>
    <dgm:pt modelId="{FF279BEA-2D6A-4C35-9491-B16B256D4788}" type="pres">
      <dgm:prSet presAssocID="{79000407-B618-4AA0-AE6F-351CCF19973C}" presName="rootComposite" presStyleCnt="0"/>
      <dgm:spPr/>
    </dgm:pt>
    <dgm:pt modelId="{4F09A521-A45D-4E64-AD51-CB2349D277F4}" type="pres">
      <dgm:prSet presAssocID="{79000407-B618-4AA0-AE6F-351CCF19973C}" presName="rootText" presStyleLbl="node4" presStyleIdx="5" presStyleCnt="8">
        <dgm:presLayoutVars>
          <dgm:chPref val="3"/>
        </dgm:presLayoutVars>
      </dgm:prSet>
      <dgm:spPr/>
    </dgm:pt>
    <dgm:pt modelId="{61074823-7772-4AAE-9225-CD3C66F724A3}" type="pres">
      <dgm:prSet presAssocID="{79000407-B618-4AA0-AE6F-351CCF19973C}" presName="rootConnector" presStyleLbl="node4" presStyleIdx="5" presStyleCnt="8"/>
      <dgm:spPr/>
    </dgm:pt>
    <dgm:pt modelId="{DB8EEC42-1FF4-4B79-A468-D552953C3256}" type="pres">
      <dgm:prSet presAssocID="{79000407-B618-4AA0-AE6F-351CCF19973C}" presName="hierChild4" presStyleCnt="0"/>
      <dgm:spPr/>
    </dgm:pt>
    <dgm:pt modelId="{E31087AF-62E4-4575-A30F-B7FF64F96F16}" type="pres">
      <dgm:prSet presAssocID="{79000407-B618-4AA0-AE6F-351CCF19973C}" presName="hierChild5" presStyleCnt="0"/>
      <dgm:spPr/>
    </dgm:pt>
    <dgm:pt modelId="{A3DF90EA-30D6-4F55-9FBC-CE29709BC85B}" type="pres">
      <dgm:prSet presAssocID="{A97D053E-A973-4364-B69E-A280008FFC90}" presName="hierChild5" presStyleCnt="0"/>
      <dgm:spPr/>
    </dgm:pt>
    <dgm:pt modelId="{FC0BA4A9-4151-4DBF-B439-DBEBB2A8F9ED}" type="pres">
      <dgm:prSet presAssocID="{E3D22BD8-B8F5-4AEB-A8DD-53D6A1A29BAD}" presName="Name37" presStyleLbl="parChTrans1D3" presStyleIdx="3" presStyleCnt="4"/>
      <dgm:spPr/>
    </dgm:pt>
    <dgm:pt modelId="{EC8422AA-6263-4F46-B627-305FB04474A4}" type="pres">
      <dgm:prSet presAssocID="{991DD7BB-FD91-49EE-AAF5-140AB35E43F7}" presName="hierRoot2" presStyleCnt="0">
        <dgm:presLayoutVars>
          <dgm:hierBranch val="init"/>
        </dgm:presLayoutVars>
      </dgm:prSet>
      <dgm:spPr/>
    </dgm:pt>
    <dgm:pt modelId="{E7080B46-8054-4B06-A6EE-744DA82D14E9}" type="pres">
      <dgm:prSet presAssocID="{991DD7BB-FD91-49EE-AAF5-140AB35E43F7}" presName="rootComposite" presStyleCnt="0"/>
      <dgm:spPr/>
    </dgm:pt>
    <dgm:pt modelId="{89421A45-2A89-4A88-AE8F-4F34563AD113}" type="pres">
      <dgm:prSet presAssocID="{991DD7BB-FD91-49EE-AAF5-140AB35E43F7}" presName="rootText" presStyleLbl="node3" presStyleIdx="3" presStyleCnt="4">
        <dgm:presLayoutVars>
          <dgm:chPref val="3"/>
        </dgm:presLayoutVars>
      </dgm:prSet>
      <dgm:spPr/>
    </dgm:pt>
    <dgm:pt modelId="{E36E9885-635F-4FA6-8A85-E9C732BF4020}" type="pres">
      <dgm:prSet presAssocID="{991DD7BB-FD91-49EE-AAF5-140AB35E43F7}" presName="rootConnector" presStyleLbl="node3" presStyleIdx="3" presStyleCnt="4"/>
      <dgm:spPr/>
    </dgm:pt>
    <dgm:pt modelId="{5CB3E425-EC28-411F-8CFA-E386C736ABF0}" type="pres">
      <dgm:prSet presAssocID="{991DD7BB-FD91-49EE-AAF5-140AB35E43F7}" presName="hierChild4" presStyleCnt="0"/>
      <dgm:spPr/>
    </dgm:pt>
    <dgm:pt modelId="{8B14EEEE-E486-42F5-9103-38298A26464F}" type="pres">
      <dgm:prSet presAssocID="{3B869A9C-B7D4-4C45-83F4-03ACDF260BAA}" presName="Name37" presStyleLbl="parChTrans1D4" presStyleIdx="6" presStyleCnt="8"/>
      <dgm:spPr/>
    </dgm:pt>
    <dgm:pt modelId="{7B7C0A1A-4925-4F2A-A874-FFF4D41D33E7}" type="pres">
      <dgm:prSet presAssocID="{3E8CD513-115F-4B58-815D-06B1F22F397C}" presName="hierRoot2" presStyleCnt="0">
        <dgm:presLayoutVars>
          <dgm:hierBranch val="init"/>
        </dgm:presLayoutVars>
      </dgm:prSet>
      <dgm:spPr/>
    </dgm:pt>
    <dgm:pt modelId="{F6A5F3DC-A581-4109-BB6F-9DA826FF1772}" type="pres">
      <dgm:prSet presAssocID="{3E8CD513-115F-4B58-815D-06B1F22F397C}" presName="rootComposite" presStyleCnt="0"/>
      <dgm:spPr/>
    </dgm:pt>
    <dgm:pt modelId="{A665D415-4F2F-439F-8D36-E91D979D69D6}" type="pres">
      <dgm:prSet presAssocID="{3E8CD513-115F-4B58-815D-06B1F22F397C}" presName="rootText" presStyleLbl="node4" presStyleIdx="6" presStyleCnt="8">
        <dgm:presLayoutVars>
          <dgm:chPref val="3"/>
        </dgm:presLayoutVars>
      </dgm:prSet>
      <dgm:spPr/>
    </dgm:pt>
    <dgm:pt modelId="{757AE488-EDAF-4BC4-A8B9-273E3F7825E4}" type="pres">
      <dgm:prSet presAssocID="{3E8CD513-115F-4B58-815D-06B1F22F397C}" presName="rootConnector" presStyleLbl="node4" presStyleIdx="6" presStyleCnt="8"/>
      <dgm:spPr/>
    </dgm:pt>
    <dgm:pt modelId="{7B8C4FB0-449C-4ED2-90CC-15C66B594679}" type="pres">
      <dgm:prSet presAssocID="{3E8CD513-115F-4B58-815D-06B1F22F397C}" presName="hierChild4" presStyleCnt="0"/>
      <dgm:spPr/>
    </dgm:pt>
    <dgm:pt modelId="{FBC9B381-3CDD-40E4-BBBD-C9680DFD86B2}" type="pres">
      <dgm:prSet presAssocID="{3E8CD513-115F-4B58-815D-06B1F22F397C}" presName="hierChild5" presStyleCnt="0"/>
      <dgm:spPr/>
    </dgm:pt>
    <dgm:pt modelId="{D4A453F6-DEEF-4E2B-8F84-673AE72F97F6}" type="pres">
      <dgm:prSet presAssocID="{D29892E2-A45E-4000-9CA5-664212285B28}" presName="Name37" presStyleLbl="parChTrans1D4" presStyleIdx="7" presStyleCnt="8"/>
      <dgm:spPr/>
    </dgm:pt>
    <dgm:pt modelId="{AC942475-AA17-4840-8848-25D36ABB0C9A}" type="pres">
      <dgm:prSet presAssocID="{E9F65067-7ACB-40C2-B29C-E9D30340A5AE}" presName="hierRoot2" presStyleCnt="0">
        <dgm:presLayoutVars>
          <dgm:hierBranch val="init"/>
        </dgm:presLayoutVars>
      </dgm:prSet>
      <dgm:spPr/>
    </dgm:pt>
    <dgm:pt modelId="{B8F11226-A581-42B2-A211-957CB8D75A3E}" type="pres">
      <dgm:prSet presAssocID="{E9F65067-7ACB-40C2-B29C-E9D30340A5AE}" presName="rootComposite" presStyleCnt="0"/>
      <dgm:spPr/>
    </dgm:pt>
    <dgm:pt modelId="{1DD96D2C-1B2A-4F42-B87C-17AB677FBE24}" type="pres">
      <dgm:prSet presAssocID="{E9F65067-7ACB-40C2-B29C-E9D30340A5AE}" presName="rootText" presStyleLbl="node4" presStyleIdx="7" presStyleCnt="8">
        <dgm:presLayoutVars>
          <dgm:chPref val="3"/>
        </dgm:presLayoutVars>
      </dgm:prSet>
      <dgm:spPr/>
    </dgm:pt>
    <dgm:pt modelId="{AFA53D3C-7A55-467A-BCF2-0DEFF61BC7F0}" type="pres">
      <dgm:prSet presAssocID="{E9F65067-7ACB-40C2-B29C-E9D30340A5AE}" presName="rootConnector" presStyleLbl="node4" presStyleIdx="7" presStyleCnt="8"/>
      <dgm:spPr/>
    </dgm:pt>
    <dgm:pt modelId="{871C92FB-FBAE-4328-AFFB-C5649DFF6588}" type="pres">
      <dgm:prSet presAssocID="{E9F65067-7ACB-40C2-B29C-E9D30340A5AE}" presName="hierChild4" presStyleCnt="0"/>
      <dgm:spPr/>
    </dgm:pt>
    <dgm:pt modelId="{296ED95E-F632-415E-99CD-253DAD676DD8}" type="pres">
      <dgm:prSet presAssocID="{E9F65067-7ACB-40C2-B29C-E9D30340A5AE}" presName="hierChild5" presStyleCnt="0"/>
      <dgm:spPr/>
    </dgm:pt>
    <dgm:pt modelId="{2DD4D322-66BD-42C3-9138-4706D9A7FE3D}" type="pres">
      <dgm:prSet presAssocID="{991DD7BB-FD91-49EE-AAF5-140AB35E43F7}" presName="hierChild5" presStyleCnt="0"/>
      <dgm:spPr/>
    </dgm:pt>
    <dgm:pt modelId="{3300E492-13DC-496C-9706-DC5E2590C73F}" type="pres">
      <dgm:prSet presAssocID="{0C87090F-02B0-44D5-BD4B-E5AE0D1FA7F1}" presName="hierChild5" presStyleCnt="0"/>
      <dgm:spPr/>
    </dgm:pt>
    <dgm:pt modelId="{AA70AEB3-E949-465D-BD32-5A046E508D1E}" type="pres">
      <dgm:prSet presAssocID="{3E7ABB47-0992-4AED-8D2C-63DCB7F7D613}" presName="Name37" presStyleLbl="parChTrans1D2" presStyleIdx="3" presStyleCnt="4"/>
      <dgm:spPr/>
    </dgm:pt>
    <dgm:pt modelId="{F74B47F5-8EE1-4502-979E-A99440B6ACB6}" type="pres">
      <dgm:prSet presAssocID="{4365765A-0C31-45FC-9CF0-BA72F4763B82}" presName="hierRoot2" presStyleCnt="0">
        <dgm:presLayoutVars>
          <dgm:hierBranch val="init"/>
        </dgm:presLayoutVars>
      </dgm:prSet>
      <dgm:spPr/>
    </dgm:pt>
    <dgm:pt modelId="{47FA0876-FB8D-4ECC-88DF-AC30B76A5F67}" type="pres">
      <dgm:prSet presAssocID="{4365765A-0C31-45FC-9CF0-BA72F4763B82}" presName="rootComposite" presStyleCnt="0"/>
      <dgm:spPr/>
    </dgm:pt>
    <dgm:pt modelId="{594BA87A-29B3-419B-BFD9-07B2D21DF934}" type="pres">
      <dgm:prSet presAssocID="{4365765A-0C31-45FC-9CF0-BA72F4763B82}" presName="rootText" presStyleLbl="node2" presStyleIdx="3" presStyleCnt="4">
        <dgm:presLayoutVars>
          <dgm:chPref val="3"/>
        </dgm:presLayoutVars>
      </dgm:prSet>
      <dgm:spPr/>
    </dgm:pt>
    <dgm:pt modelId="{25F38EDC-F3F7-4176-A253-F9F3E616D318}" type="pres">
      <dgm:prSet presAssocID="{4365765A-0C31-45FC-9CF0-BA72F4763B82}" presName="rootConnector" presStyleLbl="node2" presStyleIdx="3" presStyleCnt="4"/>
      <dgm:spPr/>
    </dgm:pt>
    <dgm:pt modelId="{23E629B6-85AD-472B-9586-F2C063D07672}" type="pres">
      <dgm:prSet presAssocID="{4365765A-0C31-45FC-9CF0-BA72F4763B82}" presName="hierChild4" presStyleCnt="0"/>
      <dgm:spPr/>
    </dgm:pt>
    <dgm:pt modelId="{FFEE3E55-ADA0-45F0-AFF9-5CF45F63BC25}" type="pres">
      <dgm:prSet presAssocID="{4365765A-0C31-45FC-9CF0-BA72F4763B82}" presName="hierChild5" presStyleCnt="0"/>
      <dgm:spPr/>
    </dgm:pt>
    <dgm:pt modelId="{BA86C64F-C3B5-4C94-83AA-F704B1AFF0A3}" type="pres">
      <dgm:prSet presAssocID="{19599602-9E94-449B-AE02-46C30491E28C}" presName="hierChild3" presStyleCnt="0"/>
      <dgm:spPr/>
    </dgm:pt>
  </dgm:ptLst>
  <dgm:cxnLst>
    <dgm:cxn modelId="{AFA3CD00-3ECA-4185-A652-0B9705AA399A}" type="presOf" srcId="{CF397D36-6AA4-4EA2-9B50-1966399C3186}" destId="{9D52C6D6-3C88-4EA1-A156-A4223C4E8AD0}" srcOrd="0" destOrd="0" presId="urn:microsoft.com/office/officeart/2005/8/layout/orgChart1"/>
    <dgm:cxn modelId="{EB889005-384A-468F-A438-BCA4BE21A4EE}" srcId="{6FD54DCC-0420-4B69-949E-C600DAC3EA80}" destId="{1A94D251-C1DF-49B7-B803-397CC4E374C8}" srcOrd="0" destOrd="0" parTransId="{83470605-D50B-47C5-85E0-6C97CC1DEF2D}" sibTransId="{4B83F8D2-E6F1-4C2F-B422-0FF1AFE48807}"/>
    <dgm:cxn modelId="{B0338F08-2A02-45F1-BCA6-CE5859E047C0}" type="presOf" srcId="{17B28C8D-4122-47D7-B7FB-F388CF6C3000}" destId="{CE5578D3-FB2B-4B94-8947-A58DC42EE3A1}" srcOrd="1" destOrd="0" presId="urn:microsoft.com/office/officeart/2005/8/layout/orgChart1"/>
    <dgm:cxn modelId="{31C2A608-306C-4E67-9023-FC1D76D17AD7}" type="presOf" srcId="{542C2CD9-2A21-4722-8528-5FB4B05AB731}" destId="{F957E6B1-81B1-448B-AA64-E10E7E1243EC}" srcOrd="0" destOrd="0" presId="urn:microsoft.com/office/officeart/2005/8/layout/orgChart1"/>
    <dgm:cxn modelId="{C511E40E-BFA8-478E-B509-8A0C54581814}" type="presOf" srcId="{E61AFEE5-2004-43A9-AA62-07A1459E6FC5}" destId="{478F9D81-34AC-4C7C-AF35-1AA953C52456}" srcOrd="0" destOrd="0" presId="urn:microsoft.com/office/officeart/2005/8/layout/orgChart1"/>
    <dgm:cxn modelId="{D029560F-FE33-4757-920E-54FC3694423E}" type="presOf" srcId="{1A94D251-C1DF-49B7-B803-397CC4E374C8}" destId="{E3C761C6-D246-4E74-9DED-8F8A3BFD1849}" srcOrd="1" destOrd="0" presId="urn:microsoft.com/office/officeart/2005/8/layout/orgChart1"/>
    <dgm:cxn modelId="{13617210-5292-4676-AB99-486220227FA4}" type="presOf" srcId="{4365765A-0C31-45FC-9CF0-BA72F4763B82}" destId="{25F38EDC-F3F7-4176-A253-F9F3E616D318}" srcOrd="1" destOrd="0" presId="urn:microsoft.com/office/officeart/2005/8/layout/orgChart1"/>
    <dgm:cxn modelId="{5AB50612-D849-48CE-9018-B04BBFCEBED8}" srcId="{19599602-9E94-449B-AE02-46C30491E28C}" destId="{4365765A-0C31-45FC-9CF0-BA72F4763B82}" srcOrd="3" destOrd="0" parTransId="{3E7ABB47-0992-4AED-8D2C-63DCB7F7D613}" sibTransId="{DC62E3D7-C14B-4876-94C5-5576570B9D5B}"/>
    <dgm:cxn modelId="{BF61661B-3A9C-4755-831B-DC6C9459C690}" type="presOf" srcId="{79000407-B618-4AA0-AE6F-351CCF19973C}" destId="{61074823-7772-4AAE-9225-CD3C66F724A3}" srcOrd="1" destOrd="0" presId="urn:microsoft.com/office/officeart/2005/8/layout/orgChart1"/>
    <dgm:cxn modelId="{0944E721-D44E-4904-AD0A-79F23F625B2A}" type="presOf" srcId="{3E7ABB47-0992-4AED-8D2C-63DCB7F7D613}" destId="{AA70AEB3-E949-465D-BD32-5A046E508D1E}" srcOrd="0" destOrd="0" presId="urn:microsoft.com/office/officeart/2005/8/layout/orgChart1"/>
    <dgm:cxn modelId="{6AD0832E-D0E5-4DFA-A2C1-539A1049A92A}" srcId="{6FD54DCC-0420-4B69-949E-C600DAC3EA80}" destId="{D6D663EA-8C9E-4A6C-8696-EA6202B67EB8}" srcOrd="1" destOrd="0" parTransId="{C618F4B1-D56C-40B0-A9BB-A1AC22AA90C0}" sibTransId="{350208D2-B2AB-46F5-A396-E4E2016A900E}"/>
    <dgm:cxn modelId="{1465DC30-A1FF-42B5-AFA4-90BD781FE850}" type="presOf" srcId="{9EFAFD96-3601-4F17-BB82-DBBBA6C512D5}" destId="{22825F0E-93B8-4108-A5E0-6A8E7DCFCFF0}" srcOrd="0" destOrd="0" presId="urn:microsoft.com/office/officeart/2005/8/layout/orgChart1"/>
    <dgm:cxn modelId="{06C05031-CC2B-43C8-8D83-6BE882BBEE11}" srcId="{0C87090F-02B0-44D5-BD4B-E5AE0D1FA7F1}" destId="{A97D053E-A973-4364-B69E-A280008FFC90}" srcOrd="0" destOrd="0" parTransId="{0269C22A-A20B-4CCC-917A-8B311E437315}" sibTransId="{243C102C-DAA2-4245-A1D1-9E6A71F7AB05}"/>
    <dgm:cxn modelId="{89675E3A-035F-4033-B803-945B9BBA1E49}" type="presOf" srcId="{D6D663EA-8C9E-4A6C-8696-EA6202B67EB8}" destId="{57879EE8-0C0D-4B38-9C3C-55BFC32629AC}" srcOrd="0" destOrd="0" presId="urn:microsoft.com/office/officeart/2005/8/layout/orgChart1"/>
    <dgm:cxn modelId="{2B80D23B-5A2B-4D63-AF88-2D04D8D865AC}" srcId="{0C87090F-02B0-44D5-BD4B-E5AE0D1FA7F1}" destId="{991DD7BB-FD91-49EE-AAF5-140AB35E43F7}" srcOrd="1" destOrd="0" parTransId="{E3D22BD8-B8F5-4AEB-A8DD-53D6A1A29BAD}" sibTransId="{8C5DE38B-5BD6-4776-8A20-AEE9D7B23E51}"/>
    <dgm:cxn modelId="{076C683D-44F5-409E-8BFD-0087E1E0A663}" type="presOf" srcId="{A42DED5E-3919-412A-8377-DE6122E1AD30}" destId="{812E4657-F71F-450D-910C-C24DA2FE472B}" srcOrd="1" destOrd="0" presId="urn:microsoft.com/office/officeart/2005/8/layout/orgChart1"/>
    <dgm:cxn modelId="{B53CDC3F-F384-46F6-B68D-866671A0C61B}" type="presOf" srcId="{A42DED5E-3919-412A-8377-DE6122E1AD30}" destId="{6DE9A829-9EE9-4C73-A0E2-1116603C8C89}" srcOrd="0" destOrd="0" presId="urn:microsoft.com/office/officeart/2005/8/layout/orgChart1"/>
    <dgm:cxn modelId="{40050F5D-9C4B-41BF-9569-EB7BF776DAEF}" type="presOf" srcId="{046AD741-59DE-4633-A525-7FE00DBEB49B}" destId="{DEE42B15-74C7-481F-8EDF-C818D84A7B0B}" srcOrd="1" destOrd="0" presId="urn:microsoft.com/office/officeart/2005/8/layout/orgChart1"/>
    <dgm:cxn modelId="{6D1B1060-32CC-47B6-B6C8-682F724FDD8A}" type="presOf" srcId="{0C87090F-02B0-44D5-BD4B-E5AE0D1FA7F1}" destId="{BA50FAC6-48CE-4CD3-95B1-F7F3D440B519}" srcOrd="0" destOrd="0" presId="urn:microsoft.com/office/officeart/2005/8/layout/orgChart1"/>
    <dgm:cxn modelId="{4B5C1445-8BB4-460E-A0D9-C78973CD9E29}" type="presOf" srcId="{48F43ED3-A177-4096-B556-EB782F87985E}" destId="{A3667FCA-CE51-469C-98CF-577A1DC29AF2}" srcOrd="0" destOrd="0" presId="urn:microsoft.com/office/officeart/2005/8/layout/orgChart1"/>
    <dgm:cxn modelId="{49B17D65-6E5E-48F0-B40D-53AEA94A5346}" srcId="{D6D663EA-8C9E-4A6C-8696-EA6202B67EB8}" destId="{A42DED5E-3919-412A-8377-DE6122E1AD30}" srcOrd="0" destOrd="0" parTransId="{D05EA4EE-52C7-4A7F-9A69-CD36D787717D}" sibTransId="{4503E061-C76A-43D4-9951-E6976365CBEB}"/>
    <dgm:cxn modelId="{EDFBDC46-7F91-4FA2-B1C2-A9AEC1381ABD}" type="presOf" srcId="{3B869A9C-B7D4-4C45-83F4-03ACDF260BAA}" destId="{8B14EEEE-E486-42F5-9103-38298A26464F}" srcOrd="0" destOrd="0" presId="urn:microsoft.com/office/officeart/2005/8/layout/orgChart1"/>
    <dgm:cxn modelId="{06684567-3B55-4758-89F3-E2D11CF50A2A}" srcId="{A97D053E-A973-4364-B69E-A280008FFC90}" destId="{79000407-B618-4AA0-AE6F-351CCF19973C}" srcOrd="1" destOrd="0" parTransId="{B3F39DDC-3510-46CA-8785-019129068DE0}" sibTransId="{DB5A3344-0E8D-4A20-9A88-3BA2A121512E}"/>
    <dgm:cxn modelId="{8084034A-A633-4FBF-B0CD-4F6DEA4C56D0}" srcId="{19599602-9E94-449B-AE02-46C30491E28C}" destId="{CF397D36-6AA4-4EA2-9B50-1966399C3186}" srcOrd="0" destOrd="0" parTransId="{0F8136C4-8209-4327-8AEE-FAB2C9932C4D}" sibTransId="{826F8A39-C168-4C39-A32B-60F47EDF656F}"/>
    <dgm:cxn modelId="{2B1E6E4A-715D-4FA6-A8FB-41E1AF86C75E}" type="presOf" srcId="{C618F4B1-D56C-40B0-A9BB-A1AC22AA90C0}" destId="{9957C0C1-FBBB-4F42-899C-CCC917CDEBB2}" srcOrd="0" destOrd="0" presId="urn:microsoft.com/office/officeart/2005/8/layout/orgChart1"/>
    <dgm:cxn modelId="{02F3C34A-1DA6-4277-8ABC-CAB57535EDDC}" type="presOf" srcId="{79000407-B618-4AA0-AE6F-351CCF19973C}" destId="{4F09A521-A45D-4E64-AD51-CB2349D277F4}" srcOrd="0" destOrd="0" presId="urn:microsoft.com/office/officeart/2005/8/layout/orgChart1"/>
    <dgm:cxn modelId="{A7153E6B-8F17-4D3A-BABE-D8E9A76497C2}" type="presOf" srcId="{4365765A-0C31-45FC-9CF0-BA72F4763B82}" destId="{594BA87A-29B3-419B-BFD9-07B2D21DF934}" srcOrd="0" destOrd="0" presId="urn:microsoft.com/office/officeart/2005/8/layout/orgChart1"/>
    <dgm:cxn modelId="{A087936C-0047-43DE-897E-60DC6E2FF39D}" type="presOf" srcId="{D29892E2-A45E-4000-9CA5-664212285B28}" destId="{D4A453F6-DEEF-4E2B-8F84-673AE72F97F6}" srcOrd="0" destOrd="0" presId="urn:microsoft.com/office/officeart/2005/8/layout/orgChart1"/>
    <dgm:cxn modelId="{88678652-837A-47FB-A1E5-737C8B8E48E8}" type="presOf" srcId="{19599602-9E94-449B-AE02-46C30491E28C}" destId="{B473F525-4D7B-4F5D-A1F9-91A94D23738A}" srcOrd="1" destOrd="0" presId="urn:microsoft.com/office/officeart/2005/8/layout/orgChart1"/>
    <dgm:cxn modelId="{B9089954-30E5-4F20-92AD-B29CB4940202}" type="presOf" srcId="{6FD54DCC-0420-4B69-949E-C600DAC3EA80}" destId="{D0A19143-2172-44BE-A7C6-D41FFC756830}" srcOrd="1" destOrd="0" presId="urn:microsoft.com/office/officeart/2005/8/layout/orgChart1"/>
    <dgm:cxn modelId="{7AF4E575-B267-4CB0-BF43-C8BE55A0FA44}" type="presOf" srcId="{E9F65067-7ACB-40C2-B29C-E9D30340A5AE}" destId="{AFA53D3C-7A55-467A-BCF2-0DEFF61BC7F0}" srcOrd="1" destOrd="0" presId="urn:microsoft.com/office/officeart/2005/8/layout/orgChart1"/>
    <dgm:cxn modelId="{C2B0D45A-2FEC-4F05-85E5-17E7860760EB}" type="presOf" srcId="{D05EA4EE-52C7-4A7F-9A69-CD36D787717D}" destId="{D3C94015-1950-4866-A801-43EA2AB96040}" srcOrd="0" destOrd="0" presId="urn:microsoft.com/office/officeart/2005/8/layout/orgChart1"/>
    <dgm:cxn modelId="{B784E07C-2F8C-4AD7-B7C8-E187A7A06E90}" type="presOf" srcId="{BF1D701A-DD2D-4121-8BFA-FBE1FBF81F9E}" destId="{4691E73D-9D69-4846-8297-0F9B81F797AA}" srcOrd="1" destOrd="0" presId="urn:microsoft.com/office/officeart/2005/8/layout/orgChart1"/>
    <dgm:cxn modelId="{49885C7E-D0B0-4401-B71E-9582897C1FFF}" type="presOf" srcId="{6F5CF077-1342-46A1-93F1-68D7723F3F8C}" destId="{C12C28F2-D43D-440D-84D6-75A005E650FF}" srcOrd="0" destOrd="0" presId="urn:microsoft.com/office/officeart/2005/8/layout/orgChart1"/>
    <dgm:cxn modelId="{63F5577F-4C91-4F2F-B121-CBB9341CF525}" type="presOf" srcId="{CF397D36-6AA4-4EA2-9B50-1966399C3186}" destId="{FC24A52B-48FD-4015-B75F-ED2569118020}" srcOrd="1" destOrd="0" presId="urn:microsoft.com/office/officeart/2005/8/layout/orgChart1"/>
    <dgm:cxn modelId="{9C1C928B-C29C-4527-AC35-5217E8CFAF30}" type="presOf" srcId="{A97D053E-A973-4364-B69E-A280008FFC90}" destId="{5B5DDA73-11E5-430C-95D3-BE5FB6C7CBFD}" srcOrd="1" destOrd="0" presId="urn:microsoft.com/office/officeart/2005/8/layout/orgChart1"/>
    <dgm:cxn modelId="{DC1D4B91-67BB-41EE-AD94-BBDCD9823F0B}" type="presOf" srcId="{15779972-6EB7-4A17-A8F4-C736B5F0CED0}" destId="{49D959A5-7358-47E7-95BC-AD81FF7D9FED}" srcOrd="0" destOrd="0" presId="urn:microsoft.com/office/officeart/2005/8/layout/orgChart1"/>
    <dgm:cxn modelId="{74BDA592-E655-4620-942A-0F8B7A851352}" type="presOf" srcId="{BF1D701A-DD2D-4121-8BFA-FBE1FBF81F9E}" destId="{0A740E7F-41EB-47F9-884B-557FEC0C8FF8}" srcOrd="0" destOrd="0" presId="urn:microsoft.com/office/officeart/2005/8/layout/orgChart1"/>
    <dgm:cxn modelId="{30E0B992-157A-405B-8572-770CFD4D21A1}" srcId="{19599602-9E94-449B-AE02-46C30491E28C}" destId="{0C87090F-02B0-44D5-BD4B-E5AE0D1FA7F1}" srcOrd="2" destOrd="0" parTransId="{48F43ED3-A177-4096-B556-EB782F87985E}" sibTransId="{24E0BA02-AFC8-4BBC-85FF-8CECFE2FDD5C}"/>
    <dgm:cxn modelId="{22127F95-3520-4798-BE99-69B42014FA83}" srcId="{1A94D251-C1DF-49B7-B803-397CC4E374C8}" destId="{046AD741-59DE-4633-A525-7FE00DBEB49B}" srcOrd="1" destOrd="0" parTransId="{38E04EEA-C159-4C5C-9FBC-5AD5689D40A4}" sibTransId="{C65822A1-9505-4ED1-92ED-8ECF3EEE4A98}"/>
    <dgm:cxn modelId="{3AF9C799-2429-4004-821B-E806D6C98B56}" type="presOf" srcId="{E3D22BD8-B8F5-4AEB-A8DD-53D6A1A29BAD}" destId="{FC0BA4A9-4151-4DBF-B439-DBEBB2A8F9ED}" srcOrd="0" destOrd="0" presId="urn:microsoft.com/office/officeart/2005/8/layout/orgChart1"/>
    <dgm:cxn modelId="{F9E71D9C-A435-4D25-B6F6-978CDDD13560}" type="presOf" srcId="{E9F65067-7ACB-40C2-B29C-E9D30340A5AE}" destId="{1DD96D2C-1B2A-4F42-B87C-17AB677FBE24}" srcOrd="0" destOrd="0" presId="urn:microsoft.com/office/officeart/2005/8/layout/orgChart1"/>
    <dgm:cxn modelId="{7E0955A0-4706-48E8-B26A-F2CCB846538B}" type="presOf" srcId="{0F8136C4-8209-4327-8AEE-FAB2C9932C4D}" destId="{8ACD710E-980F-45C5-BA66-1114215BEA13}" srcOrd="0" destOrd="0" presId="urn:microsoft.com/office/officeart/2005/8/layout/orgChart1"/>
    <dgm:cxn modelId="{2788FCA0-4F13-4016-8C3A-C9BF6CB75F5C}" type="presOf" srcId="{83470605-D50B-47C5-85E0-6C97CC1DEF2D}" destId="{5C69425F-E132-463F-BE88-79929A5A6B0B}" srcOrd="0" destOrd="0" presId="urn:microsoft.com/office/officeart/2005/8/layout/orgChart1"/>
    <dgm:cxn modelId="{C7A0F4A4-5044-496D-A546-F294B28C2C97}" type="presOf" srcId="{991DD7BB-FD91-49EE-AAF5-140AB35E43F7}" destId="{E36E9885-635F-4FA6-8A85-E9C732BF4020}" srcOrd="1" destOrd="0" presId="urn:microsoft.com/office/officeart/2005/8/layout/orgChart1"/>
    <dgm:cxn modelId="{57BA49A5-970F-4C56-97FD-1793BA151951}" srcId="{991DD7BB-FD91-49EE-AAF5-140AB35E43F7}" destId="{3E8CD513-115F-4B58-815D-06B1F22F397C}" srcOrd="0" destOrd="0" parTransId="{3B869A9C-B7D4-4C45-83F4-03ACDF260BAA}" sibTransId="{EC3168F8-C366-430E-B611-B7728C52D74E}"/>
    <dgm:cxn modelId="{831F90A5-1CAD-40B3-8150-393B030FA418}" type="presOf" srcId="{046AD741-59DE-4633-A525-7FE00DBEB49B}" destId="{9DF8E4B5-E2DC-4DA0-9878-2A70AA91CF42}" srcOrd="0" destOrd="0" presId="urn:microsoft.com/office/officeart/2005/8/layout/orgChart1"/>
    <dgm:cxn modelId="{F00D16A8-2BCC-4C5A-99AA-AE743597E5CA}" type="presOf" srcId="{991DD7BB-FD91-49EE-AAF5-140AB35E43F7}" destId="{89421A45-2A89-4A88-AE8F-4F34563AD113}" srcOrd="0" destOrd="0" presId="urn:microsoft.com/office/officeart/2005/8/layout/orgChart1"/>
    <dgm:cxn modelId="{48EA1AAD-2FB0-446E-A8E5-46FC5567EDD3}" type="presOf" srcId="{0C87090F-02B0-44D5-BD4B-E5AE0D1FA7F1}" destId="{D454EE14-BE7F-458D-B34C-2D0DAB49931F}" srcOrd="1" destOrd="0" presId="urn:microsoft.com/office/officeart/2005/8/layout/orgChart1"/>
    <dgm:cxn modelId="{7A02F5AF-F9F5-4778-A66E-DE024A3A34D9}" srcId="{9EFAFD96-3601-4F17-BB82-DBBBA6C512D5}" destId="{19599602-9E94-449B-AE02-46C30491E28C}" srcOrd="0" destOrd="0" parTransId="{FF371F54-3EAD-4229-B33D-30FA8E522AE4}" sibTransId="{2A88706E-F8B3-4E84-B216-AB828E178267}"/>
    <dgm:cxn modelId="{597244B6-60E7-4223-AC7E-A646792A2980}" type="presOf" srcId="{6FD54DCC-0420-4B69-949E-C600DAC3EA80}" destId="{098D22E7-5812-4411-805B-0C5F28C6B3EF}" srcOrd="0" destOrd="0" presId="urn:microsoft.com/office/officeart/2005/8/layout/orgChart1"/>
    <dgm:cxn modelId="{C9A006B7-D9D2-426D-91A9-8E8357F4C0AF}" type="presOf" srcId="{3E8CD513-115F-4B58-815D-06B1F22F397C}" destId="{757AE488-EDAF-4BC4-A8B9-273E3F7825E4}" srcOrd="1" destOrd="0" presId="urn:microsoft.com/office/officeart/2005/8/layout/orgChart1"/>
    <dgm:cxn modelId="{801C22C7-1C0F-44EF-839E-A030B3D15017}" srcId="{A97D053E-A973-4364-B69E-A280008FFC90}" destId="{BF1D701A-DD2D-4121-8BFA-FBE1FBF81F9E}" srcOrd="0" destOrd="0" parTransId="{E61AFEE5-2004-43A9-AA62-07A1459E6FC5}" sibTransId="{B0000C6F-B2A3-4526-8C16-C73AEA735EAF}"/>
    <dgm:cxn modelId="{365FB3C7-5D26-4593-BB37-9E3B231E05F2}" type="presOf" srcId="{38E04EEA-C159-4C5C-9FBC-5AD5689D40A4}" destId="{CD52BAA9-FC35-42B0-8490-FF28D56BF5E9}" srcOrd="0" destOrd="0" presId="urn:microsoft.com/office/officeart/2005/8/layout/orgChart1"/>
    <dgm:cxn modelId="{2BBFE0CB-7EA9-4048-B997-094B4E858D3D}" srcId="{D6D663EA-8C9E-4A6C-8696-EA6202B67EB8}" destId="{36515DAA-DE94-4D05-BF16-8D5E13CADE3A}" srcOrd="1" destOrd="0" parTransId="{15779972-6EB7-4A17-A8F4-C736B5F0CED0}" sibTransId="{D6A2C69D-961B-4FA1-8F05-385D9A2E46C1}"/>
    <dgm:cxn modelId="{45AF19CE-520C-4DEE-A886-0BCFF9F905F5}" type="presOf" srcId="{19599602-9E94-449B-AE02-46C30491E28C}" destId="{54A49AD3-0B08-4BAE-90A8-F16319F02F8B}" srcOrd="0" destOrd="0" presId="urn:microsoft.com/office/officeart/2005/8/layout/orgChart1"/>
    <dgm:cxn modelId="{1CEBBBCE-A789-4745-947D-9861B5AF62B8}" srcId="{1A94D251-C1DF-49B7-B803-397CC4E374C8}" destId="{17B28C8D-4122-47D7-B7FB-F388CF6C3000}" srcOrd="0" destOrd="0" parTransId="{542C2CD9-2A21-4722-8528-5FB4B05AB731}" sibTransId="{37B8B82F-495B-4449-AB18-F894FFA1EC4F}"/>
    <dgm:cxn modelId="{1E24F4CE-1C31-4725-9208-FF10E7F5E029}" type="presOf" srcId="{D6D663EA-8C9E-4A6C-8696-EA6202B67EB8}" destId="{D10204C1-5852-46D9-9FDF-B10181BB526A}" srcOrd="1" destOrd="0" presId="urn:microsoft.com/office/officeart/2005/8/layout/orgChart1"/>
    <dgm:cxn modelId="{92E3C5D3-12E7-415C-9413-2DF5257C0898}" type="presOf" srcId="{3E8CD513-115F-4B58-815D-06B1F22F397C}" destId="{A665D415-4F2F-439F-8D36-E91D979D69D6}" srcOrd="0" destOrd="0" presId="urn:microsoft.com/office/officeart/2005/8/layout/orgChart1"/>
    <dgm:cxn modelId="{FC9FE5D8-60DE-4BAC-AF4D-63F789FBDA6A}" type="presOf" srcId="{36515DAA-DE94-4D05-BF16-8D5E13CADE3A}" destId="{82BB2BA0-7EA0-4241-9A03-960FF92B84A4}" srcOrd="1" destOrd="0" presId="urn:microsoft.com/office/officeart/2005/8/layout/orgChart1"/>
    <dgm:cxn modelId="{EC16BEDE-9C2A-44E2-A575-3F86BA1D9DC9}" type="presOf" srcId="{0269C22A-A20B-4CCC-917A-8B311E437315}" destId="{B6D3E042-26A7-4585-92F4-880D651BBF2A}" srcOrd="0" destOrd="0" presId="urn:microsoft.com/office/officeart/2005/8/layout/orgChart1"/>
    <dgm:cxn modelId="{96ABCEE2-254E-485D-8DA5-905352417E1A}" type="presOf" srcId="{17B28C8D-4122-47D7-B7FB-F388CF6C3000}" destId="{0DAC3894-ED81-436E-A26B-8106C0D072E7}" srcOrd="0" destOrd="0" presId="urn:microsoft.com/office/officeart/2005/8/layout/orgChart1"/>
    <dgm:cxn modelId="{BB495DE4-923A-44AA-9160-1A441C17891B}" type="presOf" srcId="{36515DAA-DE94-4D05-BF16-8D5E13CADE3A}" destId="{C8301FBE-5040-442E-8BC2-289F1EB84B6F}" srcOrd="0" destOrd="0" presId="urn:microsoft.com/office/officeart/2005/8/layout/orgChart1"/>
    <dgm:cxn modelId="{2B754EE7-3BDF-4B4F-AC0A-7EE36FAA095D}" srcId="{991DD7BB-FD91-49EE-AAF5-140AB35E43F7}" destId="{E9F65067-7ACB-40C2-B29C-E9D30340A5AE}" srcOrd="1" destOrd="0" parTransId="{D29892E2-A45E-4000-9CA5-664212285B28}" sibTransId="{1AD94586-FEB5-47C2-8565-F409B3018C3F}"/>
    <dgm:cxn modelId="{A9A39EE7-F441-4563-AFFD-666EC4C4FD54}" srcId="{19599602-9E94-449B-AE02-46C30491E28C}" destId="{6FD54DCC-0420-4B69-949E-C600DAC3EA80}" srcOrd="1" destOrd="0" parTransId="{6F5CF077-1342-46A1-93F1-68D7723F3F8C}" sibTransId="{CE57F18C-7754-4245-BB8D-0DDD9139AB8E}"/>
    <dgm:cxn modelId="{D0B70CF0-E432-4955-9080-2E2F273E10C7}" type="presOf" srcId="{B3F39DDC-3510-46CA-8785-019129068DE0}" destId="{57B39586-CC16-4E0B-AF30-299765A19D79}" srcOrd="0" destOrd="0" presId="urn:microsoft.com/office/officeart/2005/8/layout/orgChart1"/>
    <dgm:cxn modelId="{DE1B2CF1-1461-4973-BF2A-21690AE2E24D}" type="presOf" srcId="{1A94D251-C1DF-49B7-B803-397CC4E374C8}" destId="{E13FA9B8-CA4C-48DA-8DF3-76E4F17331E6}" srcOrd="0" destOrd="0" presId="urn:microsoft.com/office/officeart/2005/8/layout/orgChart1"/>
    <dgm:cxn modelId="{CC2E77FC-FEF4-4052-913C-E299A3665473}" type="presOf" srcId="{A97D053E-A973-4364-B69E-A280008FFC90}" destId="{CA13D10D-6239-447E-891D-B6A80AFCD5C2}" srcOrd="0" destOrd="0" presId="urn:microsoft.com/office/officeart/2005/8/layout/orgChart1"/>
    <dgm:cxn modelId="{7720BFD1-B6FF-48EB-9A89-3FC93F4B0611}" type="presParOf" srcId="{22825F0E-93B8-4108-A5E0-6A8E7DCFCFF0}" destId="{F24F496F-6132-43A1-8E0E-746655767AC5}" srcOrd="0" destOrd="0" presId="urn:microsoft.com/office/officeart/2005/8/layout/orgChart1"/>
    <dgm:cxn modelId="{01F747B5-07C9-4ED0-BFBE-725C4D660A91}" type="presParOf" srcId="{F24F496F-6132-43A1-8E0E-746655767AC5}" destId="{401334BC-A3D9-4400-AF19-A21B337B7BA3}" srcOrd="0" destOrd="0" presId="urn:microsoft.com/office/officeart/2005/8/layout/orgChart1"/>
    <dgm:cxn modelId="{D0B84798-1E11-47AB-B274-3F7354400F37}" type="presParOf" srcId="{401334BC-A3D9-4400-AF19-A21B337B7BA3}" destId="{54A49AD3-0B08-4BAE-90A8-F16319F02F8B}" srcOrd="0" destOrd="0" presId="urn:microsoft.com/office/officeart/2005/8/layout/orgChart1"/>
    <dgm:cxn modelId="{11828936-507B-4E9F-A1DD-65627F33FB47}" type="presParOf" srcId="{401334BC-A3D9-4400-AF19-A21B337B7BA3}" destId="{B473F525-4D7B-4F5D-A1F9-91A94D23738A}" srcOrd="1" destOrd="0" presId="urn:microsoft.com/office/officeart/2005/8/layout/orgChart1"/>
    <dgm:cxn modelId="{931A252E-0D58-4125-8AE2-2288CF4B7D1D}" type="presParOf" srcId="{F24F496F-6132-43A1-8E0E-746655767AC5}" destId="{6EEFE8F8-7A4F-49CD-B065-F43DDE182CEF}" srcOrd="1" destOrd="0" presId="urn:microsoft.com/office/officeart/2005/8/layout/orgChart1"/>
    <dgm:cxn modelId="{076FB50C-00F0-4011-A700-F80B2779F8B1}" type="presParOf" srcId="{6EEFE8F8-7A4F-49CD-B065-F43DDE182CEF}" destId="{8ACD710E-980F-45C5-BA66-1114215BEA13}" srcOrd="0" destOrd="0" presId="urn:microsoft.com/office/officeart/2005/8/layout/orgChart1"/>
    <dgm:cxn modelId="{B2D0E463-01B6-4912-A854-7A8EDB92B29E}" type="presParOf" srcId="{6EEFE8F8-7A4F-49CD-B065-F43DDE182CEF}" destId="{366102EB-32FC-49C5-ABE8-0010ED3F111C}" srcOrd="1" destOrd="0" presId="urn:microsoft.com/office/officeart/2005/8/layout/orgChart1"/>
    <dgm:cxn modelId="{4E80E2C9-3D0E-46CC-90D3-F4C935AEFFAB}" type="presParOf" srcId="{366102EB-32FC-49C5-ABE8-0010ED3F111C}" destId="{60F1BBEB-FFA8-46A6-8345-330C24461876}" srcOrd="0" destOrd="0" presId="urn:microsoft.com/office/officeart/2005/8/layout/orgChart1"/>
    <dgm:cxn modelId="{B9E3C1B8-6C16-4F00-B47F-BB25609ECDDB}" type="presParOf" srcId="{60F1BBEB-FFA8-46A6-8345-330C24461876}" destId="{9D52C6D6-3C88-4EA1-A156-A4223C4E8AD0}" srcOrd="0" destOrd="0" presId="urn:microsoft.com/office/officeart/2005/8/layout/orgChart1"/>
    <dgm:cxn modelId="{B35C6C2C-CA83-475E-AABB-34CA719A63C6}" type="presParOf" srcId="{60F1BBEB-FFA8-46A6-8345-330C24461876}" destId="{FC24A52B-48FD-4015-B75F-ED2569118020}" srcOrd="1" destOrd="0" presId="urn:microsoft.com/office/officeart/2005/8/layout/orgChart1"/>
    <dgm:cxn modelId="{030E401E-30F0-4CF3-9969-DB29DE35F59D}" type="presParOf" srcId="{366102EB-32FC-49C5-ABE8-0010ED3F111C}" destId="{DF8C6322-468D-48CA-BCE7-E586495E0CAB}" srcOrd="1" destOrd="0" presId="urn:microsoft.com/office/officeart/2005/8/layout/orgChart1"/>
    <dgm:cxn modelId="{A69547B8-D8BA-445C-8009-73936C20E9C2}" type="presParOf" srcId="{366102EB-32FC-49C5-ABE8-0010ED3F111C}" destId="{F7FB6E8B-4882-420E-8861-D49957C542FE}" srcOrd="2" destOrd="0" presId="urn:microsoft.com/office/officeart/2005/8/layout/orgChart1"/>
    <dgm:cxn modelId="{4A955FF4-D050-4318-AE6D-CBB5E9A822CE}" type="presParOf" srcId="{6EEFE8F8-7A4F-49CD-B065-F43DDE182CEF}" destId="{C12C28F2-D43D-440D-84D6-75A005E650FF}" srcOrd="2" destOrd="0" presId="urn:microsoft.com/office/officeart/2005/8/layout/orgChart1"/>
    <dgm:cxn modelId="{E9536054-C9F9-4B7A-B156-E815A83D0DA4}" type="presParOf" srcId="{6EEFE8F8-7A4F-49CD-B065-F43DDE182CEF}" destId="{F429E27B-8AEB-492E-89AF-B9D7B0BF22AB}" srcOrd="3" destOrd="0" presId="urn:microsoft.com/office/officeart/2005/8/layout/orgChart1"/>
    <dgm:cxn modelId="{C97BFDBA-04FE-4F39-B334-6301B5DF8397}" type="presParOf" srcId="{F429E27B-8AEB-492E-89AF-B9D7B0BF22AB}" destId="{0155BEC6-704E-4FB5-BCBB-7AA54A304886}" srcOrd="0" destOrd="0" presId="urn:microsoft.com/office/officeart/2005/8/layout/orgChart1"/>
    <dgm:cxn modelId="{5541FA32-A0A8-4BE1-88D2-946D3C60C4A8}" type="presParOf" srcId="{0155BEC6-704E-4FB5-BCBB-7AA54A304886}" destId="{098D22E7-5812-4411-805B-0C5F28C6B3EF}" srcOrd="0" destOrd="0" presId="urn:microsoft.com/office/officeart/2005/8/layout/orgChart1"/>
    <dgm:cxn modelId="{1B5DBAF1-F08C-4E5D-9804-918C88E2D531}" type="presParOf" srcId="{0155BEC6-704E-4FB5-BCBB-7AA54A304886}" destId="{D0A19143-2172-44BE-A7C6-D41FFC756830}" srcOrd="1" destOrd="0" presId="urn:microsoft.com/office/officeart/2005/8/layout/orgChart1"/>
    <dgm:cxn modelId="{ED9E561B-14D0-4128-8B42-2D62E79DE8BB}" type="presParOf" srcId="{F429E27B-8AEB-492E-89AF-B9D7B0BF22AB}" destId="{DEE5260D-AEA1-4403-BEA7-9A0E0EACD4F2}" srcOrd="1" destOrd="0" presId="urn:microsoft.com/office/officeart/2005/8/layout/orgChart1"/>
    <dgm:cxn modelId="{1EC06204-7631-4592-9FE4-4E96C615B034}" type="presParOf" srcId="{DEE5260D-AEA1-4403-BEA7-9A0E0EACD4F2}" destId="{5C69425F-E132-463F-BE88-79929A5A6B0B}" srcOrd="0" destOrd="0" presId="urn:microsoft.com/office/officeart/2005/8/layout/orgChart1"/>
    <dgm:cxn modelId="{3E8F862A-0883-45FE-8169-D1A0D19D7DA6}" type="presParOf" srcId="{DEE5260D-AEA1-4403-BEA7-9A0E0EACD4F2}" destId="{892F9E6E-4AEF-4581-873C-A571470000B2}" srcOrd="1" destOrd="0" presId="urn:microsoft.com/office/officeart/2005/8/layout/orgChart1"/>
    <dgm:cxn modelId="{124D44A2-4C0C-4202-9B57-29167AF42B28}" type="presParOf" srcId="{892F9E6E-4AEF-4581-873C-A571470000B2}" destId="{C4060B6B-D013-4478-B70E-DE434D57A83A}" srcOrd="0" destOrd="0" presId="urn:microsoft.com/office/officeart/2005/8/layout/orgChart1"/>
    <dgm:cxn modelId="{6C62B73C-4DB4-41C4-BA79-229A0CFF5493}" type="presParOf" srcId="{C4060B6B-D013-4478-B70E-DE434D57A83A}" destId="{E13FA9B8-CA4C-48DA-8DF3-76E4F17331E6}" srcOrd="0" destOrd="0" presId="urn:microsoft.com/office/officeart/2005/8/layout/orgChart1"/>
    <dgm:cxn modelId="{1E012340-B86C-4972-8EE0-9ED10384BAFD}" type="presParOf" srcId="{C4060B6B-D013-4478-B70E-DE434D57A83A}" destId="{E3C761C6-D246-4E74-9DED-8F8A3BFD1849}" srcOrd="1" destOrd="0" presId="urn:microsoft.com/office/officeart/2005/8/layout/orgChart1"/>
    <dgm:cxn modelId="{88DE0824-A316-4972-AF5B-B7A746535718}" type="presParOf" srcId="{892F9E6E-4AEF-4581-873C-A571470000B2}" destId="{1FE3C25F-5433-4CE3-982C-B5681B15F3BB}" srcOrd="1" destOrd="0" presId="urn:microsoft.com/office/officeart/2005/8/layout/orgChart1"/>
    <dgm:cxn modelId="{68834F0B-19D2-4BCE-842E-4B4235BCFD25}" type="presParOf" srcId="{1FE3C25F-5433-4CE3-982C-B5681B15F3BB}" destId="{F957E6B1-81B1-448B-AA64-E10E7E1243EC}" srcOrd="0" destOrd="0" presId="urn:microsoft.com/office/officeart/2005/8/layout/orgChart1"/>
    <dgm:cxn modelId="{F86E2C96-B277-491A-88BC-572F120DEF79}" type="presParOf" srcId="{1FE3C25F-5433-4CE3-982C-B5681B15F3BB}" destId="{E09FB561-DC36-423B-AE59-21A6A7DF5372}" srcOrd="1" destOrd="0" presId="urn:microsoft.com/office/officeart/2005/8/layout/orgChart1"/>
    <dgm:cxn modelId="{6916BE14-1D47-4173-803F-A6C82FB309D4}" type="presParOf" srcId="{E09FB561-DC36-423B-AE59-21A6A7DF5372}" destId="{3E8062B1-0078-4172-8C6B-59C7BAC39ACD}" srcOrd="0" destOrd="0" presId="urn:microsoft.com/office/officeart/2005/8/layout/orgChart1"/>
    <dgm:cxn modelId="{E2260F0C-9109-4D46-A3E2-2DD6F3D4E19C}" type="presParOf" srcId="{3E8062B1-0078-4172-8C6B-59C7BAC39ACD}" destId="{0DAC3894-ED81-436E-A26B-8106C0D072E7}" srcOrd="0" destOrd="0" presId="urn:microsoft.com/office/officeart/2005/8/layout/orgChart1"/>
    <dgm:cxn modelId="{429DA20D-FB52-4FB7-AB0A-65156EC4BC9A}" type="presParOf" srcId="{3E8062B1-0078-4172-8C6B-59C7BAC39ACD}" destId="{CE5578D3-FB2B-4B94-8947-A58DC42EE3A1}" srcOrd="1" destOrd="0" presId="urn:microsoft.com/office/officeart/2005/8/layout/orgChart1"/>
    <dgm:cxn modelId="{E3791722-135E-4F2F-B215-4EFA12F239F8}" type="presParOf" srcId="{E09FB561-DC36-423B-AE59-21A6A7DF5372}" destId="{2C7BE826-C51D-416C-8A13-F6BA2964AEEA}" srcOrd="1" destOrd="0" presId="urn:microsoft.com/office/officeart/2005/8/layout/orgChart1"/>
    <dgm:cxn modelId="{68488EB8-F7DA-4C5D-B1E6-00C551914633}" type="presParOf" srcId="{E09FB561-DC36-423B-AE59-21A6A7DF5372}" destId="{D012579E-7B57-4210-A4AD-EC94BEB04299}" srcOrd="2" destOrd="0" presId="urn:microsoft.com/office/officeart/2005/8/layout/orgChart1"/>
    <dgm:cxn modelId="{B550E835-35A0-46FB-A165-4A96DA92E851}" type="presParOf" srcId="{1FE3C25F-5433-4CE3-982C-B5681B15F3BB}" destId="{CD52BAA9-FC35-42B0-8490-FF28D56BF5E9}" srcOrd="2" destOrd="0" presId="urn:microsoft.com/office/officeart/2005/8/layout/orgChart1"/>
    <dgm:cxn modelId="{1F054A7A-E8BD-43A5-9408-031C61B7A5D3}" type="presParOf" srcId="{1FE3C25F-5433-4CE3-982C-B5681B15F3BB}" destId="{AE1FA04E-222F-4D53-AE5B-C881FE43989C}" srcOrd="3" destOrd="0" presId="urn:microsoft.com/office/officeart/2005/8/layout/orgChart1"/>
    <dgm:cxn modelId="{817C0DA9-2C8E-4089-9D16-10D6311BECC2}" type="presParOf" srcId="{AE1FA04E-222F-4D53-AE5B-C881FE43989C}" destId="{D9DBCDE7-D656-4BA0-B1FE-B775EDAA1949}" srcOrd="0" destOrd="0" presId="urn:microsoft.com/office/officeart/2005/8/layout/orgChart1"/>
    <dgm:cxn modelId="{5A3C8808-E418-45AC-8F9C-D524F8C717B4}" type="presParOf" srcId="{D9DBCDE7-D656-4BA0-B1FE-B775EDAA1949}" destId="{9DF8E4B5-E2DC-4DA0-9878-2A70AA91CF42}" srcOrd="0" destOrd="0" presId="urn:microsoft.com/office/officeart/2005/8/layout/orgChart1"/>
    <dgm:cxn modelId="{91392F99-3C46-4809-B84C-47360A62CD56}" type="presParOf" srcId="{D9DBCDE7-D656-4BA0-B1FE-B775EDAA1949}" destId="{DEE42B15-74C7-481F-8EDF-C818D84A7B0B}" srcOrd="1" destOrd="0" presId="urn:microsoft.com/office/officeart/2005/8/layout/orgChart1"/>
    <dgm:cxn modelId="{9BD2D8A1-EEC8-4D1C-9E6E-23DBB16366DC}" type="presParOf" srcId="{AE1FA04E-222F-4D53-AE5B-C881FE43989C}" destId="{A23C0B98-3312-473A-9972-D724C4FF7064}" srcOrd="1" destOrd="0" presId="urn:microsoft.com/office/officeart/2005/8/layout/orgChart1"/>
    <dgm:cxn modelId="{88A938E1-3F77-4642-962E-0D6200E9F9B2}" type="presParOf" srcId="{AE1FA04E-222F-4D53-AE5B-C881FE43989C}" destId="{409B19BB-367F-4E0C-BC4C-89A70267A975}" srcOrd="2" destOrd="0" presId="urn:microsoft.com/office/officeart/2005/8/layout/orgChart1"/>
    <dgm:cxn modelId="{95CA4996-D73D-4B1E-A8FB-AA0AF67076C5}" type="presParOf" srcId="{892F9E6E-4AEF-4581-873C-A571470000B2}" destId="{0C4E6145-507B-4166-9B01-B9ACEFB3559F}" srcOrd="2" destOrd="0" presId="urn:microsoft.com/office/officeart/2005/8/layout/orgChart1"/>
    <dgm:cxn modelId="{079597EF-1B35-45AD-909B-785F90A59DD4}" type="presParOf" srcId="{DEE5260D-AEA1-4403-BEA7-9A0E0EACD4F2}" destId="{9957C0C1-FBBB-4F42-899C-CCC917CDEBB2}" srcOrd="2" destOrd="0" presId="urn:microsoft.com/office/officeart/2005/8/layout/orgChart1"/>
    <dgm:cxn modelId="{B0F06491-241B-47DD-8ADB-AF0FA575D9C8}" type="presParOf" srcId="{DEE5260D-AEA1-4403-BEA7-9A0E0EACD4F2}" destId="{FFF8B045-7138-49A8-B801-FE6F32A65764}" srcOrd="3" destOrd="0" presId="urn:microsoft.com/office/officeart/2005/8/layout/orgChart1"/>
    <dgm:cxn modelId="{123D7CD6-D1E2-42C3-A14A-45428D0F2B20}" type="presParOf" srcId="{FFF8B045-7138-49A8-B801-FE6F32A65764}" destId="{63101CEB-8340-4C16-8A64-019DEAD54FF4}" srcOrd="0" destOrd="0" presId="urn:microsoft.com/office/officeart/2005/8/layout/orgChart1"/>
    <dgm:cxn modelId="{E4D382C7-5EF5-46A7-BF09-043E64A09EBE}" type="presParOf" srcId="{63101CEB-8340-4C16-8A64-019DEAD54FF4}" destId="{57879EE8-0C0D-4B38-9C3C-55BFC32629AC}" srcOrd="0" destOrd="0" presId="urn:microsoft.com/office/officeart/2005/8/layout/orgChart1"/>
    <dgm:cxn modelId="{DDB5DA2D-E0BB-4708-9208-AA5BD103EED6}" type="presParOf" srcId="{63101CEB-8340-4C16-8A64-019DEAD54FF4}" destId="{D10204C1-5852-46D9-9FDF-B10181BB526A}" srcOrd="1" destOrd="0" presId="urn:microsoft.com/office/officeart/2005/8/layout/orgChart1"/>
    <dgm:cxn modelId="{62FE0AF3-FCA7-4811-8AD4-FF4A40F25E14}" type="presParOf" srcId="{FFF8B045-7138-49A8-B801-FE6F32A65764}" destId="{E593AF57-360A-4E37-A062-C0F366540E7B}" srcOrd="1" destOrd="0" presId="urn:microsoft.com/office/officeart/2005/8/layout/orgChart1"/>
    <dgm:cxn modelId="{F5DCA523-8D06-40EF-8DFE-82A1E6A73A20}" type="presParOf" srcId="{E593AF57-360A-4E37-A062-C0F366540E7B}" destId="{D3C94015-1950-4866-A801-43EA2AB96040}" srcOrd="0" destOrd="0" presId="urn:microsoft.com/office/officeart/2005/8/layout/orgChart1"/>
    <dgm:cxn modelId="{73D7B7AC-22C8-4F34-8BEB-00806CAA8120}" type="presParOf" srcId="{E593AF57-360A-4E37-A062-C0F366540E7B}" destId="{019C6A42-4F1C-412D-9B5D-F5F01A1285F0}" srcOrd="1" destOrd="0" presId="urn:microsoft.com/office/officeart/2005/8/layout/orgChart1"/>
    <dgm:cxn modelId="{DCB78076-6B54-4C3A-953C-A20F227B820B}" type="presParOf" srcId="{019C6A42-4F1C-412D-9B5D-F5F01A1285F0}" destId="{9CFBD88D-6F0A-4D81-88E2-E03816A1A410}" srcOrd="0" destOrd="0" presId="urn:microsoft.com/office/officeart/2005/8/layout/orgChart1"/>
    <dgm:cxn modelId="{A6300606-4C6D-4690-9B2B-DCC0833C46A1}" type="presParOf" srcId="{9CFBD88D-6F0A-4D81-88E2-E03816A1A410}" destId="{6DE9A829-9EE9-4C73-A0E2-1116603C8C89}" srcOrd="0" destOrd="0" presId="urn:microsoft.com/office/officeart/2005/8/layout/orgChart1"/>
    <dgm:cxn modelId="{78EDA670-FE65-4676-82F6-5840AEE12610}" type="presParOf" srcId="{9CFBD88D-6F0A-4D81-88E2-E03816A1A410}" destId="{812E4657-F71F-450D-910C-C24DA2FE472B}" srcOrd="1" destOrd="0" presId="urn:microsoft.com/office/officeart/2005/8/layout/orgChart1"/>
    <dgm:cxn modelId="{E041C880-8D5B-4C19-8D92-D844A6AE8024}" type="presParOf" srcId="{019C6A42-4F1C-412D-9B5D-F5F01A1285F0}" destId="{2811F65C-E7DB-4582-AA3D-A0443F5E230E}" srcOrd="1" destOrd="0" presId="urn:microsoft.com/office/officeart/2005/8/layout/orgChart1"/>
    <dgm:cxn modelId="{8653F282-B31D-4E4B-98BC-CB9D912D31F1}" type="presParOf" srcId="{019C6A42-4F1C-412D-9B5D-F5F01A1285F0}" destId="{E23FD422-DAB9-4839-9321-FAF63A7C3B90}" srcOrd="2" destOrd="0" presId="urn:microsoft.com/office/officeart/2005/8/layout/orgChart1"/>
    <dgm:cxn modelId="{48C0525A-C36B-4464-A751-6787AC7004D6}" type="presParOf" srcId="{E593AF57-360A-4E37-A062-C0F366540E7B}" destId="{49D959A5-7358-47E7-95BC-AD81FF7D9FED}" srcOrd="2" destOrd="0" presId="urn:microsoft.com/office/officeart/2005/8/layout/orgChart1"/>
    <dgm:cxn modelId="{5E91A018-A459-45A8-B0A1-E08ACB367685}" type="presParOf" srcId="{E593AF57-360A-4E37-A062-C0F366540E7B}" destId="{255A0415-6C9B-4424-8F0D-9E78D694082F}" srcOrd="3" destOrd="0" presId="urn:microsoft.com/office/officeart/2005/8/layout/orgChart1"/>
    <dgm:cxn modelId="{AE12C9A5-1208-4897-BBB4-4C1789D48ED2}" type="presParOf" srcId="{255A0415-6C9B-4424-8F0D-9E78D694082F}" destId="{5D78AB24-3353-47B1-83E6-44AAC7E319E2}" srcOrd="0" destOrd="0" presId="urn:microsoft.com/office/officeart/2005/8/layout/orgChart1"/>
    <dgm:cxn modelId="{ECBB9926-9675-48E2-BBF9-4739E07316D2}" type="presParOf" srcId="{5D78AB24-3353-47B1-83E6-44AAC7E319E2}" destId="{C8301FBE-5040-442E-8BC2-289F1EB84B6F}" srcOrd="0" destOrd="0" presId="urn:microsoft.com/office/officeart/2005/8/layout/orgChart1"/>
    <dgm:cxn modelId="{E44AA0DA-4618-4CF1-8DA8-1FFEA9AFF690}" type="presParOf" srcId="{5D78AB24-3353-47B1-83E6-44AAC7E319E2}" destId="{82BB2BA0-7EA0-4241-9A03-960FF92B84A4}" srcOrd="1" destOrd="0" presId="urn:microsoft.com/office/officeart/2005/8/layout/orgChart1"/>
    <dgm:cxn modelId="{84A2530D-F385-4689-9840-8FFB06AC2951}" type="presParOf" srcId="{255A0415-6C9B-4424-8F0D-9E78D694082F}" destId="{F115D617-E21D-484B-A592-81B12AC349C9}" srcOrd="1" destOrd="0" presId="urn:microsoft.com/office/officeart/2005/8/layout/orgChart1"/>
    <dgm:cxn modelId="{3A8D2D3E-D44E-4322-AF71-171C8B07EE3D}" type="presParOf" srcId="{255A0415-6C9B-4424-8F0D-9E78D694082F}" destId="{CB69B08D-7B90-4756-8971-C6718EDB8C1E}" srcOrd="2" destOrd="0" presId="urn:microsoft.com/office/officeart/2005/8/layout/orgChart1"/>
    <dgm:cxn modelId="{AA90F4BE-78FE-42B2-B642-A62CA55E21AA}" type="presParOf" srcId="{FFF8B045-7138-49A8-B801-FE6F32A65764}" destId="{3C67B288-D522-48FC-8DCB-9DD6D463FEAA}" srcOrd="2" destOrd="0" presId="urn:microsoft.com/office/officeart/2005/8/layout/orgChart1"/>
    <dgm:cxn modelId="{EF0C8FA5-B4ED-4982-B04B-002A516F676A}" type="presParOf" srcId="{F429E27B-8AEB-492E-89AF-B9D7B0BF22AB}" destId="{120CCD07-2697-44C2-B685-8BE6274874F5}" srcOrd="2" destOrd="0" presId="urn:microsoft.com/office/officeart/2005/8/layout/orgChart1"/>
    <dgm:cxn modelId="{CEFB15DE-2F25-41EC-AFF5-01A56B287E87}" type="presParOf" srcId="{6EEFE8F8-7A4F-49CD-B065-F43DDE182CEF}" destId="{A3667FCA-CE51-469C-98CF-577A1DC29AF2}" srcOrd="4" destOrd="0" presId="urn:microsoft.com/office/officeart/2005/8/layout/orgChart1"/>
    <dgm:cxn modelId="{F7A5D8FF-7B05-465E-958B-96396467239D}" type="presParOf" srcId="{6EEFE8F8-7A4F-49CD-B065-F43DDE182CEF}" destId="{062C28B6-2CE1-43A2-A473-0639F244DCB7}" srcOrd="5" destOrd="0" presId="urn:microsoft.com/office/officeart/2005/8/layout/orgChart1"/>
    <dgm:cxn modelId="{71CF943D-3DBA-41CF-A027-A042B7B7A176}" type="presParOf" srcId="{062C28B6-2CE1-43A2-A473-0639F244DCB7}" destId="{CC4A1B8F-B588-4986-BB19-8D9F6A622E44}" srcOrd="0" destOrd="0" presId="urn:microsoft.com/office/officeart/2005/8/layout/orgChart1"/>
    <dgm:cxn modelId="{6CFFDFA0-3D77-4479-849F-CB4C8C478910}" type="presParOf" srcId="{CC4A1B8F-B588-4986-BB19-8D9F6A622E44}" destId="{BA50FAC6-48CE-4CD3-95B1-F7F3D440B519}" srcOrd="0" destOrd="0" presId="urn:microsoft.com/office/officeart/2005/8/layout/orgChart1"/>
    <dgm:cxn modelId="{4FA0006D-96C9-497D-8064-CAC9894A9AA9}" type="presParOf" srcId="{CC4A1B8F-B588-4986-BB19-8D9F6A622E44}" destId="{D454EE14-BE7F-458D-B34C-2D0DAB49931F}" srcOrd="1" destOrd="0" presId="urn:microsoft.com/office/officeart/2005/8/layout/orgChart1"/>
    <dgm:cxn modelId="{0D1B7D72-9113-4404-BFBD-8A3639DDBAA3}" type="presParOf" srcId="{062C28B6-2CE1-43A2-A473-0639F244DCB7}" destId="{5D1B65C4-E613-44F2-87EF-CE8D638145A5}" srcOrd="1" destOrd="0" presId="urn:microsoft.com/office/officeart/2005/8/layout/orgChart1"/>
    <dgm:cxn modelId="{E34F0D1E-3C33-47A1-8235-545B42ABED45}" type="presParOf" srcId="{5D1B65C4-E613-44F2-87EF-CE8D638145A5}" destId="{B6D3E042-26A7-4585-92F4-880D651BBF2A}" srcOrd="0" destOrd="0" presId="urn:microsoft.com/office/officeart/2005/8/layout/orgChart1"/>
    <dgm:cxn modelId="{1B1055A3-F3F4-4920-92E4-EF6F8D5FE365}" type="presParOf" srcId="{5D1B65C4-E613-44F2-87EF-CE8D638145A5}" destId="{174A2D12-F13A-4A26-AAB9-5873A3D14C41}" srcOrd="1" destOrd="0" presId="urn:microsoft.com/office/officeart/2005/8/layout/orgChart1"/>
    <dgm:cxn modelId="{A2CC9158-5AB7-4782-B1AA-B2AFB63E34EC}" type="presParOf" srcId="{174A2D12-F13A-4A26-AAB9-5873A3D14C41}" destId="{67723773-3EB0-4F8C-9C88-46EE8E46B101}" srcOrd="0" destOrd="0" presId="urn:microsoft.com/office/officeart/2005/8/layout/orgChart1"/>
    <dgm:cxn modelId="{9249A379-BDD4-4FBE-9841-C1170A60F3D7}" type="presParOf" srcId="{67723773-3EB0-4F8C-9C88-46EE8E46B101}" destId="{CA13D10D-6239-447E-891D-B6A80AFCD5C2}" srcOrd="0" destOrd="0" presId="urn:microsoft.com/office/officeart/2005/8/layout/orgChart1"/>
    <dgm:cxn modelId="{B196338C-9C08-4354-A1BB-85EDDDF56E12}" type="presParOf" srcId="{67723773-3EB0-4F8C-9C88-46EE8E46B101}" destId="{5B5DDA73-11E5-430C-95D3-BE5FB6C7CBFD}" srcOrd="1" destOrd="0" presId="urn:microsoft.com/office/officeart/2005/8/layout/orgChart1"/>
    <dgm:cxn modelId="{0CDE1CAE-4F86-4233-BCC5-79A578BA9B92}" type="presParOf" srcId="{174A2D12-F13A-4A26-AAB9-5873A3D14C41}" destId="{137AF74F-2352-4D9F-ACF0-0219B96CE490}" srcOrd="1" destOrd="0" presId="urn:microsoft.com/office/officeart/2005/8/layout/orgChart1"/>
    <dgm:cxn modelId="{13C20BF3-0EDB-475A-A2F7-0F7C32FDBA06}" type="presParOf" srcId="{137AF74F-2352-4D9F-ACF0-0219B96CE490}" destId="{478F9D81-34AC-4C7C-AF35-1AA953C52456}" srcOrd="0" destOrd="0" presId="urn:microsoft.com/office/officeart/2005/8/layout/orgChart1"/>
    <dgm:cxn modelId="{A9FAE025-9AC6-414A-A72C-4F4D3410F681}" type="presParOf" srcId="{137AF74F-2352-4D9F-ACF0-0219B96CE490}" destId="{CE11780F-C53E-41E6-BBBF-F63CD22D211C}" srcOrd="1" destOrd="0" presId="urn:microsoft.com/office/officeart/2005/8/layout/orgChart1"/>
    <dgm:cxn modelId="{A56A2C1F-FBB2-4D98-952C-C72396253EC3}" type="presParOf" srcId="{CE11780F-C53E-41E6-BBBF-F63CD22D211C}" destId="{D1C020F9-EED7-4BCA-A843-4BC06ADD8FF2}" srcOrd="0" destOrd="0" presId="urn:microsoft.com/office/officeart/2005/8/layout/orgChart1"/>
    <dgm:cxn modelId="{7BD84892-643A-4CA0-BECC-3C7455AA2B6A}" type="presParOf" srcId="{D1C020F9-EED7-4BCA-A843-4BC06ADD8FF2}" destId="{0A740E7F-41EB-47F9-884B-557FEC0C8FF8}" srcOrd="0" destOrd="0" presId="urn:microsoft.com/office/officeart/2005/8/layout/orgChart1"/>
    <dgm:cxn modelId="{8BE5D489-DA1C-43AA-AA92-ABA60EBD8479}" type="presParOf" srcId="{D1C020F9-EED7-4BCA-A843-4BC06ADD8FF2}" destId="{4691E73D-9D69-4846-8297-0F9B81F797AA}" srcOrd="1" destOrd="0" presId="urn:microsoft.com/office/officeart/2005/8/layout/orgChart1"/>
    <dgm:cxn modelId="{8139393B-B2D4-49DB-8541-897C2EBDC9ED}" type="presParOf" srcId="{CE11780F-C53E-41E6-BBBF-F63CD22D211C}" destId="{F992922A-F54B-4C88-B057-F563AC555BA2}" srcOrd="1" destOrd="0" presId="urn:microsoft.com/office/officeart/2005/8/layout/orgChart1"/>
    <dgm:cxn modelId="{B3CE5C79-C047-4A9E-850B-A4F47AE28025}" type="presParOf" srcId="{CE11780F-C53E-41E6-BBBF-F63CD22D211C}" destId="{25695E5E-C81C-45FF-B164-13A0986EA8D3}" srcOrd="2" destOrd="0" presId="urn:microsoft.com/office/officeart/2005/8/layout/orgChart1"/>
    <dgm:cxn modelId="{6B21E18B-B3FB-4F46-9904-7B7355BB532F}" type="presParOf" srcId="{137AF74F-2352-4D9F-ACF0-0219B96CE490}" destId="{57B39586-CC16-4E0B-AF30-299765A19D79}" srcOrd="2" destOrd="0" presId="urn:microsoft.com/office/officeart/2005/8/layout/orgChart1"/>
    <dgm:cxn modelId="{965B31FF-3518-4106-8302-A02EFA589893}" type="presParOf" srcId="{137AF74F-2352-4D9F-ACF0-0219B96CE490}" destId="{23091249-1086-4D0B-B965-5B59155E8F5B}" srcOrd="3" destOrd="0" presId="urn:microsoft.com/office/officeart/2005/8/layout/orgChart1"/>
    <dgm:cxn modelId="{18E625CB-FB52-4D91-982C-88F3D6F30D54}" type="presParOf" srcId="{23091249-1086-4D0B-B965-5B59155E8F5B}" destId="{FF279BEA-2D6A-4C35-9491-B16B256D4788}" srcOrd="0" destOrd="0" presId="urn:microsoft.com/office/officeart/2005/8/layout/orgChart1"/>
    <dgm:cxn modelId="{B36A7A9B-A0AF-4670-890E-E851C25FE942}" type="presParOf" srcId="{FF279BEA-2D6A-4C35-9491-B16B256D4788}" destId="{4F09A521-A45D-4E64-AD51-CB2349D277F4}" srcOrd="0" destOrd="0" presId="urn:microsoft.com/office/officeart/2005/8/layout/orgChart1"/>
    <dgm:cxn modelId="{F1329119-27AA-4358-A0BB-BA1EE49E82C2}" type="presParOf" srcId="{FF279BEA-2D6A-4C35-9491-B16B256D4788}" destId="{61074823-7772-4AAE-9225-CD3C66F724A3}" srcOrd="1" destOrd="0" presId="urn:microsoft.com/office/officeart/2005/8/layout/orgChart1"/>
    <dgm:cxn modelId="{3FB55487-3AB4-49DC-949D-D5D36352BE1B}" type="presParOf" srcId="{23091249-1086-4D0B-B965-5B59155E8F5B}" destId="{DB8EEC42-1FF4-4B79-A468-D552953C3256}" srcOrd="1" destOrd="0" presId="urn:microsoft.com/office/officeart/2005/8/layout/orgChart1"/>
    <dgm:cxn modelId="{D897D9AD-278F-4A94-B3EE-E5C4A38DB2E5}" type="presParOf" srcId="{23091249-1086-4D0B-B965-5B59155E8F5B}" destId="{E31087AF-62E4-4575-A30F-B7FF64F96F16}" srcOrd="2" destOrd="0" presId="urn:microsoft.com/office/officeart/2005/8/layout/orgChart1"/>
    <dgm:cxn modelId="{A364AC2A-B966-4C1F-9A93-67C176F2557E}" type="presParOf" srcId="{174A2D12-F13A-4A26-AAB9-5873A3D14C41}" destId="{A3DF90EA-30D6-4F55-9FBC-CE29709BC85B}" srcOrd="2" destOrd="0" presId="urn:microsoft.com/office/officeart/2005/8/layout/orgChart1"/>
    <dgm:cxn modelId="{2C432C1E-D644-47B4-97DF-C9075827EC9A}" type="presParOf" srcId="{5D1B65C4-E613-44F2-87EF-CE8D638145A5}" destId="{FC0BA4A9-4151-4DBF-B439-DBEBB2A8F9ED}" srcOrd="2" destOrd="0" presId="urn:microsoft.com/office/officeart/2005/8/layout/orgChart1"/>
    <dgm:cxn modelId="{6E1BCEED-35C3-4C13-A9C5-34869ECCE408}" type="presParOf" srcId="{5D1B65C4-E613-44F2-87EF-CE8D638145A5}" destId="{EC8422AA-6263-4F46-B627-305FB04474A4}" srcOrd="3" destOrd="0" presId="urn:microsoft.com/office/officeart/2005/8/layout/orgChart1"/>
    <dgm:cxn modelId="{43F0F789-CAAE-4FE5-ACE9-AD22C95112EB}" type="presParOf" srcId="{EC8422AA-6263-4F46-B627-305FB04474A4}" destId="{E7080B46-8054-4B06-A6EE-744DA82D14E9}" srcOrd="0" destOrd="0" presId="urn:microsoft.com/office/officeart/2005/8/layout/orgChart1"/>
    <dgm:cxn modelId="{2702FF88-3DEF-4787-94FF-32F5F7066BA1}" type="presParOf" srcId="{E7080B46-8054-4B06-A6EE-744DA82D14E9}" destId="{89421A45-2A89-4A88-AE8F-4F34563AD113}" srcOrd="0" destOrd="0" presId="urn:microsoft.com/office/officeart/2005/8/layout/orgChart1"/>
    <dgm:cxn modelId="{E9964370-64F8-4CEC-AB7E-8EF24E7CD715}" type="presParOf" srcId="{E7080B46-8054-4B06-A6EE-744DA82D14E9}" destId="{E36E9885-635F-4FA6-8A85-E9C732BF4020}" srcOrd="1" destOrd="0" presId="urn:microsoft.com/office/officeart/2005/8/layout/orgChart1"/>
    <dgm:cxn modelId="{090715BB-AD15-4D31-BC76-C5C2803373E5}" type="presParOf" srcId="{EC8422AA-6263-4F46-B627-305FB04474A4}" destId="{5CB3E425-EC28-411F-8CFA-E386C736ABF0}" srcOrd="1" destOrd="0" presId="urn:microsoft.com/office/officeart/2005/8/layout/orgChart1"/>
    <dgm:cxn modelId="{D888DC30-658F-4E0C-8855-AA795337AF9C}" type="presParOf" srcId="{5CB3E425-EC28-411F-8CFA-E386C736ABF0}" destId="{8B14EEEE-E486-42F5-9103-38298A26464F}" srcOrd="0" destOrd="0" presId="urn:microsoft.com/office/officeart/2005/8/layout/orgChart1"/>
    <dgm:cxn modelId="{B3F222B2-318F-4302-A385-F10A8BF21563}" type="presParOf" srcId="{5CB3E425-EC28-411F-8CFA-E386C736ABF0}" destId="{7B7C0A1A-4925-4F2A-A874-FFF4D41D33E7}" srcOrd="1" destOrd="0" presId="urn:microsoft.com/office/officeart/2005/8/layout/orgChart1"/>
    <dgm:cxn modelId="{05B5980B-2C1F-4BB3-A06C-62AD2AB5E8EC}" type="presParOf" srcId="{7B7C0A1A-4925-4F2A-A874-FFF4D41D33E7}" destId="{F6A5F3DC-A581-4109-BB6F-9DA826FF1772}" srcOrd="0" destOrd="0" presId="urn:microsoft.com/office/officeart/2005/8/layout/orgChart1"/>
    <dgm:cxn modelId="{940D3B6D-EDC1-4E45-BC0E-C91C4034BC39}" type="presParOf" srcId="{F6A5F3DC-A581-4109-BB6F-9DA826FF1772}" destId="{A665D415-4F2F-439F-8D36-E91D979D69D6}" srcOrd="0" destOrd="0" presId="urn:microsoft.com/office/officeart/2005/8/layout/orgChart1"/>
    <dgm:cxn modelId="{E8D858FA-4762-4B7F-97FC-8860332ECB7D}" type="presParOf" srcId="{F6A5F3DC-A581-4109-BB6F-9DA826FF1772}" destId="{757AE488-EDAF-4BC4-A8B9-273E3F7825E4}" srcOrd="1" destOrd="0" presId="urn:microsoft.com/office/officeart/2005/8/layout/orgChart1"/>
    <dgm:cxn modelId="{E7067F8E-64F6-45E7-9FB5-435A174B4969}" type="presParOf" srcId="{7B7C0A1A-4925-4F2A-A874-FFF4D41D33E7}" destId="{7B8C4FB0-449C-4ED2-90CC-15C66B594679}" srcOrd="1" destOrd="0" presId="urn:microsoft.com/office/officeart/2005/8/layout/orgChart1"/>
    <dgm:cxn modelId="{2940772E-88EE-45E8-9FFA-38BD5CAC2497}" type="presParOf" srcId="{7B7C0A1A-4925-4F2A-A874-FFF4D41D33E7}" destId="{FBC9B381-3CDD-40E4-BBBD-C9680DFD86B2}" srcOrd="2" destOrd="0" presId="urn:microsoft.com/office/officeart/2005/8/layout/orgChart1"/>
    <dgm:cxn modelId="{EFFC628E-34D1-41FA-A291-E18707CA539A}" type="presParOf" srcId="{5CB3E425-EC28-411F-8CFA-E386C736ABF0}" destId="{D4A453F6-DEEF-4E2B-8F84-673AE72F97F6}" srcOrd="2" destOrd="0" presId="urn:microsoft.com/office/officeart/2005/8/layout/orgChart1"/>
    <dgm:cxn modelId="{068F2D2E-BFC6-46BF-8A5F-3DAC9B392C76}" type="presParOf" srcId="{5CB3E425-EC28-411F-8CFA-E386C736ABF0}" destId="{AC942475-AA17-4840-8848-25D36ABB0C9A}" srcOrd="3" destOrd="0" presId="urn:microsoft.com/office/officeart/2005/8/layout/orgChart1"/>
    <dgm:cxn modelId="{53E952E6-E0D5-4D23-84A4-BDA2301E8CB0}" type="presParOf" srcId="{AC942475-AA17-4840-8848-25D36ABB0C9A}" destId="{B8F11226-A581-42B2-A211-957CB8D75A3E}" srcOrd="0" destOrd="0" presId="urn:microsoft.com/office/officeart/2005/8/layout/orgChart1"/>
    <dgm:cxn modelId="{2A498E5C-318E-4BF1-BE91-60B988BB05C0}" type="presParOf" srcId="{B8F11226-A581-42B2-A211-957CB8D75A3E}" destId="{1DD96D2C-1B2A-4F42-B87C-17AB677FBE24}" srcOrd="0" destOrd="0" presId="urn:microsoft.com/office/officeart/2005/8/layout/orgChart1"/>
    <dgm:cxn modelId="{04932388-8845-4575-9187-F63456C6FD40}" type="presParOf" srcId="{B8F11226-A581-42B2-A211-957CB8D75A3E}" destId="{AFA53D3C-7A55-467A-BCF2-0DEFF61BC7F0}" srcOrd="1" destOrd="0" presId="urn:microsoft.com/office/officeart/2005/8/layout/orgChart1"/>
    <dgm:cxn modelId="{AABB41EA-E04A-4F56-BA5B-41B6BEF13AEB}" type="presParOf" srcId="{AC942475-AA17-4840-8848-25D36ABB0C9A}" destId="{871C92FB-FBAE-4328-AFFB-C5649DFF6588}" srcOrd="1" destOrd="0" presId="urn:microsoft.com/office/officeart/2005/8/layout/orgChart1"/>
    <dgm:cxn modelId="{6D3352CB-C3F8-483F-891E-7DC7CD50DAFD}" type="presParOf" srcId="{AC942475-AA17-4840-8848-25D36ABB0C9A}" destId="{296ED95E-F632-415E-99CD-253DAD676DD8}" srcOrd="2" destOrd="0" presId="urn:microsoft.com/office/officeart/2005/8/layout/orgChart1"/>
    <dgm:cxn modelId="{7B644D92-0F2F-4AF4-B88B-DF571C27857B}" type="presParOf" srcId="{EC8422AA-6263-4F46-B627-305FB04474A4}" destId="{2DD4D322-66BD-42C3-9138-4706D9A7FE3D}" srcOrd="2" destOrd="0" presId="urn:microsoft.com/office/officeart/2005/8/layout/orgChart1"/>
    <dgm:cxn modelId="{FAFF07CA-161C-459E-8DAE-9656DBD7B2FC}" type="presParOf" srcId="{062C28B6-2CE1-43A2-A473-0639F244DCB7}" destId="{3300E492-13DC-496C-9706-DC5E2590C73F}" srcOrd="2" destOrd="0" presId="urn:microsoft.com/office/officeart/2005/8/layout/orgChart1"/>
    <dgm:cxn modelId="{2B506AEB-AD57-4CB6-9D7D-F4A0DE7163A6}" type="presParOf" srcId="{6EEFE8F8-7A4F-49CD-B065-F43DDE182CEF}" destId="{AA70AEB3-E949-465D-BD32-5A046E508D1E}" srcOrd="6" destOrd="0" presId="urn:microsoft.com/office/officeart/2005/8/layout/orgChart1"/>
    <dgm:cxn modelId="{89B74436-7255-4362-8F7C-800E7CE54CD4}" type="presParOf" srcId="{6EEFE8F8-7A4F-49CD-B065-F43DDE182CEF}" destId="{F74B47F5-8EE1-4502-979E-A99440B6ACB6}" srcOrd="7" destOrd="0" presId="urn:microsoft.com/office/officeart/2005/8/layout/orgChart1"/>
    <dgm:cxn modelId="{BAE8D8B5-3857-4979-9A8D-4B2DFD748F58}" type="presParOf" srcId="{F74B47F5-8EE1-4502-979E-A99440B6ACB6}" destId="{47FA0876-FB8D-4ECC-88DF-AC30B76A5F67}" srcOrd="0" destOrd="0" presId="urn:microsoft.com/office/officeart/2005/8/layout/orgChart1"/>
    <dgm:cxn modelId="{BC9D0E1A-6F88-4819-8D9F-5D292D09F26E}" type="presParOf" srcId="{47FA0876-FB8D-4ECC-88DF-AC30B76A5F67}" destId="{594BA87A-29B3-419B-BFD9-07B2D21DF934}" srcOrd="0" destOrd="0" presId="urn:microsoft.com/office/officeart/2005/8/layout/orgChart1"/>
    <dgm:cxn modelId="{A2FEBB1E-5868-4F84-98F2-6418DDE6EFB1}" type="presParOf" srcId="{47FA0876-FB8D-4ECC-88DF-AC30B76A5F67}" destId="{25F38EDC-F3F7-4176-A253-F9F3E616D318}" srcOrd="1" destOrd="0" presId="urn:microsoft.com/office/officeart/2005/8/layout/orgChart1"/>
    <dgm:cxn modelId="{10E1761A-A8F0-4610-92DF-F852F0FDE6AA}" type="presParOf" srcId="{F74B47F5-8EE1-4502-979E-A99440B6ACB6}" destId="{23E629B6-85AD-472B-9586-F2C063D07672}" srcOrd="1" destOrd="0" presId="urn:microsoft.com/office/officeart/2005/8/layout/orgChart1"/>
    <dgm:cxn modelId="{FB1A2412-E581-468A-BD72-8855FBFC0A87}" type="presParOf" srcId="{F74B47F5-8EE1-4502-979E-A99440B6ACB6}" destId="{FFEE3E55-ADA0-45F0-AFF9-5CF45F63BC25}" srcOrd="2" destOrd="0" presId="urn:microsoft.com/office/officeart/2005/8/layout/orgChart1"/>
    <dgm:cxn modelId="{651DA3E5-EDA4-47CA-9B40-6414EE9C953C}" type="presParOf" srcId="{F24F496F-6132-43A1-8E0E-746655767AC5}" destId="{BA86C64F-C3B5-4C94-83AA-F704B1AFF0A3}" srcOrd="2" destOrd="0" presId="urn:microsoft.com/office/officeart/2005/8/layout/orgChart1"/>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CE91C4-0045-44CC-AD75-923D1823296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C433240-2D28-41FC-97EA-ED59A0DFEF19}">
      <dgm:prSet custT="1"/>
      <dgm:spPr/>
      <dgm:t>
        <a:bodyPr/>
        <a:lstStyle/>
        <a:p>
          <a:pPr algn="just"/>
          <a:r>
            <a:rPr lang="pt-BR" sz="2800" b="1" dirty="0">
              <a:solidFill>
                <a:srgbClr val="002060"/>
              </a:solidFill>
              <a:latin typeface="Times New Roman" panose="02020603050405020304" pitchFamily="18" charset="0"/>
              <a:cs typeface="Times New Roman" panose="02020603050405020304" pitchFamily="18" charset="0"/>
            </a:rPr>
            <a:t>IN 971/2009 RFB </a:t>
          </a:r>
          <a:r>
            <a:rPr lang="pt-BR" sz="2800" dirty="0">
              <a:solidFill>
                <a:srgbClr val="002060"/>
              </a:solidFill>
              <a:latin typeface="Times New Roman" panose="02020603050405020304" pitchFamily="18" charset="0"/>
              <a:cs typeface="Times New Roman" panose="02020603050405020304" pitchFamily="18" charset="0"/>
            </a:rPr>
            <a:t>- </a:t>
          </a:r>
          <a:r>
            <a:rPr lang="pt-BR" sz="2800" b="0" i="0" dirty="0">
              <a:solidFill>
                <a:srgbClr val="002060"/>
              </a:solidFill>
              <a:latin typeface="Times New Roman" panose="02020603050405020304" pitchFamily="18" charset="0"/>
              <a:cs typeface="Times New Roman" panose="02020603050405020304" pitchFamily="18" charset="0"/>
            </a:rPr>
            <a:t>Dispõe sobre normas gerais de tributação previdenciária e de arrecadação das contribuições sociais destinadas à Previdência Social e as destinadas a outras entidades ou fundos, administradas pela Secretaria da Receita Federal do Brasil (RFB). </a:t>
          </a:r>
          <a:r>
            <a:rPr lang="pt-BR" sz="2800" b="1" i="0" dirty="0">
              <a:solidFill>
                <a:srgbClr val="002060"/>
              </a:solidFill>
              <a:latin typeface="Times New Roman" panose="02020603050405020304" pitchFamily="18" charset="0"/>
              <a:cs typeface="Times New Roman" panose="02020603050405020304" pitchFamily="18" charset="0"/>
            </a:rPr>
            <a:t>Artigos 112 a 164.</a:t>
          </a:r>
          <a:endParaRPr lang="en-US" sz="2800" b="1" dirty="0">
            <a:solidFill>
              <a:srgbClr val="002060"/>
            </a:solidFill>
            <a:latin typeface="Times New Roman" panose="02020603050405020304" pitchFamily="18" charset="0"/>
            <a:cs typeface="Times New Roman" panose="02020603050405020304" pitchFamily="18" charset="0"/>
          </a:endParaRPr>
        </a:p>
      </dgm:t>
    </dgm:pt>
    <dgm:pt modelId="{E41B39E1-56AB-4F61-9774-E2E4E919B506}" type="parTrans" cxnId="{882A4A66-B586-4178-982D-F9F8B53E13B8}">
      <dgm:prSet/>
      <dgm:spPr/>
      <dgm:t>
        <a:bodyPr/>
        <a:lstStyle/>
        <a:p>
          <a:pPr algn="just"/>
          <a:endParaRPr lang="en-US" sz="2800">
            <a:solidFill>
              <a:srgbClr val="002060"/>
            </a:solidFill>
            <a:latin typeface="Times New Roman" panose="02020603050405020304" pitchFamily="18" charset="0"/>
            <a:cs typeface="Times New Roman" panose="02020603050405020304" pitchFamily="18" charset="0"/>
          </a:endParaRPr>
        </a:p>
      </dgm:t>
    </dgm:pt>
    <dgm:pt modelId="{FD5E3B77-001B-43A4-81AD-44E9DB7EB33D}" type="sibTrans" cxnId="{882A4A66-B586-4178-982D-F9F8B53E13B8}">
      <dgm:prSet/>
      <dgm:spPr/>
      <dgm:t>
        <a:bodyPr/>
        <a:lstStyle/>
        <a:p>
          <a:pPr algn="just"/>
          <a:endParaRPr lang="en-US" sz="2800">
            <a:solidFill>
              <a:srgbClr val="002060"/>
            </a:solidFill>
            <a:latin typeface="Times New Roman" panose="02020603050405020304" pitchFamily="18" charset="0"/>
            <a:cs typeface="Times New Roman" panose="02020603050405020304" pitchFamily="18" charset="0"/>
          </a:endParaRPr>
        </a:p>
      </dgm:t>
    </dgm:pt>
    <dgm:pt modelId="{C41D5E14-3682-4BDE-B6ED-E11AF690C4FE}">
      <dgm:prSet custT="1"/>
      <dgm:spPr/>
      <dgm:t>
        <a:bodyPr/>
        <a:lstStyle/>
        <a:p>
          <a:pPr algn="just"/>
          <a:r>
            <a:rPr lang="pt-BR" sz="2800" b="1" dirty="0">
              <a:solidFill>
                <a:srgbClr val="002060"/>
              </a:solidFill>
              <a:latin typeface="Times New Roman" panose="02020603050405020304" pitchFamily="18" charset="0"/>
              <a:cs typeface="Times New Roman" panose="02020603050405020304" pitchFamily="18" charset="0"/>
            </a:rPr>
            <a:t>IN 2021/2021 RFB  </a:t>
          </a:r>
          <a:r>
            <a:rPr lang="pt-BR" sz="2800" dirty="0">
              <a:solidFill>
                <a:srgbClr val="002060"/>
              </a:solidFill>
              <a:latin typeface="Times New Roman" panose="02020603050405020304" pitchFamily="18" charset="0"/>
              <a:cs typeface="Times New Roman" panose="02020603050405020304" pitchFamily="18" charset="0"/>
            </a:rPr>
            <a:t>- </a:t>
          </a:r>
          <a:r>
            <a:rPr lang="pt-BR" sz="2800" b="0" i="0" dirty="0">
              <a:solidFill>
                <a:srgbClr val="002060"/>
              </a:solidFill>
              <a:latin typeface="Times New Roman" panose="02020603050405020304" pitchFamily="18" charset="0"/>
              <a:cs typeface="Times New Roman" panose="02020603050405020304" pitchFamily="18" charset="0"/>
            </a:rPr>
            <a:t>Dispõe sobre as contribuições previdenciárias e as contribuições destinadas a outras entidades ou fundos incidentes sobre o valor da remuneração da mão de obra utilizada na execução de obras de construção civil.</a:t>
          </a:r>
          <a:endParaRPr lang="en-US" sz="2800" dirty="0">
            <a:solidFill>
              <a:srgbClr val="002060"/>
            </a:solidFill>
            <a:latin typeface="Times New Roman" panose="02020603050405020304" pitchFamily="18" charset="0"/>
            <a:cs typeface="Times New Roman" panose="02020603050405020304" pitchFamily="18" charset="0"/>
          </a:endParaRPr>
        </a:p>
      </dgm:t>
    </dgm:pt>
    <dgm:pt modelId="{DFB71BC8-B187-499F-98E5-BF252F970459}" type="parTrans" cxnId="{A33F92F4-C7F9-4791-B34B-31B8F15BFA9A}">
      <dgm:prSet/>
      <dgm:spPr/>
      <dgm:t>
        <a:bodyPr/>
        <a:lstStyle/>
        <a:p>
          <a:pPr algn="just"/>
          <a:endParaRPr lang="en-US" sz="2800">
            <a:solidFill>
              <a:srgbClr val="002060"/>
            </a:solidFill>
            <a:latin typeface="Times New Roman" panose="02020603050405020304" pitchFamily="18" charset="0"/>
            <a:cs typeface="Times New Roman" panose="02020603050405020304" pitchFamily="18" charset="0"/>
          </a:endParaRPr>
        </a:p>
      </dgm:t>
    </dgm:pt>
    <dgm:pt modelId="{3E9224DE-A43F-4DCF-95BC-627D6B7D63C0}" type="sibTrans" cxnId="{A33F92F4-C7F9-4791-B34B-31B8F15BFA9A}">
      <dgm:prSet/>
      <dgm:spPr/>
      <dgm:t>
        <a:bodyPr/>
        <a:lstStyle/>
        <a:p>
          <a:pPr algn="just"/>
          <a:endParaRPr lang="en-US" sz="2800">
            <a:solidFill>
              <a:srgbClr val="002060"/>
            </a:solidFill>
            <a:latin typeface="Times New Roman" panose="02020603050405020304" pitchFamily="18" charset="0"/>
            <a:cs typeface="Times New Roman" panose="02020603050405020304" pitchFamily="18" charset="0"/>
          </a:endParaRPr>
        </a:p>
      </dgm:t>
    </dgm:pt>
    <dgm:pt modelId="{152843CA-2D6B-4B02-9A90-74EA6844C9B0}" type="pres">
      <dgm:prSet presAssocID="{E9CE91C4-0045-44CC-AD75-923D18232964}" presName="vert0" presStyleCnt="0">
        <dgm:presLayoutVars>
          <dgm:dir/>
          <dgm:animOne val="branch"/>
          <dgm:animLvl val="lvl"/>
        </dgm:presLayoutVars>
      </dgm:prSet>
      <dgm:spPr/>
    </dgm:pt>
    <dgm:pt modelId="{A68E07FA-3A5C-41AF-9143-B5A468BA7D7E}" type="pres">
      <dgm:prSet presAssocID="{BC433240-2D28-41FC-97EA-ED59A0DFEF19}" presName="thickLine" presStyleLbl="alignNode1" presStyleIdx="0" presStyleCnt="2"/>
      <dgm:spPr/>
    </dgm:pt>
    <dgm:pt modelId="{F7BE0921-59C6-475A-B08D-F1332F9122D7}" type="pres">
      <dgm:prSet presAssocID="{BC433240-2D28-41FC-97EA-ED59A0DFEF19}" presName="horz1" presStyleCnt="0"/>
      <dgm:spPr/>
    </dgm:pt>
    <dgm:pt modelId="{00B28624-947D-4D5A-820A-4AFDF019DD91}" type="pres">
      <dgm:prSet presAssocID="{BC433240-2D28-41FC-97EA-ED59A0DFEF19}" presName="tx1" presStyleLbl="revTx" presStyleIdx="0" presStyleCnt="2"/>
      <dgm:spPr/>
    </dgm:pt>
    <dgm:pt modelId="{A2447C43-AED7-4BBD-9CC8-C416349FB325}" type="pres">
      <dgm:prSet presAssocID="{BC433240-2D28-41FC-97EA-ED59A0DFEF19}" presName="vert1" presStyleCnt="0"/>
      <dgm:spPr/>
    </dgm:pt>
    <dgm:pt modelId="{6A8E0982-C22B-4886-9860-8ED57EFAFD8D}" type="pres">
      <dgm:prSet presAssocID="{C41D5E14-3682-4BDE-B6ED-E11AF690C4FE}" presName="thickLine" presStyleLbl="alignNode1" presStyleIdx="1" presStyleCnt="2"/>
      <dgm:spPr/>
    </dgm:pt>
    <dgm:pt modelId="{289D275C-7573-4044-8AD1-D8CB0C99FB56}" type="pres">
      <dgm:prSet presAssocID="{C41D5E14-3682-4BDE-B6ED-E11AF690C4FE}" presName="horz1" presStyleCnt="0"/>
      <dgm:spPr/>
    </dgm:pt>
    <dgm:pt modelId="{0AF699E0-4DAC-49B6-9431-BED5ED8F68DA}" type="pres">
      <dgm:prSet presAssocID="{C41D5E14-3682-4BDE-B6ED-E11AF690C4FE}" presName="tx1" presStyleLbl="revTx" presStyleIdx="1" presStyleCnt="2"/>
      <dgm:spPr/>
    </dgm:pt>
    <dgm:pt modelId="{BC18BB05-110C-4ED1-985A-0271E0C7AFC5}" type="pres">
      <dgm:prSet presAssocID="{C41D5E14-3682-4BDE-B6ED-E11AF690C4FE}" presName="vert1" presStyleCnt="0"/>
      <dgm:spPr/>
    </dgm:pt>
  </dgm:ptLst>
  <dgm:cxnLst>
    <dgm:cxn modelId="{6192D135-5B9D-4507-9F8D-D860B9A4E09A}" type="presOf" srcId="{E9CE91C4-0045-44CC-AD75-923D18232964}" destId="{152843CA-2D6B-4B02-9A90-74EA6844C9B0}" srcOrd="0" destOrd="0" presId="urn:microsoft.com/office/officeart/2008/layout/LinedList"/>
    <dgm:cxn modelId="{BD8F8B60-511D-41FB-8B32-224C4E65CA1A}" type="presOf" srcId="{BC433240-2D28-41FC-97EA-ED59A0DFEF19}" destId="{00B28624-947D-4D5A-820A-4AFDF019DD91}" srcOrd="0" destOrd="0" presId="urn:microsoft.com/office/officeart/2008/layout/LinedList"/>
    <dgm:cxn modelId="{882A4A66-B586-4178-982D-F9F8B53E13B8}" srcId="{E9CE91C4-0045-44CC-AD75-923D18232964}" destId="{BC433240-2D28-41FC-97EA-ED59A0DFEF19}" srcOrd="0" destOrd="0" parTransId="{E41B39E1-56AB-4F61-9774-E2E4E919B506}" sibTransId="{FD5E3B77-001B-43A4-81AD-44E9DB7EB33D}"/>
    <dgm:cxn modelId="{3CA744EA-E030-46A6-AB10-F3BD2A9049FE}" type="presOf" srcId="{C41D5E14-3682-4BDE-B6ED-E11AF690C4FE}" destId="{0AF699E0-4DAC-49B6-9431-BED5ED8F68DA}" srcOrd="0" destOrd="0" presId="urn:microsoft.com/office/officeart/2008/layout/LinedList"/>
    <dgm:cxn modelId="{A33F92F4-C7F9-4791-B34B-31B8F15BFA9A}" srcId="{E9CE91C4-0045-44CC-AD75-923D18232964}" destId="{C41D5E14-3682-4BDE-B6ED-E11AF690C4FE}" srcOrd="1" destOrd="0" parTransId="{DFB71BC8-B187-499F-98E5-BF252F970459}" sibTransId="{3E9224DE-A43F-4DCF-95BC-627D6B7D63C0}"/>
    <dgm:cxn modelId="{7080A42E-15E0-4474-BFC5-DCD110B7B19F}" type="presParOf" srcId="{152843CA-2D6B-4B02-9A90-74EA6844C9B0}" destId="{A68E07FA-3A5C-41AF-9143-B5A468BA7D7E}" srcOrd="0" destOrd="0" presId="urn:microsoft.com/office/officeart/2008/layout/LinedList"/>
    <dgm:cxn modelId="{A63283C3-DD07-479C-B884-02FD48291F7F}" type="presParOf" srcId="{152843CA-2D6B-4B02-9A90-74EA6844C9B0}" destId="{F7BE0921-59C6-475A-B08D-F1332F9122D7}" srcOrd="1" destOrd="0" presId="urn:microsoft.com/office/officeart/2008/layout/LinedList"/>
    <dgm:cxn modelId="{9BCFA3FF-AD36-4A9D-A301-18F8C15D59F5}" type="presParOf" srcId="{F7BE0921-59C6-475A-B08D-F1332F9122D7}" destId="{00B28624-947D-4D5A-820A-4AFDF019DD91}" srcOrd="0" destOrd="0" presId="urn:microsoft.com/office/officeart/2008/layout/LinedList"/>
    <dgm:cxn modelId="{2B923526-5B98-4A92-8DC5-ACA100393B06}" type="presParOf" srcId="{F7BE0921-59C6-475A-B08D-F1332F9122D7}" destId="{A2447C43-AED7-4BBD-9CC8-C416349FB325}" srcOrd="1" destOrd="0" presId="urn:microsoft.com/office/officeart/2008/layout/LinedList"/>
    <dgm:cxn modelId="{2EEB3BA9-F665-4B99-9619-42001C6585F7}" type="presParOf" srcId="{152843CA-2D6B-4B02-9A90-74EA6844C9B0}" destId="{6A8E0982-C22B-4886-9860-8ED57EFAFD8D}" srcOrd="2" destOrd="0" presId="urn:microsoft.com/office/officeart/2008/layout/LinedList"/>
    <dgm:cxn modelId="{87860390-51CB-4F42-AEE3-AD7FE01AF194}" type="presParOf" srcId="{152843CA-2D6B-4B02-9A90-74EA6844C9B0}" destId="{289D275C-7573-4044-8AD1-D8CB0C99FB56}" srcOrd="3" destOrd="0" presId="urn:microsoft.com/office/officeart/2008/layout/LinedList"/>
    <dgm:cxn modelId="{032C0AE2-C722-469F-8866-73D4F09EEB14}" type="presParOf" srcId="{289D275C-7573-4044-8AD1-D8CB0C99FB56}" destId="{0AF699E0-4DAC-49B6-9431-BED5ED8F68DA}" srcOrd="0" destOrd="0" presId="urn:microsoft.com/office/officeart/2008/layout/LinedList"/>
    <dgm:cxn modelId="{A349D9B6-04A6-4BB4-9E84-489A9D8699FE}" type="presParOf" srcId="{289D275C-7573-4044-8AD1-D8CB0C99FB56}" destId="{BC18BB05-110C-4ED1-985A-0271E0C7AF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A59050-C875-4332-9849-E6CC3C2BA369}" type="doc">
      <dgm:prSet loTypeId="urn:microsoft.com/office/officeart/2005/8/layout/bProcess4" loCatId="process"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9B3744C6-CC9A-42BD-8154-81112F9916DA}">
      <dgm:prSet custT="1"/>
      <dgm:spPr>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sz="2000" b="1" u="none" dirty="0">
              <a:solidFill>
                <a:schemeClr val="tx1"/>
              </a:solidFill>
              <a:latin typeface="Times New Roman" panose="02020603050405020304" pitchFamily="18" charset="0"/>
              <a:cs typeface="Times New Roman" panose="02020603050405020304" pitchFamily="18" charset="0"/>
            </a:rPr>
            <a:t>EMPREITADA </a:t>
          </a:r>
        </a:p>
        <a:p>
          <a:r>
            <a:rPr lang="pt-BR" sz="2000" b="1" u="none" dirty="0">
              <a:solidFill>
                <a:schemeClr val="tx1"/>
              </a:solidFill>
              <a:latin typeface="Times New Roman" panose="02020603050405020304" pitchFamily="18" charset="0"/>
              <a:cs typeface="Times New Roman" panose="02020603050405020304" pitchFamily="18" charset="0"/>
            </a:rPr>
            <a:t>E</a:t>
          </a:r>
        </a:p>
        <a:p>
          <a:r>
            <a:rPr lang="pt-BR" sz="2000" b="1" u="none" dirty="0">
              <a:solidFill>
                <a:schemeClr val="tx1"/>
              </a:solidFill>
              <a:latin typeface="Times New Roman" panose="02020603050405020304" pitchFamily="18" charset="0"/>
              <a:cs typeface="Times New Roman" panose="02020603050405020304" pitchFamily="18" charset="0"/>
            </a:rPr>
            <a:t> CESSÃO DE MÃO OBRA</a:t>
          </a:r>
          <a:endParaRPr lang="en-US" sz="2000" b="1" u="none" dirty="0">
            <a:solidFill>
              <a:schemeClr val="tx1"/>
            </a:solidFill>
            <a:latin typeface="Times New Roman" panose="02020603050405020304" pitchFamily="18" charset="0"/>
            <a:cs typeface="Times New Roman" panose="02020603050405020304" pitchFamily="18" charset="0"/>
          </a:endParaRPr>
        </a:p>
      </dgm:t>
    </dgm:pt>
    <dgm:pt modelId="{13FF642A-C094-465E-8EA1-0D71C63E6F5D}" type="parTrans" cxnId="{CD9BAA73-7BC1-4DC9-AB19-D941B368603D}">
      <dgm:prSet/>
      <dgm:spPr/>
      <dgm:t>
        <a:bodyPr/>
        <a:lstStyle/>
        <a:p>
          <a:endParaRPr lang="en-US" sz="2000" b="1">
            <a:latin typeface="Times New Roman" panose="02020603050405020304" pitchFamily="18" charset="0"/>
            <a:cs typeface="Times New Roman" panose="02020603050405020304" pitchFamily="18" charset="0"/>
          </a:endParaRPr>
        </a:p>
      </dgm:t>
    </dgm:pt>
    <dgm:pt modelId="{6321B6AF-BD17-4318-A41E-5AC2B9115A0C}" type="sibTrans" cxnId="{CD9BAA73-7BC1-4DC9-AB19-D941B368603D}">
      <dgm:prSet/>
      <dgm:spPr>
        <a:ln>
          <a:noFill/>
        </a:ln>
        <a:effectLst>
          <a:outerShdw blurRad="44450" dist="27940" dir="5400000" algn="ctr">
            <a:srgbClr val="000000">
              <a:alpha val="32000"/>
            </a:srgbClr>
          </a:outerShdw>
        </a:effectLst>
        <a:sp3d>
          <a:bevelT w="190500" h="38100"/>
        </a:sp3d>
      </dgm:spPr>
      <dgm:t>
        <a:bodyPr/>
        <a:lstStyle/>
        <a:p>
          <a:endParaRPr lang="en-US" sz="2000" b="1">
            <a:latin typeface="Times New Roman" panose="02020603050405020304" pitchFamily="18" charset="0"/>
            <a:cs typeface="Times New Roman" panose="02020603050405020304" pitchFamily="18" charset="0"/>
          </a:endParaRPr>
        </a:p>
      </dgm:t>
    </dgm:pt>
    <dgm:pt modelId="{E7D3AE8C-A865-431B-9D3E-6E8E1E112A32}">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1" dirty="0">
              <a:latin typeface="Times New Roman" panose="02020603050405020304" pitchFamily="18" charset="0"/>
              <a:cs typeface="Times New Roman" panose="02020603050405020304" pitchFamily="18" charset="0"/>
            </a:rPr>
            <a:t>Limpeza conservação zeladoria;</a:t>
          </a:r>
          <a:r>
            <a:rPr lang="en-US" sz="2000" b="1" dirty="0">
              <a:latin typeface="Times New Roman" panose="02020603050405020304" pitchFamily="18" charset="0"/>
              <a:cs typeface="Times New Roman" panose="02020603050405020304" pitchFamily="18" charset="0"/>
            </a:rPr>
            <a:t> </a:t>
          </a:r>
        </a:p>
      </dgm:t>
    </dgm:pt>
    <dgm:pt modelId="{9B0CF7AE-75F5-4D9E-A1B5-89CEF7D972B9}" type="parTrans" cxnId="{51DC9468-C0F5-4B93-88A3-ACA2B1FB4606}">
      <dgm:prSet/>
      <dgm:spPr/>
      <dgm:t>
        <a:bodyPr/>
        <a:lstStyle/>
        <a:p>
          <a:endParaRPr lang="en-US" sz="2000" b="1">
            <a:latin typeface="Times New Roman" panose="02020603050405020304" pitchFamily="18" charset="0"/>
            <a:cs typeface="Times New Roman" panose="02020603050405020304" pitchFamily="18" charset="0"/>
          </a:endParaRPr>
        </a:p>
      </dgm:t>
    </dgm:pt>
    <dgm:pt modelId="{82806D3F-1C26-4EF8-8C50-FBAA35A22E78}" type="sibTrans" cxnId="{51DC9468-C0F5-4B93-88A3-ACA2B1FB4606}">
      <dgm:prSet/>
      <dgm:spPr>
        <a:ln>
          <a:noFill/>
        </a:ln>
        <a:effectLst>
          <a:outerShdw blurRad="44450" dist="27940" dir="5400000" algn="ctr">
            <a:srgbClr val="000000">
              <a:alpha val="32000"/>
            </a:srgbClr>
          </a:outerShdw>
        </a:effectLst>
        <a:sp3d>
          <a:bevelT w="190500" h="38100"/>
        </a:sp3d>
      </dgm:spPr>
      <dgm:t>
        <a:bodyPr/>
        <a:lstStyle/>
        <a:p>
          <a:endParaRPr lang="en-US" sz="2000" b="1">
            <a:latin typeface="Times New Roman" panose="02020603050405020304" pitchFamily="18" charset="0"/>
            <a:cs typeface="Times New Roman" panose="02020603050405020304" pitchFamily="18" charset="0"/>
          </a:endParaRPr>
        </a:p>
      </dgm:t>
    </dgm:pt>
    <dgm:pt modelId="{43DB2BE0-C957-4404-8710-C05FE53C51D6}">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1" dirty="0">
              <a:latin typeface="Times New Roman" panose="02020603050405020304" pitchFamily="18" charset="0"/>
              <a:cs typeface="Times New Roman" panose="02020603050405020304" pitchFamily="18" charset="0"/>
            </a:rPr>
            <a:t>Segurança e Vigilância;</a:t>
          </a:r>
          <a:endParaRPr lang="en-US" sz="2000" b="1" dirty="0">
            <a:latin typeface="Times New Roman" panose="02020603050405020304" pitchFamily="18" charset="0"/>
            <a:cs typeface="Times New Roman" panose="02020603050405020304" pitchFamily="18" charset="0"/>
          </a:endParaRPr>
        </a:p>
      </dgm:t>
    </dgm:pt>
    <dgm:pt modelId="{9EDBCB39-C86E-4065-B5A2-4C50B2133BD5}" type="parTrans" cxnId="{8239AE07-B6BE-4F39-9D85-37D3C0F005BC}">
      <dgm:prSet/>
      <dgm:spPr/>
      <dgm:t>
        <a:bodyPr/>
        <a:lstStyle/>
        <a:p>
          <a:endParaRPr lang="en-US" sz="2000" b="1">
            <a:latin typeface="Times New Roman" panose="02020603050405020304" pitchFamily="18" charset="0"/>
            <a:cs typeface="Times New Roman" panose="02020603050405020304" pitchFamily="18" charset="0"/>
          </a:endParaRPr>
        </a:p>
      </dgm:t>
    </dgm:pt>
    <dgm:pt modelId="{1F695B19-E39F-4EB4-AD07-6F75EE23F001}" type="sibTrans" cxnId="{8239AE07-B6BE-4F39-9D85-37D3C0F005BC}">
      <dgm:prSet/>
      <dgm:spPr>
        <a:ln>
          <a:noFill/>
        </a:ln>
        <a:effectLst>
          <a:outerShdw blurRad="44450" dist="27940" dir="5400000" algn="ctr">
            <a:srgbClr val="000000">
              <a:alpha val="32000"/>
            </a:srgbClr>
          </a:outerShdw>
        </a:effectLst>
        <a:sp3d>
          <a:bevelT w="190500" h="38100"/>
        </a:sp3d>
      </dgm:spPr>
      <dgm:t>
        <a:bodyPr/>
        <a:lstStyle/>
        <a:p>
          <a:endParaRPr lang="en-US" sz="2000" b="1">
            <a:latin typeface="Times New Roman" panose="02020603050405020304" pitchFamily="18" charset="0"/>
            <a:cs typeface="Times New Roman" panose="02020603050405020304" pitchFamily="18" charset="0"/>
          </a:endParaRPr>
        </a:p>
      </dgm:t>
    </dgm:pt>
    <dgm:pt modelId="{D9BDCF8E-5BC6-4CE9-B594-898270283061}">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1" dirty="0">
              <a:latin typeface="Times New Roman" panose="02020603050405020304" pitchFamily="18" charset="0"/>
              <a:cs typeface="Times New Roman" panose="02020603050405020304" pitchFamily="18" charset="0"/>
            </a:rPr>
            <a:t> Construção Civil </a:t>
          </a:r>
          <a:endParaRPr lang="en-US" sz="2000" b="1" dirty="0">
            <a:latin typeface="Times New Roman" panose="02020603050405020304" pitchFamily="18" charset="0"/>
            <a:cs typeface="Times New Roman" panose="02020603050405020304" pitchFamily="18" charset="0"/>
          </a:endParaRPr>
        </a:p>
      </dgm:t>
    </dgm:pt>
    <dgm:pt modelId="{2D0198F1-B563-4B91-B532-B081B2F095BB}" type="parTrans" cxnId="{5C848D91-EF98-48A4-B054-E49C9CF124D7}">
      <dgm:prSet/>
      <dgm:spPr/>
      <dgm:t>
        <a:bodyPr/>
        <a:lstStyle/>
        <a:p>
          <a:endParaRPr lang="en-US" sz="2000" b="1">
            <a:latin typeface="Times New Roman" panose="02020603050405020304" pitchFamily="18" charset="0"/>
            <a:cs typeface="Times New Roman" panose="02020603050405020304" pitchFamily="18" charset="0"/>
          </a:endParaRPr>
        </a:p>
      </dgm:t>
    </dgm:pt>
    <dgm:pt modelId="{FF09E4D6-719D-4ED7-85F9-0502B9B356F5}" type="sibTrans" cxnId="{5C848D91-EF98-48A4-B054-E49C9CF124D7}">
      <dgm:prSet/>
      <dgm:spPr>
        <a:ln>
          <a:noFill/>
        </a:ln>
        <a:effectLst>
          <a:outerShdw blurRad="44450" dist="27940" dir="5400000" algn="ctr">
            <a:srgbClr val="000000">
              <a:alpha val="32000"/>
            </a:srgbClr>
          </a:outerShdw>
        </a:effectLst>
        <a:sp3d>
          <a:bevelT w="190500" h="38100"/>
        </a:sp3d>
      </dgm:spPr>
      <dgm:t>
        <a:bodyPr/>
        <a:lstStyle/>
        <a:p>
          <a:endParaRPr lang="en-US" sz="2000" b="1">
            <a:latin typeface="Times New Roman" panose="02020603050405020304" pitchFamily="18" charset="0"/>
            <a:cs typeface="Times New Roman" panose="02020603050405020304" pitchFamily="18" charset="0"/>
          </a:endParaRPr>
        </a:p>
      </dgm:t>
    </dgm:pt>
    <dgm:pt modelId="{86AE36F4-2979-426A-9E8F-CFB447B2F243}">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1" dirty="0">
              <a:latin typeface="Times New Roman" panose="02020603050405020304" pitchFamily="18" charset="0"/>
              <a:cs typeface="Times New Roman" panose="02020603050405020304" pitchFamily="18" charset="0"/>
            </a:rPr>
            <a:t>Digitação</a:t>
          </a:r>
          <a:endParaRPr lang="en-US" sz="2000" b="1" dirty="0">
            <a:latin typeface="Times New Roman" panose="02020603050405020304" pitchFamily="18" charset="0"/>
            <a:cs typeface="Times New Roman" panose="02020603050405020304" pitchFamily="18" charset="0"/>
          </a:endParaRPr>
        </a:p>
      </dgm:t>
    </dgm:pt>
    <dgm:pt modelId="{DA949D51-FAFF-4E40-8E47-07C761FD5897}" type="parTrans" cxnId="{E11EA668-6B80-43F6-A4DD-33112C738409}">
      <dgm:prSet/>
      <dgm:spPr/>
      <dgm:t>
        <a:bodyPr/>
        <a:lstStyle/>
        <a:p>
          <a:endParaRPr lang="en-US" sz="2000" b="1">
            <a:latin typeface="Times New Roman" panose="02020603050405020304" pitchFamily="18" charset="0"/>
            <a:cs typeface="Times New Roman" panose="02020603050405020304" pitchFamily="18" charset="0"/>
          </a:endParaRPr>
        </a:p>
      </dgm:t>
    </dgm:pt>
    <dgm:pt modelId="{BC0055F5-5870-4F79-86AC-EBDC00FA55D3}" type="sibTrans" cxnId="{E11EA668-6B80-43F6-A4DD-33112C738409}">
      <dgm:prSet/>
      <dgm:spPr>
        <a:ln>
          <a:noFill/>
        </a:ln>
        <a:effectLst>
          <a:outerShdw blurRad="44450" dist="27940" dir="5400000" algn="ctr">
            <a:srgbClr val="000000">
              <a:alpha val="32000"/>
            </a:srgbClr>
          </a:outerShdw>
        </a:effectLst>
        <a:sp3d>
          <a:bevelT w="190500" h="38100"/>
        </a:sp3d>
      </dgm:spPr>
      <dgm:t>
        <a:bodyPr/>
        <a:lstStyle/>
        <a:p>
          <a:endParaRPr lang="en-US" sz="2000" b="1">
            <a:latin typeface="Times New Roman" panose="02020603050405020304" pitchFamily="18" charset="0"/>
            <a:cs typeface="Times New Roman" panose="02020603050405020304" pitchFamily="18" charset="0"/>
          </a:endParaRPr>
        </a:p>
      </dgm:t>
    </dgm:pt>
    <dgm:pt modelId="{B155D4F3-F7EC-4D46-98EA-6AF30BFB9598}">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1" dirty="0">
              <a:latin typeface="Times New Roman" panose="02020603050405020304" pitchFamily="18" charset="0"/>
              <a:cs typeface="Times New Roman" panose="02020603050405020304" pitchFamily="18" charset="0"/>
            </a:rPr>
            <a:t>Preparação de Dados </a:t>
          </a:r>
          <a:endParaRPr lang="en-US" sz="2000" b="1" dirty="0">
            <a:latin typeface="Times New Roman" panose="02020603050405020304" pitchFamily="18" charset="0"/>
            <a:cs typeface="Times New Roman" panose="02020603050405020304" pitchFamily="18" charset="0"/>
          </a:endParaRPr>
        </a:p>
      </dgm:t>
    </dgm:pt>
    <dgm:pt modelId="{A64977D9-B326-4996-AFB3-39CCC9247636}" type="parTrans" cxnId="{B23A75BA-4028-43FC-9E62-8753B804197E}">
      <dgm:prSet/>
      <dgm:spPr/>
      <dgm:t>
        <a:bodyPr/>
        <a:lstStyle/>
        <a:p>
          <a:endParaRPr lang="en-US" sz="2000" b="1">
            <a:latin typeface="Times New Roman" panose="02020603050405020304" pitchFamily="18" charset="0"/>
            <a:cs typeface="Times New Roman" panose="02020603050405020304" pitchFamily="18" charset="0"/>
          </a:endParaRPr>
        </a:p>
      </dgm:t>
    </dgm:pt>
    <dgm:pt modelId="{39FB814F-C2C6-43AB-94AA-8F923FF6674E}" type="sibTrans" cxnId="{B23A75BA-4028-43FC-9E62-8753B804197E}">
      <dgm:prSet/>
      <dgm:spPr>
        <a:ln>
          <a:noFill/>
        </a:ln>
        <a:effectLst>
          <a:outerShdw blurRad="44450" dist="27940" dir="5400000" algn="ctr">
            <a:srgbClr val="000000">
              <a:alpha val="32000"/>
            </a:srgbClr>
          </a:outerShdw>
        </a:effectLst>
        <a:sp3d>
          <a:bevelT w="190500" h="38100"/>
        </a:sp3d>
      </dgm:spPr>
      <dgm:t>
        <a:bodyPr/>
        <a:lstStyle/>
        <a:p>
          <a:endParaRPr lang="en-US" sz="2000" b="1">
            <a:latin typeface="Times New Roman" panose="02020603050405020304" pitchFamily="18" charset="0"/>
            <a:cs typeface="Times New Roman" panose="02020603050405020304" pitchFamily="18" charset="0"/>
          </a:endParaRPr>
        </a:p>
      </dgm:t>
    </dgm:pt>
    <dgm:pt modelId="{1ABEB135-FE9C-4490-836C-E83A5989C7C1}">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1" dirty="0">
              <a:latin typeface="Times New Roman" panose="02020603050405020304" pitchFamily="18" charset="0"/>
              <a:cs typeface="Times New Roman" panose="02020603050405020304" pitchFamily="18" charset="0"/>
            </a:rPr>
            <a:t>Serviços Rurais</a:t>
          </a:r>
          <a:endParaRPr lang="en-US" sz="2000" b="1" dirty="0">
            <a:latin typeface="Times New Roman" panose="02020603050405020304" pitchFamily="18" charset="0"/>
            <a:cs typeface="Times New Roman" panose="02020603050405020304" pitchFamily="18" charset="0"/>
          </a:endParaRPr>
        </a:p>
      </dgm:t>
    </dgm:pt>
    <dgm:pt modelId="{8F497ABB-38DD-470F-9E50-C53094C24AFD}" type="parTrans" cxnId="{A87BA0C0-F146-4CAD-ADB4-0F88A169AB2D}">
      <dgm:prSet/>
      <dgm:spPr/>
      <dgm:t>
        <a:bodyPr/>
        <a:lstStyle/>
        <a:p>
          <a:endParaRPr lang="en-US" sz="2000" b="1">
            <a:latin typeface="Times New Roman" panose="02020603050405020304" pitchFamily="18" charset="0"/>
            <a:cs typeface="Times New Roman" panose="02020603050405020304" pitchFamily="18" charset="0"/>
          </a:endParaRPr>
        </a:p>
      </dgm:t>
    </dgm:pt>
    <dgm:pt modelId="{1B281BCD-87FB-4865-95F1-09A70BC6A2FA}" type="sibTrans" cxnId="{A87BA0C0-F146-4CAD-ADB4-0F88A169AB2D}">
      <dgm:prSet/>
      <dgm:spPr>
        <a:ln>
          <a:noFill/>
        </a:ln>
        <a:effectLst>
          <a:outerShdw blurRad="44450" dist="27940" dir="5400000" algn="ctr">
            <a:srgbClr val="000000">
              <a:alpha val="32000"/>
            </a:srgbClr>
          </a:outerShdw>
        </a:effectLst>
        <a:sp3d>
          <a:bevelT w="190500" h="38100"/>
        </a:sp3d>
      </dgm:spPr>
      <dgm:t>
        <a:bodyPr/>
        <a:lstStyle/>
        <a:p>
          <a:endParaRPr lang="en-US" sz="2000" b="1">
            <a:latin typeface="Times New Roman" panose="02020603050405020304" pitchFamily="18" charset="0"/>
            <a:cs typeface="Times New Roman" panose="02020603050405020304" pitchFamily="18" charset="0"/>
          </a:endParaRPr>
        </a:p>
      </dgm:t>
    </dgm:pt>
    <dgm:pt modelId="{4F345A2E-C0F6-411C-937A-64F3225A14F9}" type="pres">
      <dgm:prSet presAssocID="{1FA59050-C875-4332-9849-E6CC3C2BA369}" presName="Name0" presStyleCnt="0">
        <dgm:presLayoutVars>
          <dgm:dir/>
          <dgm:resizeHandles/>
        </dgm:presLayoutVars>
      </dgm:prSet>
      <dgm:spPr/>
    </dgm:pt>
    <dgm:pt modelId="{922989E8-CD8D-405A-8548-B0AD060C764E}" type="pres">
      <dgm:prSet presAssocID="{9B3744C6-CC9A-42BD-8154-81112F9916DA}" presName="compNode" presStyleCnt="0"/>
      <dgm:spPr>
        <a:ln>
          <a:noFill/>
        </a:ln>
        <a:effectLst>
          <a:outerShdw blurRad="44450" dist="27940" dir="5400000" algn="ctr">
            <a:srgbClr val="000000">
              <a:alpha val="32000"/>
            </a:srgbClr>
          </a:outerShdw>
        </a:effectLst>
        <a:sp3d>
          <a:bevelT w="190500" h="38100"/>
        </a:sp3d>
      </dgm:spPr>
    </dgm:pt>
    <dgm:pt modelId="{7693D9D2-EE56-475D-AA81-C0AB264ADF0C}" type="pres">
      <dgm:prSet presAssocID="{9B3744C6-CC9A-42BD-8154-81112F9916DA}" presName="dummyConnPt" presStyleCnt="0"/>
      <dgm:spPr>
        <a:ln>
          <a:noFill/>
        </a:ln>
        <a:effectLst>
          <a:outerShdw blurRad="44450" dist="27940" dir="5400000" algn="ctr">
            <a:srgbClr val="000000">
              <a:alpha val="32000"/>
            </a:srgbClr>
          </a:outerShdw>
        </a:effectLst>
        <a:sp3d>
          <a:bevelT w="190500" h="38100"/>
        </a:sp3d>
      </dgm:spPr>
    </dgm:pt>
    <dgm:pt modelId="{136A63DF-98F0-4BDF-A8C3-F32105787D77}" type="pres">
      <dgm:prSet presAssocID="{9B3744C6-CC9A-42BD-8154-81112F9916DA}" presName="node" presStyleLbl="node1" presStyleIdx="0" presStyleCnt="7">
        <dgm:presLayoutVars>
          <dgm:bulletEnabled val="1"/>
        </dgm:presLayoutVars>
      </dgm:prSet>
      <dgm:spPr/>
    </dgm:pt>
    <dgm:pt modelId="{98F6D580-71E3-44E6-8CD3-493EC53F4413}" type="pres">
      <dgm:prSet presAssocID="{6321B6AF-BD17-4318-A41E-5AC2B9115A0C}" presName="sibTrans" presStyleLbl="bgSibTrans2D1" presStyleIdx="0" presStyleCnt="6"/>
      <dgm:spPr/>
    </dgm:pt>
    <dgm:pt modelId="{A88AE379-AFA6-4D77-95E2-C49F000BE4A4}" type="pres">
      <dgm:prSet presAssocID="{E7D3AE8C-A865-431B-9D3E-6E8E1E112A32}" presName="compNode" presStyleCnt="0"/>
      <dgm:spPr>
        <a:ln>
          <a:noFill/>
        </a:ln>
        <a:effectLst>
          <a:outerShdw blurRad="44450" dist="27940" dir="5400000" algn="ctr">
            <a:srgbClr val="000000">
              <a:alpha val="32000"/>
            </a:srgbClr>
          </a:outerShdw>
        </a:effectLst>
        <a:sp3d>
          <a:bevelT w="190500" h="38100"/>
        </a:sp3d>
      </dgm:spPr>
    </dgm:pt>
    <dgm:pt modelId="{9BB7DDF1-2677-4C70-A595-1FBA989B863C}" type="pres">
      <dgm:prSet presAssocID="{E7D3AE8C-A865-431B-9D3E-6E8E1E112A32}" presName="dummyConnPt" presStyleCnt="0"/>
      <dgm:spPr>
        <a:ln>
          <a:noFill/>
        </a:ln>
        <a:effectLst>
          <a:outerShdw blurRad="44450" dist="27940" dir="5400000" algn="ctr">
            <a:srgbClr val="000000">
              <a:alpha val="32000"/>
            </a:srgbClr>
          </a:outerShdw>
        </a:effectLst>
        <a:sp3d>
          <a:bevelT w="190500" h="38100"/>
        </a:sp3d>
      </dgm:spPr>
    </dgm:pt>
    <dgm:pt modelId="{85DE6BB9-8C62-4AC3-B7B2-CDD4F52B2253}" type="pres">
      <dgm:prSet presAssocID="{E7D3AE8C-A865-431B-9D3E-6E8E1E112A32}" presName="node" presStyleLbl="node1" presStyleIdx="1" presStyleCnt="7">
        <dgm:presLayoutVars>
          <dgm:bulletEnabled val="1"/>
        </dgm:presLayoutVars>
      </dgm:prSet>
      <dgm:spPr/>
    </dgm:pt>
    <dgm:pt modelId="{6738CB05-3AC8-4DC0-82BC-B5660A296072}" type="pres">
      <dgm:prSet presAssocID="{82806D3F-1C26-4EF8-8C50-FBAA35A22E78}" presName="sibTrans" presStyleLbl="bgSibTrans2D1" presStyleIdx="1" presStyleCnt="6"/>
      <dgm:spPr/>
    </dgm:pt>
    <dgm:pt modelId="{54BC8783-D13D-4A10-A4E8-96F7DD4BE439}" type="pres">
      <dgm:prSet presAssocID="{43DB2BE0-C957-4404-8710-C05FE53C51D6}" presName="compNode" presStyleCnt="0"/>
      <dgm:spPr>
        <a:ln>
          <a:noFill/>
        </a:ln>
        <a:effectLst>
          <a:outerShdw blurRad="44450" dist="27940" dir="5400000" algn="ctr">
            <a:srgbClr val="000000">
              <a:alpha val="32000"/>
            </a:srgbClr>
          </a:outerShdw>
        </a:effectLst>
        <a:sp3d>
          <a:bevelT w="190500" h="38100"/>
        </a:sp3d>
      </dgm:spPr>
    </dgm:pt>
    <dgm:pt modelId="{EEED238B-2678-4515-832E-08696E5AED09}" type="pres">
      <dgm:prSet presAssocID="{43DB2BE0-C957-4404-8710-C05FE53C51D6}" presName="dummyConnPt" presStyleCnt="0"/>
      <dgm:spPr>
        <a:ln>
          <a:noFill/>
        </a:ln>
        <a:effectLst>
          <a:outerShdw blurRad="44450" dist="27940" dir="5400000" algn="ctr">
            <a:srgbClr val="000000">
              <a:alpha val="32000"/>
            </a:srgbClr>
          </a:outerShdw>
        </a:effectLst>
        <a:sp3d>
          <a:bevelT w="190500" h="38100"/>
        </a:sp3d>
      </dgm:spPr>
    </dgm:pt>
    <dgm:pt modelId="{0C6B4E3C-2B86-458C-AF69-A814E7A5825A}" type="pres">
      <dgm:prSet presAssocID="{43DB2BE0-C957-4404-8710-C05FE53C51D6}" presName="node" presStyleLbl="node1" presStyleIdx="2" presStyleCnt="7">
        <dgm:presLayoutVars>
          <dgm:bulletEnabled val="1"/>
        </dgm:presLayoutVars>
      </dgm:prSet>
      <dgm:spPr/>
    </dgm:pt>
    <dgm:pt modelId="{315ADFA1-02A6-49DD-B69A-7E41B74DB607}" type="pres">
      <dgm:prSet presAssocID="{1F695B19-E39F-4EB4-AD07-6F75EE23F001}" presName="sibTrans" presStyleLbl="bgSibTrans2D1" presStyleIdx="2" presStyleCnt="6"/>
      <dgm:spPr/>
    </dgm:pt>
    <dgm:pt modelId="{85A43778-7CD8-4DA2-B1BA-D2AF5F16AEFC}" type="pres">
      <dgm:prSet presAssocID="{D9BDCF8E-5BC6-4CE9-B594-898270283061}" presName="compNode" presStyleCnt="0"/>
      <dgm:spPr>
        <a:ln>
          <a:noFill/>
        </a:ln>
        <a:effectLst>
          <a:outerShdw blurRad="44450" dist="27940" dir="5400000" algn="ctr">
            <a:srgbClr val="000000">
              <a:alpha val="32000"/>
            </a:srgbClr>
          </a:outerShdw>
        </a:effectLst>
        <a:sp3d>
          <a:bevelT w="190500" h="38100"/>
        </a:sp3d>
      </dgm:spPr>
    </dgm:pt>
    <dgm:pt modelId="{B3699DB4-920C-4F4C-BABD-F37FC4DD2DA8}" type="pres">
      <dgm:prSet presAssocID="{D9BDCF8E-5BC6-4CE9-B594-898270283061}" presName="dummyConnPt" presStyleCnt="0"/>
      <dgm:spPr>
        <a:ln>
          <a:noFill/>
        </a:ln>
        <a:effectLst>
          <a:outerShdw blurRad="44450" dist="27940" dir="5400000" algn="ctr">
            <a:srgbClr val="000000">
              <a:alpha val="32000"/>
            </a:srgbClr>
          </a:outerShdw>
        </a:effectLst>
        <a:sp3d>
          <a:bevelT w="190500" h="38100"/>
        </a:sp3d>
      </dgm:spPr>
    </dgm:pt>
    <dgm:pt modelId="{4446B2B5-B7F3-4627-830D-017666CD947B}" type="pres">
      <dgm:prSet presAssocID="{D9BDCF8E-5BC6-4CE9-B594-898270283061}" presName="node" presStyleLbl="node1" presStyleIdx="3" presStyleCnt="7">
        <dgm:presLayoutVars>
          <dgm:bulletEnabled val="1"/>
        </dgm:presLayoutVars>
      </dgm:prSet>
      <dgm:spPr/>
    </dgm:pt>
    <dgm:pt modelId="{9A152C71-FF12-4849-AD1A-4B16A43F0708}" type="pres">
      <dgm:prSet presAssocID="{FF09E4D6-719D-4ED7-85F9-0502B9B356F5}" presName="sibTrans" presStyleLbl="bgSibTrans2D1" presStyleIdx="3" presStyleCnt="6"/>
      <dgm:spPr/>
    </dgm:pt>
    <dgm:pt modelId="{A684FC5D-1E4E-49A4-8A14-D9496C4335FA}" type="pres">
      <dgm:prSet presAssocID="{86AE36F4-2979-426A-9E8F-CFB447B2F243}" presName="compNode" presStyleCnt="0"/>
      <dgm:spPr>
        <a:ln>
          <a:noFill/>
        </a:ln>
        <a:effectLst>
          <a:outerShdw blurRad="44450" dist="27940" dir="5400000" algn="ctr">
            <a:srgbClr val="000000">
              <a:alpha val="32000"/>
            </a:srgbClr>
          </a:outerShdw>
        </a:effectLst>
        <a:sp3d>
          <a:bevelT w="190500" h="38100"/>
        </a:sp3d>
      </dgm:spPr>
    </dgm:pt>
    <dgm:pt modelId="{CD37C671-078B-4F78-83B9-A586C698C2B3}" type="pres">
      <dgm:prSet presAssocID="{86AE36F4-2979-426A-9E8F-CFB447B2F243}" presName="dummyConnPt" presStyleCnt="0"/>
      <dgm:spPr>
        <a:ln>
          <a:noFill/>
        </a:ln>
        <a:effectLst>
          <a:outerShdw blurRad="44450" dist="27940" dir="5400000" algn="ctr">
            <a:srgbClr val="000000">
              <a:alpha val="32000"/>
            </a:srgbClr>
          </a:outerShdw>
        </a:effectLst>
        <a:sp3d>
          <a:bevelT w="190500" h="38100"/>
        </a:sp3d>
      </dgm:spPr>
    </dgm:pt>
    <dgm:pt modelId="{B7B52634-4817-42FF-B8FB-462FCD3B7AE7}" type="pres">
      <dgm:prSet presAssocID="{86AE36F4-2979-426A-9E8F-CFB447B2F243}" presName="node" presStyleLbl="node1" presStyleIdx="4" presStyleCnt="7">
        <dgm:presLayoutVars>
          <dgm:bulletEnabled val="1"/>
        </dgm:presLayoutVars>
      </dgm:prSet>
      <dgm:spPr/>
    </dgm:pt>
    <dgm:pt modelId="{84D72245-2ECB-4520-BBD5-9C8B39D6A1B1}" type="pres">
      <dgm:prSet presAssocID="{BC0055F5-5870-4F79-86AC-EBDC00FA55D3}" presName="sibTrans" presStyleLbl="bgSibTrans2D1" presStyleIdx="4" presStyleCnt="6"/>
      <dgm:spPr/>
    </dgm:pt>
    <dgm:pt modelId="{988E84A6-9910-49CD-B0B9-4A214A8B39E8}" type="pres">
      <dgm:prSet presAssocID="{B155D4F3-F7EC-4D46-98EA-6AF30BFB9598}" presName="compNode" presStyleCnt="0"/>
      <dgm:spPr>
        <a:ln>
          <a:noFill/>
        </a:ln>
        <a:effectLst>
          <a:outerShdw blurRad="44450" dist="27940" dir="5400000" algn="ctr">
            <a:srgbClr val="000000">
              <a:alpha val="32000"/>
            </a:srgbClr>
          </a:outerShdw>
        </a:effectLst>
        <a:sp3d>
          <a:bevelT w="190500" h="38100"/>
        </a:sp3d>
      </dgm:spPr>
    </dgm:pt>
    <dgm:pt modelId="{19510450-76FD-4892-BA1B-3795DD586137}" type="pres">
      <dgm:prSet presAssocID="{B155D4F3-F7EC-4D46-98EA-6AF30BFB9598}" presName="dummyConnPt" presStyleCnt="0"/>
      <dgm:spPr>
        <a:ln>
          <a:noFill/>
        </a:ln>
        <a:effectLst>
          <a:outerShdw blurRad="44450" dist="27940" dir="5400000" algn="ctr">
            <a:srgbClr val="000000">
              <a:alpha val="32000"/>
            </a:srgbClr>
          </a:outerShdw>
        </a:effectLst>
        <a:sp3d>
          <a:bevelT w="190500" h="38100"/>
        </a:sp3d>
      </dgm:spPr>
    </dgm:pt>
    <dgm:pt modelId="{E8080C9A-C10F-4587-BDA3-26E999E9E0C5}" type="pres">
      <dgm:prSet presAssocID="{B155D4F3-F7EC-4D46-98EA-6AF30BFB9598}" presName="node" presStyleLbl="node1" presStyleIdx="5" presStyleCnt="7">
        <dgm:presLayoutVars>
          <dgm:bulletEnabled val="1"/>
        </dgm:presLayoutVars>
      </dgm:prSet>
      <dgm:spPr/>
    </dgm:pt>
    <dgm:pt modelId="{9ACB2C7E-3576-4CC5-B534-B9823259736B}" type="pres">
      <dgm:prSet presAssocID="{39FB814F-C2C6-43AB-94AA-8F923FF6674E}" presName="sibTrans" presStyleLbl="bgSibTrans2D1" presStyleIdx="5" presStyleCnt="6"/>
      <dgm:spPr/>
    </dgm:pt>
    <dgm:pt modelId="{492F68A3-4072-48F2-AA3A-23AFC51662AD}" type="pres">
      <dgm:prSet presAssocID="{1ABEB135-FE9C-4490-836C-E83A5989C7C1}" presName="compNode" presStyleCnt="0"/>
      <dgm:spPr>
        <a:ln>
          <a:noFill/>
        </a:ln>
        <a:effectLst>
          <a:outerShdw blurRad="44450" dist="27940" dir="5400000" algn="ctr">
            <a:srgbClr val="000000">
              <a:alpha val="32000"/>
            </a:srgbClr>
          </a:outerShdw>
        </a:effectLst>
        <a:sp3d>
          <a:bevelT w="190500" h="38100"/>
        </a:sp3d>
      </dgm:spPr>
    </dgm:pt>
    <dgm:pt modelId="{F30E19EB-C148-452C-A8F8-D90B1F1D3722}" type="pres">
      <dgm:prSet presAssocID="{1ABEB135-FE9C-4490-836C-E83A5989C7C1}" presName="dummyConnPt" presStyleCnt="0"/>
      <dgm:spPr>
        <a:ln>
          <a:noFill/>
        </a:ln>
        <a:effectLst>
          <a:outerShdw blurRad="44450" dist="27940" dir="5400000" algn="ctr">
            <a:srgbClr val="000000">
              <a:alpha val="32000"/>
            </a:srgbClr>
          </a:outerShdw>
        </a:effectLst>
        <a:sp3d>
          <a:bevelT w="190500" h="38100"/>
        </a:sp3d>
      </dgm:spPr>
    </dgm:pt>
    <dgm:pt modelId="{3366B00D-967F-4F89-94B2-2AF118A6B936}" type="pres">
      <dgm:prSet presAssocID="{1ABEB135-FE9C-4490-836C-E83A5989C7C1}" presName="node" presStyleLbl="node1" presStyleIdx="6" presStyleCnt="7">
        <dgm:presLayoutVars>
          <dgm:bulletEnabled val="1"/>
        </dgm:presLayoutVars>
      </dgm:prSet>
      <dgm:spPr/>
    </dgm:pt>
  </dgm:ptLst>
  <dgm:cxnLst>
    <dgm:cxn modelId="{DDC27607-75C9-4502-B525-3F7F327E1561}" type="presOf" srcId="{6321B6AF-BD17-4318-A41E-5AC2B9115A0C}" destId="{98F6D580-71E3-44E6-8CD3-493EC53F4413}" srcOrd="0" destOrd="0" presId="urn:microsoft.com/office/officeart/2005/8/layout/bProcess4"/>
    <dgm:cxn modelId="{8239AE07-B6BE-4F39-9D85-37D3C0F005BC}" srcId="{1FA59050-C875-4332-9849-E6CC3C2BA369}" destId="{43DB2BE0-C957-4404-8710-C05FE53C51D6}" srcOrd="2" destOrd="0" parTransId="{9EDBCB39-C86E-4065-B5A2-4C50B2133BD5}" sibTransId="{1F695B19-E39F-4EB4-AD07-6F75EE23F001}"/>
    <dgm:cxn modelId="{3CE2B913-B28B-45CE-8F01-679315C912A9}" type="presOf" srcId="{43DB2BE0-C957-4404-8710-C05FE53C51D6}" destId="{0C6B4E3C-2B86-458C-AF69-A814E7A5825A}" srcOrd="0" destOrd="0" presId="urn:microsoft.com/office/officeart/2005/8/layout/bProcess4"/>
    <dgm:cxn modelId="{CF9F5521-D750-4729-8339-FA56D9186DA2}" type="presOf" srcId="{B155D4F3-F7EC-4D46-98EA-6AF30BFB9598}" destId="{E8080C9A-C10F-4587-BDA3-26E999E9E0C5}" srcOrd="0" destOrd="0" presId="urn:microsoft.com/office/officeart/2005/8/layout/bProcess4"/>
    <dgm:cxn modelId="{4B802C29-833D-4DDD-A3F4-2A6A595AF901}" type="presOf" srcId="{FF09E4D6-719D-4ED7-85F9-0502B9B356F5}" destId="{9A152C71-FF12-4849-AD1A-4B16A43F0708}" srcOrd="0" destOrd="0" presId="urn:microsoft.com/office/officeart/2005/8/layout/bProcess4"/>
    <dgm:cxn modelId="{61AA7F43-7C4A-473B-A35C-681BA90694DF}" type="presOf" srcId="{1ABEB135-FE9C-4490-836C-E83A5989C7C1}" destId="{3366B00D-967F-4F89-94B2-2AF118A6B936}" srcOrd="0" destOrd="0" presId="urn:microsoft.com/office/officeart/2005/8/layout/bProcess4"/>
    <dgm:cxn modelId="{B48DBC63-D347-45E1-8305-B762792295D2}" type="presOf" srcId="{BC0055F5-5870-4F79-86AC-EBDC00FA55D3}" destId="{84D72245-2ECB-4520-BBD5-9C8B39D6A1B1}" srcOrd="0" destOrd="0" presId="urn:microsoft.com/office/officeart/2005/8/layout/bProcess4"/>
    <dgm:cxn modelId="{A15CCA43-AEAF-4210-BBDE-A0F4AF9C7531}" type="presOf" srcId="{86AE36F4-2979-426A-9E8F-CFB447B2F243}" destId="{B7B52634-4817-42FF-B8FB-462FCD3B7AE7}" srcOrd="0" destOrd="0" presId="urn:microsoft.com/office/officeart/2005/8/layout/bProcess4"/>
    <dgm:cxn modelId="{29E86644-B063-4DD8-BF13-3384DFDC28B7}" type="presOf" srcId="{82806D3F-1C26-4EF8-8C50-FBAA35A22E78}" destId="{6738CB05-3AC8-4DC0-82BC-B5660A296072}" srcOrd="0" destOrd="0" presId="urn:microsoft.com/office/officeart/2005/8/layout/bProcess4"/>
    <dgm:cxn modelId="{51DC9468-C0F5-4B93-88A3-ACA2B1FB4606}" srcId="{1FA59050-C875-4332-9849-E6CC3C2BA369}" destId="{E7D3AE8C-A865-431B-9D3E-6E8E1E112A32}" srcOrd="1" destOrd="0" parTransId="{9B0CF7AE-75F5-4D9E-A1B5-89CEF7D972B9}" sibTransId="{82806D3F-1C26-4EF8-8C50-FBAA35A22E78}"/>
    <dgm:cxn modelId="{E11EA668-6B80-43F6-A4DD-33112C738409}" srcId="{1FA59050-C875-4332-9849-E6CC3C2BA369}" destId="{86AE36F4-2979-426A-9E8F-CFB447B2F243}" srcOrd="4" destOrd="0" parTransId="{DA949D51-FAFF-4E40-8E47-07C761FD5897}" sibTransId="{BC0055F5-5870-4F79-86AC-EBDC00FA55D3}"/>
    <dgm:cxn modelId="{CD9BAA73-7BC1-4DC9-AB19-D941B368603D}" srcId="{1FA59050-C875-4332-9849-E6CC3C2BA369}" destId="{9B3744C6-CC9A-42BD-8154-81112F9916DA}" srcOrd="0" destOrd="0" parTransId="{13FF642A-C094-465E-8EA1-0D71C63E6F5D}" sibTransId="{6321B6AF-BD17-4318-A41E-5AC2B9115A0C}"/>
    <dgm:cxn modelId="{49CBC28A-C2A3-400D-9F5A-2F6E19931A75}" type="presOf" srcId="{D9BDCF8E-5BC6-4CE9-B594-898270283061}" destId="{4446B2B5-B7F3-4627-830D-017666CD947B}" srcOrd="0" destOrd="0" presId="urn:microsoft.com/office/officeart/2005/8/layout/bProcess4"/>
    <dgm:cxn modelId="{5C848D91-EF98-48A4-B054-E49C9CF124D7}" srcId="{1FA59050-C875-4332-9849-E6CC3C2BA369}" destId="{D9BDCF8E-5BC6-4CE9-B594-898270283061}" srcOrd="3" destOrd="0" parTransId="{2D0198F1-B563-4B91-B532-B081B2F095BB}" sibTransId="{FF09E4D6-719D-4ED7-85F9-0502B9B356F5}"/>
    <dgm:cxn modelId="{D90D65A9-430D-4BED-8167-3DBA26A0A647}" type="presOf" srcId="{E7D3AE8C-A865-431B-9D3E-6E8E1E112A32}" destId="{85DE6BB9-8C62-4AC3-B7B2-CDD4F52B2253}" srcOrd="0" destOrd="0" presId="urn:microsoft.com/office/officeart/2005/8/layout/bProcess4"/>
    <dgm:cxn modelId="{B23A75BA-4028-43FC-9E62-8753B804197E}" srcId="{1FA59050-C875-4332-9849-E6CC3C2BA369}" destId="{B155D4F3-F7EC-4D46-98EA-6AF30BFB9598}" srcOrd="5" destOrd="0" parTransId="{A64977D9-B326-4996-AFB3-39CCC9247636}" sibTransId="{39FB814F-C2C6-43AB-94AA-8F923FF6674E}"/>
    <dgm:cxn modelId="{75FFE4BF-9520-43D5-BC7C-354E711A3BAA}" type="presOf" srcId="{9B3744C6-CC9A-42BD-8154-81112F9916DA}" destId="{136A63DF-98F0-4BDF-A8C3-F32105787D77}" srcOrd="0" destOrd="0" presId="urn:microsoft.com/office/officeart/2005/8/layout/bProcess4"/>
    <dgm:cxn modelId="{A87BA0C0-F146-4CAD-ADB4-0F88A169AB2D}" srcId="{1FA59050-C875-4332-9849-E6CC3C2BA369}" destId="{1ABEB135-FE9C-4490-836C-E83A5989C7C1}" srcOrd="6" destOrd="0" parTransId="{8F497ABB-38DD-470F-9E50-C53094C24AFD}" sibTransId="{1B281BCD-87FB-4865-95F1-09A70BC6A2FA}"/>
    <dgm:cxn modelId="{E20754C6-A9D2-4711-A304-FBE8177D4DE7}" type="presOf" srcId="{1FA59050-C875-4332-9849-E6CC3C2BA369}" destId="{4F345A2E-C0F6-411C-937A-64F3225A14F9}" srcOrd="0" destOrd="0" presId="urn:microsoft.com/office/officeart/2005/8/layout/bProcess4"/>
    <dgm:cxn modelId="{820632C8-C2C8-4D3B-98A2-E2C2DA229688}" type="presOf" srcId="{1F695B19-E39F-4EB4-AD07-6F75EE23F001}" destId="{315ADFA1-02A6-49DD-B69A-7E41B74DB607}" srcOrd="0" destOrd="0" presId="urn:microsoft.com/office/officeart/2005/8/layout/bProcess4"/>
    <dgm:cxn modelId="{1D62BFCE-60A3-4E95-9225-812FF3CE4A2D}" type="presOf" srcId="{39FB814F-C2C6-43AB-94AA-8F923FF6674E}" destId="{9ACB2C7E-3576-4CC5-B534-B9823259736B}" srcOrd="0" destOrd="0" presId="urn:microsoft.com/office/officeart/2005/8/layout/bProcess4"/>
    <dgm:cxn modelId="{4A3C4D4C-A3DD-44BD-8056-A72FE6222CBE}" type="presParOf" srcId="{4F345A2E-C0F6-411C-937A-64F3225A14F9}" destId="{922989E8-CD8D-405A-8548-B0AD060C764E}" srcOrd="0" destOrd="0" presId="urn:microsoft.com/office/officeart/2005/8/layout/bProcess4"/>
    <dgm:cxn modelId="{CCADFFCF-85E6-45E4-BFD5-46D5D5274B44}" type="presParOf" srcId="{922989E8-CD8D-405A-8548-B0AD060C764E}" destId="{7693D9D2-EE56-475D-AA81-C0AB264ADF0C}" srcOrd="0" destOrd="0" presId="urn:microsoft.com/office/officeart/2005/8/layout/bProcess4"/>
    <dgm:cxn modelId="{52594C01-C13A-4CD2-937A-5A24BBAE961F}" type="presParOf" srcId="{922989E8-CD8D-405A-8548-B0AD060C764E}" destId="{136A63DF-98F0-4BDF-A8C3-F32105787D77}" srcOrd="1" destOrd="0" presId="urn:microsoft.com/office/officeart/2005/8/layout/bProcess4"/>
    <dgm:cxn modelId="{BF3B7B5C-4079-4815-9EC4-2A27B48E024A}" type="presParOf" srcId="{4F345A2E-C0F6-411C-937A-64F3225A14F9}" destId="{98F6D580-71E3-44E6-8CD3-493EC53F4413}" srcOrd="1" destOrd="0" presId="urn:microsoft.com/office/officeart/2005/8/layout/bProcess4"/>
    <dgm:cxn modelId="{4A96A0E0-6853-4B34-B776-23E08BDEA86B}" type="presParOf" srcId="{4F345A2E-C0F6-411C-937A-64F3225A14F9}" destId="{A88AE379-AFA6-4D77-95E2-C49F000BE4A4}" srcOrd="2" destOrd="0" presId="urn:microsoft.com/office/officeart/2005/8/layout/bProcess4"/>
    <dgm:cxn modelId="{1637777E-351A-453E-A978-1E9A55646233}" type="presParOf" srcId="{A88AE379-AFA6-4D77-95E2-C49F000BE4A4}" destId="{9BB7DDF1-2677-4C70-A595-1FBA989B863C}" srcOrd="0" destOrd="0" presId="urn:microsoft.com/office/officeart/2005/8/layout/bProcess4"/>
    <dgm:cxn modelId="{52FD4A72-C20E-4DB3-A59C-5DE019C71E57}" type="presParOf" srcId="{A88AE379-AFA6-4D77-95E2-C49F000BE4A4}" destId="{85DE6BB9-8C62-4AC3-B7B2-CDD4F52B2253}" srcOrd="1" destOrd="0" presId="urn:microsoft.com/office/officeart/2005/8/layout/bProcess4"/>
    <dgm:cxn modelId="{99BA2388-A15E-470B-A1DD-F7AD8A9B305D}" type="presParOf" srcId="{4F345A2E-C0F6-411C-937A-64F3225A14F9}" destId="{6738CB05-3AC8-4DC0-82BC-B5660A296072}" srcOrd="3" destOrd="0" presId="urn:microsoft.com/office/officeart/2005/8/layout/bProcess4"/>
    <dgm:cxn modelId="{ABEADE21-28FE-4920-93D3-41349D23F8E0}" type="presParOf" srcId="{4F345A2E-C0F6-411C-937A-64F3225A14F9}" destId="{54BC8783-D13D-4A10-A4E8-96F7DD4BE439}" srcOrd="4" destOrd="0" presId="urn:microsoft.com/office/officeart/2005/8/layout/bProcess4"/>
    <dgm:cxn modelId="{08F5667A-CC44-4435-B1AC-1AB4BECCA87A}" type="presParOf" srcId="{54BC8783-D13D-4A10-A4E8-96F7DD4BE439}" destId="{EEED238B-2678-4515-832E-08696E5AED09}" srcOrd="0" destOrd="0" presId="urn:microsoft.com/office/officeart/2005/8/layout/bProcess4"/>
    <dgm:cxn modelId="{09F6454C-08CF-4E4C-8FAC-E0D937B33890}" type="presParOf" srcId="{54BC8783-D13D-4A10-A4E8-96F7DD4BE439}" destId="{0C6B4E3C-2B86-458C-AF69-A814E7A5825A}" srcOrd="1" destOrd="0" presId="urn:microsoft.com/office/officeart/2005/8/layout/bProcess4"/>
    <dgm:cxn modelId="{FF2FBBC1-0640-4B52-8FDE-549CB06D104F}" type="presParOf" srcId="{4F345A2E-C0F6-411C-937A-64F3225A14F9}" destId="{315ADFA1-02A6-49DD-B69A-7E41B74DB607}" srcOrd="5" destOrd="0" presId="urn:microsoft.com/office/officeart/2005/8/layout/bProcess4"/>
    <dgm:cxn modelId="{92F3E179-ADDA-4DB0-BD30-431D52ACE6B7}" type="presParOf" srcId="{4F345A2E-C0F6-411C-937A-64F3225A14F9}" destId="{85A43778-7CD8-4DA2-B1BA-D2AF5F16AEFC}" srcOrd="6" destOrd="0" presId="urn:microsoft.com/office/officeart/2005/8/layout/bProcess4"/>
    <dgm:cxn modelId="{A708836E-2F14-4826-BF95-584AB045F853}" type="presParOf" srcId="{85A43778-7CD8-4DA2-B1BA-D2AF5F16AEFC}" destId="{B3699DB4-920C-4F4C-BABD-F37FC4DD2DA8}" srcOrd="0" destOrd="0" presId="urn:microsoft.com/office/officeart/2005/8/layout/bProcess4"/>
    <dgm:cxn modelId="{E2986FE3-CACB-41AC-BF7D-24E3A76AFE9E}" type="presParOf" srcId="{85A43778-7CD8-4DA2-B1BA-D2AF5F16AEFC}" destId="{4446B2B5-B7F3-4627-830D-017666CD947B}" srcOrd="1" destOrd="0" presId="urn:microsoft.com/office/officeart/2005/8/layout/bProcess4"/>
    <dgm:cxn modelId="{D786B205-2103-4764-B88F-CB7405188056}" type="presParOf" srcId="{4F345A2E-C0F6-411C-937A-64F3225A14F9}" destId="{9A152C71-FF12-4849-AD1A-4B16A43F0708}" srcOrd="7" destOrd="0" presId="urn:microsoft.com/office/officeart/2005/8/layout/bProcess4"/>
    <dgm:cxn modelId="{C9DE68E9-FE81-407E-878F-F4173ED9D3EB}" type="presParOf" srcId="{4F345A2E-C0F6-411C-937A-64F3225A14F9}" destId="{A684FC5D-1E4E-49A4-8A14-D9496C4335FA}" srcOrd="8" destOrd="0" presId="urn:microsoft.com/office/officeart/2005/8/layout/bProcess4"/>
    <dgm:cxn modelId="{CCE26428-F3FA-404F-9CC8-65323DFE991A}" type="presParOf" srcId="{A684FC5D-1E4E-49A4-8A14-D9496C4335FA}" destId="{CD37C671-078B-4F78-83B9-A586C698C2B3}" srcOrd="0" destOrd="0" presId="urn:microsoft.com/office/officeart/2005/8/layout/bProcess4"/>
    <dgm:cxn modelId="{3B269747-399A-44D4-9DC5-3D35E909FB3A}" type="presParOf" srcId="{A684FC5D-1E4E-49A4-8A14-D9496C4335FA}" destId="{B7B52634-4817-42FF-B8FB-462FCD3B7AE7}" srcOrd="1" destOrd="0" presId="urn:microsoft.com/office/officeart/2005/8/layout/bProcess4"/>
    <dgm:cxn modelId="{7C975A2E-1C90-4822-B048-0124575E3E3C}" type="presParOf" srcId="{4F345A2E-C0F6-411C-937A-64F3225A14F9}" destId="{84D72245-2ECB-4520-BBD5-9C8B39D6A1B1}" srcOrd="9" destOrd="0" presId="urn:microsoft.com/office/officeart/2005/8/layout/bProcess4"/>
    <dgm:cxn modelId="{B150E651-DB98-4259-8481-FAEF84D88A03}" type="presParOf" srcId="{4F345A2E-C0F6-411C-937A-64F3225A14F9}" destId="{988E84A6-9910-49CD-B0B9-4A214A8B39E8}" srcOrd="10" destOrd="0" presId="urn:microsoft.com/office/officeart/2005/8/layout/bProcess4"/>
    <dgm:cxn modelId="{443A489A-BF37-44B9-A798-729759EC7520}" type="presParOf" srcId="{988E84A6-9910-49CD-B0B9-4A214A8B39E8}" destId="{19510450-76FD-4892-BA1B-3795DD586137}" srcOrd="0" destOrd="0" presId="urn:microsoft.com/office/officeart/2005/8/layout/bProcess4"/>
    <dgm:cxn modelId="{E98ECFB7-F459-4DA7-8AAC-F1A72D7B39DB}" type="presParOf" srcId="{988E84A6-9910-49CD-B0B9-4A214A8B39E8}" destId="{E8080C9A-C10F-4587-BDA3-26E999E9E0C5}" srcOrd="1" destOrd="0" presId="urn:microsoft.com/office/officeart/2005/8/layout/bProcess4"/>
    <dgm:cxn modelId="{2CAF3539-5AC6-4D36-98A3-E2E080379988}" type="presParOf" srcId="{4F345A2E-C0F6-411C-937A-64F3225A14F9}" destId="{9ACB2C7E-3576-4CC5-B534-B9823259736B}" srcOrd="11" destOrd="0" presId="urn:microsoft.com/office/officeart/2005/8/layout/bProcess4"/>
    <dgm:cxn modelId="{E880127C-BF5D-4589-A9CB-EE72614CEF9B}" type="presParOf" srcId="{4F345A2E-C0F6-411C-937A-64F3225A14F9}" destId="{492F68A3-4072-48F2-AA3A-23AFC51662AD}" srcOrd="12" destOrd="0" presId="urn:microsoft.com/office/officeart/2005/8/layout/bProcess4"/>
    <dgm:cxn modelId="{C3FF20A7-0D1F-4AFA-A85E-922AC7FBE643}" type="presParOf" srcId="{492F68A3-4072-48F2-AA3A-23AFC51662AD}" destId="{F30E19EB-C148-452C-A8F8-D90B1F1D3722}" srcOrd="0" destOrd="0" presId="urn:microsoft.com/office/officeart/2005/8/layout/bProcess4"/>
    <dgm:cxn modelId="{6A112D11-0B7A-438B-A73C-4A5497C54FF9}" type="presParOf" srcId="{492F68A3-4072-48F2-AA3A-23AFC51662AD}" destId="{3366B00D-967F-4F89-94B2-2AF118A6B936}" srcOrd="1" destOrd="0" presId="urn:microsoft.com/office/officeart/2005/8/layout/bProcess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A59050-C875-4332-9849-E6CC3C2BA369}" type="doc">
      <dgm:prSet loTypeId="urn:microsoft.com/office/officeart/2005/8/layout/bProcess4" loCatId="process"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9B3744C6-CC9A-42BD-8154-81112F9916DA}">
      <dgm:prSet custT="1"/>
      <dgm:spPr>
        <a:solidFill>
          <a:srgbClr val="FFFF00"/>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1" u="sng" dirty="0">
              <a:solidFill>
                <a:schemeClr val="tx1"/>
              </a:solidFill>
              <a:latin typeface="Times New Roman" panose="02020603050405020304" pitchFamily="18" charset="0"/>
              <a:cs typeface="Times New Roman" panose="02020603050405020304" pitchFamily="18" charset="0"/>
            </a:rPr>
            <a:t>CESSÃO DE MÃO OBRA</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13FF642A-C094-465E-8EA1-0D71C63E6F5D}" type="parTrans" cxnId="{CD9BAA73-7BC1-4DC9-AB19-D941B368603D}">
      <dgm:prSet/>
      <dgm:spPr/>
      <dgm:t>
        <a:bodyPr/>
        <a:lstStyle/>
        <a:p>
          <a:endParaRPr lang="en-US" sz="2000" b="0">
            <a:latin typeface="Times New Roman" panose="02020603050405020304" pitchFamily="18" charset="0"/>
            <a:cs typeface="Times New Roman" panose="02020603050405020304" pitchFamily="18" charset="0"/>
          </a:endParaRPr>
        </a:p>
      </dgm:t>
    </dgm:pt>
    <dgm:pt modelId="{6321B6AF-BD17-4318-A41E-5AC2B9115A0C}" type="sibTrans" cxnId="{CD9BAA73-7BC1-4DC9-AB19-D941B368603D}">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E7D3AE8C-A865-431B-9D3E-6E8E1E112A32}">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0" dirty="0">
              <a:latin typeface="Times New Roman" panose="02020603050405020304" pitchFamily="18" charset="0"/>
              <a:cs typeface="Times New Roman" panose="02020603050405020304" pitchFamily="18" charset="0"/>
            </a:rPr>
            <a:t>Acabamento</a:t>
          </a:r>
          <a:endParaRPr lang="en-US" sz="2000" b="0" dirty="0">
            <a:latin typeface="Times New Roman" panose="02020603050405020304" pitchFamily="18" charset="0"/>
            <a:cs typeface="Times New Roman" panose="02020603050405020304" pitchFamily="18" charset="0"/>
          </a:endParaRPr>
        </a:p>
      </dgm:t>
    </dgm:pt>
    <dgm:pt modelId="{9B0CF7AE-75F5-4D9E-A1B5-89CEF7D972B9}" type="parTrans" cxnId="{51DC9468-C0F5-4B93-88A3-ACA2B1FB4606}">
      <dgm:prSet/>
      <dgm:spPr/>
      <dgm:t>
        <a:bodyPr/>
        <a:lstStyle/>
        <a:p>
          <a:endParaRPr lang="en-US" sz="2000" b="0">
            <a:latin typeface="Times New Roman" panose="02020603050405020304" pitchFamily="18" charset="0"/>
            <a:cs typeface="Times New Roman" panose="02020603050405020304" pitchFamily="18" charset="0"/>
          </a:endParaRPr>
        </a:p>
      </dgm:t>
    </dgm:pt>
    <dgm:pt modelId="{82806D3F-1C26-4EF8-8C50-FBAA35A22E78}" type="sibTrans" cxnId="{51DC9468-C0F5-4B93-88A3-ACA2B1FB4606}">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43DB2BE0-C957-4404-8710-C05FE53C51D6}">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0">
              <a:latin typeface="Times New Roman" panose="02020603050405020304" pitchFamily="18" charset="0"/>
              <a:cs typeface="Times New Roman" panose="02020603050405020304" pitchFamily="18" charset="0"/>
            </a:rPr>
            <a:t>Embalagem</a:t>
          </a:r>
          <a:endParaRPr lang="en-US" sz="2000" b="0">
            <a:latin typeface="Times New Roman" panose="02020603050405020304" pitchFamily="18" charset="0"/>
            <a:cs typeface="Times New Roman" panose="02020603050405020304" pitchFamily="18" charset="0"/>
          </a:endParaRPr>
        </a:p>
      </dgm:t>
    </dgm:pt>
    <dgm:pt modelId="{9EDBCB39-C86E-4065-B5A2-4C50B2133BD5}" type="parTrans" cxnId="{8239AE07-B6BE-4F39-9D85-37D3C0F005BC}">
      <dgm:prSet/>
      <dgm:spPr/>
      <dgm:t>
        <a:bodyPr/>
        <a:lstStyle/>
        <a:p>
          <a:endParaRPr lang="en-US" sz="2000" b="0">
            <a:latin typeface="Times New Roman" panose="02020603050405020304" pitchFamily="18" charset="0"/>
            <a:cs typeface="Times New Roman" panose="02020603050405020304" pitchFamily="18" charset="0"/>
          </a:endParaRPr>
        </a:p>
      </dgm:t>
    </dgm:pt>
    <dgm:pt modelId="{1F695B19-E39F-4EB4-AD07-6F75EE23F001}" type="sibTrans" cxnId="{8239AE07-B6BE-4F39-9D85-37D3C0F005BC}">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D9BDCF8E-5BC6-4CE9-B594-898270283061}">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0" dirty="0">
              <a:latin typeface="Times New Roman" panose="02020603050405020304" pitchFamily="18" charset="0"/>
              <a:cs typeface="Times New Roman" panose="02020603050405020304" pitchFamily="18" charset="0"/>
            </a:rPr>
            <a:t>Acondicio</a:t>
          </a:r>
        </a:p>
        <a:p>
          <a:r>
            <a:rPr lang="pt-BR" sz="2000" b="0" dirty="0">
              <a:latin typeface="Times New Roman" panose="02020603050405020304" pitchFamily="18" charset="0"/>
              <a:cs typeface="Times New Roman" panose="02020603050405020304" pitchFamily="18" charset="0"/>
            </a:rPr>
            <a:t>namento</a:t>
          </a:r>
          <a:endParaRPr lang="en-US" sz="2000" b="0" dirty="0">
            <a:latin typeface="Times New Roman" panose="02020603050405020304" pitchFamily="18" charset="0"/>
            <a:cs typeface="Times New Roman" panose="02020603050405020304" pitchFamily="18" charset="0"/>
          </a:endParaRPr>
        </a:p>
      </dgm:t>
    </dgm:pt>
    <dgm:pt modelId="{2D0198F1-B563-4B91-B532-B081B2F095BB}" type="parTrans" cxnId="{5C848D91-EF98-48A4-B054-E49C9CF124D7}">
      <dgm:prSet/>
      <dgm:spPr/>
      <dgm:t>
        <a:bodyPr/>
        <a:lstStyle/>
        <a:p>
          <a:endParaRPr lang="en-US" sz="2000" b="0">
            <a:latin typeface="Times New Roman" panose="02020603050405020304" pitchFamily="18" charset="0"/>
            <a:cs typeface="Times New Roman" panose="02020603050405020304" pitchFamily="18" charset="0"/>
          </a:endParaRPr>
        </a:p>
      </dgm:t>
    </dgm:pt>
    <dgm:pt modelId="{FF09E4D6-719D-4ED7-85F9-0502B9B356F5}" type="sibTrans" cxnId="{5C848D91-EF98-48A4-B054-E49C9CF124D7}">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86AE36F4-2979-426A-9E8F-CFB447B2F243}">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0">
              <a:latin typeface="Times New Roman" panose="02020603050405020304" pitchFamily="18" charset="0"/>
              <a:cs typeface="Times New Roman" panose="02020603050405020304" pitchFamily="18" charset="0"/>
            </a:rPr>
            <a:t>Cobrança</a:t>
          </a:r>
          <a:endParaRPr lang="en-US" sz="2000" b="0">
            <a:latin typeface="Times New Roman" panose="02020603050405020304" pitchFamily="18" charset="0"/>
            <a:cs typeface="Times New Roman" panose="02020603050405020304" pitchFamily="18" charset="0"/>
          </a:endParaRPr>
        </a:p>
      </dgm:t>
    </dgm:pt>
    <dgm:pt modelId="{DA949D51-FAFF-4E40-8E47-07C761FD5897}" type="parTrans" cxnId="{E11EA668-6B80-43F6-A4DD-33112C738409}">
      <dgm:prSet/>
      <dgm:spPr/>
      <dgm:t>
        <a:bodyPr/>
        <a:lstStyle/>
        <a:p>
          <a:endParaRPr lang="en-US" sz="2000" b="0">
            <a:latin typeface="Times New Roman" panose="02020603050405020304" pitchFamily="18" charset="0"/>
            <a:cs typeface="Times New Roman" panose="02020603050405020304" pitchFamily="18" charset="0"/>
          </a:endParaRPr>
        </a:p>
      </dgm:t>
    </dgm:pt>
    <dgm:pt modelId="{BC0055F5-5870-4F79-86AC-EBDC00FA55D3}" type="sibTrans" cxnId="{E11EA668-6B80-43F6-A4DD-33112C738409}">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B155D4F3-F7EC-4D46-98EA-6AF30BFB9598}">
      <dgm:prSet custT="1"/>
      <dgm:spPr>
        <a:solidFill>
          <a:schemeClr val="accent5">
            <a:lumMod val="50000"/>
          </a:schemeClr>
        </a:solidFill>
        <a:ln w="9525">
          <a:solidFill>
            <a:srgbClr val="FFFF00"/>
          </a:solid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Coleta ou Reciclagem lixo ou resíduos </a:t>
          </a:r>
          <a:endParaRPr lang="en-US" sz="2000" b="0">
            <a:solidFill>
              <a:srgbClr val="FFFF00"/>
            </a:solidFill>
            <a:latin typeface="Times New Roman" panose="02020603050405020304" pitchFamily="18" charset="0"/>
            <a:cs typeface="Times New Roman" panose="02020603050405020304" pitchFamily="18" charset="0"/>
          </a:endParaRPr>
        </a:p>
      </dgm:t>
    </dgm:pt>
    <dgm:pt modelId="{A64977D9-B326-4996-AFB3-39CCC9247636}" type="parTrans" cxnId="{B23A75BA-4028-43FC-9E62-8753B804197E}">
      <dgm:prSet/>
      <dgm:spPr/>
      <dgm:t>
        <a:bodyPr/>
        <a:lstStyle/>
        <a:p>
          <a:endParaRPr lang="en-US" sz="2000" b="0">
            <a:latin typeface="Times New Roman" panose="02020603050405020304" pitchFamily="18" charset="0"/>
            <a:cs typeface="Times New Roman" panose="02020603050405020304" pitchFamily="18" charset="0"/>
          </a:endParaRPr>
        </a:p>
      </dgm:t>
    </dgm:pt>
    <dgm:pt modelId="{39FB814F-C2C6-43AB-94AA-8F923FF6674E}" type="sibTrans" cxnId="{B23A75BA-4028-43FC-9E62-8753B804197E}">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1ABEB135-FE9C-4490-836C-E83A5989C7C1}">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Copa</a:t>
          </a:r>
          <a:endParaRPr lang="en-US" sz="2000" b="0">
            <a:solidFill>
              <a:srgbClr val="FFFF00"/>
            </a:solidFill>
            <a:latin typeface="Times New Roman" panose="02020603050405020304" pitchFamily="18" charset="0"/>
            <a:cs typeface="Times New Roman" panose="02020603050405020304" pitchFamily="18" charset="0"/>
          </a:endParaRPr>
        </a:p>
      </dgm:t>
    </dgm:pt>
    <dgm:pt modelId="{8F497ABB-38DD-470F-9E50-C53094C24AFD}" type="parTrans" cxnId="{A87BA0C0-F146-4CAD-ADB4-0F88A169AB2D}">
      <dgm:prSet/>
      <dgm:spPr/>
      <dgm:t>
        <a:bodyPr/>
        <a:lstStyle/>
        <a:p>
          <a:endParaRPr lang="en-US" sz="2000" b="0">
            <a:latin typeface="Times New Roman" panose="02020603050405020304" pitchFamily="18" charset="0"/>
            <a:cs typeface="Times New Roman" panose="02020603050405020304" pitchFamily="18" charset="0"/>
          </a:endParaRPr>
        </a:p>
      </dgm:t>
    </dgm:pt>
    <dgm:pt modelId="{1B281BCD-87FB-4865-95F1-09A70BC6A2FA}" type="sibTrans" cxnId="{A87BA0C0-F146-4CAD-ADB4-0F88A169AB2D}">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B0276799-C04E-45AE-8EC4-B8CE0939402E}">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Distribuição</a:t>
          </a:r>
          <a:endParaRPr lang="en-US" sz="2000" b="0">
            <a:solidFill>
              <a:srgbClr val="FFFF00"/>
            </a:solidFill>
            <a:latin typeface="Times New Roman" panose="02020603050405020304" pitchFamily="18" charset="0"/>
            <a:cs typeface="Times New Roman" panose="02020603050405020304" pitchFamily="18" charset="0"/>
          </a:endParaRPr>
        </a:p>
      </dgm:t>
    </dgm:pt>
    <dgm:pt modelId="{B553145C-6FD3-483E-928F-E4DCF8A636E8}" type="parTrans" cxnId="{4865D1EA-EC0D-472C-8120-39EDD1BBCD4A}">
      <dgm:prSet/>
      <dgm:spPr/>
      <dgm:t>
        <a:bodyPr/>
        <a:lstStyle/>
        <a:p>
          <a:endParaRPr lang="en-US" sz="2000" b="0">
            <a:latin typeface="Times New Roman" panose="02020603050405020304" pitchFamily="18" charset="0"/>
            <a:cs typeface="Times New Roman" panose="02020603050405020304" pitchFamily="18" charset="0"/>
          </a:endParaRPr>
        </a:p>
      </dgm:t>
    </dgm:pt>
    <dgm:pt modelId="{B420BCBC-E606-4F7F-AE1D-F11F7DD9A81A}" type="sibTrans" cxnId="{4865D1EA-EC0D-472C-8120-39EDD1BBCD4A}">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F1DC96DA-3947-4D85-A04B-11CED78A6C93}">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Treinamento e Ensino</a:t>
          </a:r>
          <a:endParaRPr lang="en-US" sz="2000" b="0">
            <a:solidFill>
              <a:srgbClr val="FFFF00"/>
            </a:solidFill>
            <a:latin typeface="Times New Roman" panose="02020603050405020304" pitchFamily="18" charset="0"/>
            <a:cs typeface="Times New Roman" panose="02020603050405020304" pitchFamily="18" charset="0"/>
          </a:endParaRPr>
        </a:p>
      </dgm:t>
    </dgm:pt>
    <dgm:pt modelId="{022A47BB-39A4-413E-BE40-5FCCB773C845}" type="parTrans" cxnId="{5E3CB68A-0E58-4291-B1F6-650B9BAD667B}">
      <dgm:prSet/>
      <dgm:spPr/>
      <dgm:t>
        <a:bodyPr/>
        <a:lstStyle/>
        <a:p>
          <a:endParaRPr lang="en-US" sz="2000" b="0">
            <a:latin typeface="Times New Roman" panose="02020603050405020304" pitchFamily="18" charset="0"/>
            <a:cs typeface="Times New Roman" panose="02020603050405020304" pitchFamily="18" charset="0"/>
          </a:endParaRPr>
        </a:p>
      </dgm:t>
    </dgm:pt>
    <dgm:pt modelId="{ED3F97CE-6B7F-47C3-A535-9FDE94F8E72D}" type="sibTrans" cxnId="{5E3CB68A-0E58-4291-B1F6-650B9BAD667B}">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6C2BDF9B-F169-466D-9058-B09557680E66}">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dirty="0">
              <a:solidFill>
                <a:srgbClr val="FFFF00"/>
              </a:solidFill>
              <a:latin typeface="Times New Roman" panose="02020603050405020304" pitchFamily="18" charset="0"/>
              <a:cs typeface="Times New Roman" panose="02020603050405020304" pitchFamily="18" charset="0"/>
            </a:rPr>
            <a:t>Entrega de Contas e Documentos</a:t>
          </a:r>
          <a:endParaRPr lang="en-US" sz="2000" b="0" dirty="0">
            <a:solidFill>
              <a:srgbClr val="FFFF00"/>
            </a:solidFill>
            <a:latin typeface="Times New Roman" panose="02020603050405020304" pitchFamily="18" charset="0"/>
            <a:cs typeface="Times New Roman" panose="02020603050405020304" pitchFamily="18" charset="0"/>
          </a:endParaRPr>
        </a:p>
      </dgm:t>
    </dgm:pt>
    <dgm:pt modelId="{1DEC9283-4A3A-4789-AA88-938916FA6170}" type="parTrans" cxnId="{5F892450-F111-412B-9CE3-E079D0449C38}">
      <dgm:prSet/>
      <dgm:spPr/>
      <dgm:t>
        <a:bodyPr/>
        <a:lstStyle/>
        <a:p>
          <a:endParaRPr lang="en-US" sz="2000" b="0">
            <a:latin typeface="Times New Roman" panose="02020603050405020304" pitchFamily="18" charset="0"/>
            <a:cs typeface="Times New Roman" panose="02020603050405020304" pitchFamily="18" charset="0"/>
          </a:endParaRPr>
        </a:p>
      </dgm:t>
    </dgm:pt>
    <dgm:pt modelId="{8CE3E3F9-CBE4-439F-8B82-850293F58EB1}" type="sibTrans" cxnId="{5F892450-F111-412B-9CE3-E079D0449C38}">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0D8B6EF1-BBC9-4A45-A786-DE025424F1FD}">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Manutenção</a:t>
          </a:r>
          <a:endParaRPr lang="en-US" sz="2000" b="0">
            <a:solidFill>
              <a:srgbClr val="FFFF00"/>
            </a:solidFill>
            <a:latin typeface="Times New Roman" panose="02020603050405020304" pitchFamily="18" charset="0"/>
            <a:cs typeface="Times New Roman" panose="02020603050405020304" pitchFamily="18" charset="0"/>
          </a:endParaRPr>
        </a:p>
      </dgm:t>
    </dgm:pt>
    <dgm:pt modelId="{22227E33-D8CE-4739-9BFD-F844C407B2DE}" type="parTrans" cxnId="{926FDC93-8C1D-46B2-8268-35A4F986CE39}">
      <dgm:prSet/>
      <dgm:spPr/>
      <dgm:t>
        <a:bodyPr/>
        <a:lstStyle/>
        <a:p>
          <a:endParaRPr lang="en-US" sz="2000" b="0">
            <a:latin typeface="Times New Roman" panose="02020603050405020304" pitchFamily="18" charset="0"/>
            <a:cs typeface="Times New Roman" panose="02020603050405020304" pitchFamily="18" charset="0"/>
          </a:endParaRPr>
        </a:p>
      </dgm:t>
    </dgm:pt>
    <dgm:pt modelId="{E7B76CE3-7CC2-44AB-9D6F-0F3FB1EC408E}" type="sibTrans" cxnId="{926FDC93-8C1D-46B2-8268-35A4F986CE39}">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53EEAF0B-487F-42A9-8E41-2F5C9E645815}">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r>
            <a:rPr lang="pt-BR" sz="2000" b="0">
              <a:latin typeface="Times New Roman" panose="02020603050405020304" pitchFamily="18" charset="0"/>
              <a:cs typeface="Times New Roman" panose="02020603050405020304" pitchFamily="18" charset="0"/>
            </a:rPr>
            <a:t>Montagem</a:t>
          </a:r>
          <a:endParaRPr lang="en-US" sz="2000" b="0">
            <a:latin typeface="Times New Roman" panose="02020603050405020304" pitchFamily="18" charset="0"/>
            <a:cs typeface="Times New Roman" panose="02020603050405020304" pitchFamily="18" charset="0"/>
          </a:endParaRPr>
        </a:p>
      </dgm:t>
    </dgm:pt>
    <dgm:pt modelId="{3C5AC1F7-58C2-4F37-9981-8D5B22E0E799}" type="parTrans" cxnId="{AB8996FA-3DF8-4769-AF95-FC3908CD1E30}">
      <dgm:prSet/>
      <dgm:spPr/>
      <dgm:t>
        <a:bodyPr/>
        <a:lstStyle/>
        <a:p>
          <a:endParaRPr lang="en-US" sz="2000" b="0">
            <a:latin typeface="Times New Roman" panose="02020603050405020304" pitchFamily="18" charset="0"/>
            <a:cs typeface="Times New Roman" panose="02020603050405020304" pitchFamily="18" charset="0"/>
          </a:endParaRPr>
        </a:p>
      </dgm:t>
    </dgm:pt>
    <dgm:pt modelId="{CF2463C4-0E07-4E42-90A1-9A9F39014C1B}" type="sibTrans" cxnId="{AB8996FA-3DF8-4769-AF95-FC3908CD1E30}">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02BB511C-5090-47AD-B8D7-89B5F99E7AA4}">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Operação de Maquinas e equipamentos e de veículos</a:t>
          </a:r>
          <a:endParaRPr lang="en-US" sz="2000" b="0">
            <a:solidFill>
              <a:srgbClr val="FFFF00"/>
            </a:solidFill>
            <a:latin typeface="Times New Roman" panose="02020603050405020304" pitchFamily="18" charset="0"/>
            <a:cs typeface="Times New Roman" panose="02020603050405020304" pitchFamily="18" charset="0"/>
          </a:endParaRPr>
        </a:p>
      </dgm:t>
    </dgm:pt>
    <dgm:pt modelId="{A084D193-CE92-402D-8649-46A1D9C10F8E}" type="parTrans" cxnId="{C1AE3C9A-CC7A-4D28-97F8-A8A0E579D2FB}">
      <dgm:prSet/>
      <dgm:spPr/>
      <dgm:t>
        <a:bodyPr/>
        <a:lstStyle/>
        <a:p>
          <a:endParaRPr lang="en-US" sz="2000" b="0">
            <a:latin typeface="Times New Roman" panose="02020603050405020304" pitchFamily="18" charset="0"/>
            <a:cs typeface="Times New Roman" panose="02020603050405020304" pitchFamily="18" charset="0"/>
          </a:endParaRPr>
        </a:p>
      </dgm:t>
    </dgm:pt>
    <dgm:pt modelId="{C3DFE956-53E0-4F40-BAA8-986BD16DD888}" type="sibTrans" cxnId="{C1AE3C9A-CC7A-4D28-97F8-A8A0E579D2FB}">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06A309AF-6CAD-43E6-AC86-833B934D0855}">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Operação de Transporte de passageiros</a:t>
          </a:r>
          <a:endParaRPr lang="en-US" sz="2000" b="0">
            <a:solidFill>
              <a:srgbClr val="FFFF00"/>
            </a:solidFill>
            <a:latin typeface="Times New Roman" panose="02020603050405020304" pitchFamily="18" charset="0"/>
            <a:cs typeface="Times New Roman" panose="02020603050405020304" pitchFamily="18" charset="0"/>
          </a:endParaRPr>
        </a:p>
      </dgm:t>
    </dgm:pt>
    <dgm:pt modelId="{2C62CAF5-C80D-4055-BA15-0D8466A72507}" type="parTrans" cxnId="{73B07EFE-0401-4087-A952-FD871C4BB281}">
      <dgm:prSet/>
      <dgm:spPr/>
      <dgm:t>
        <a:bodyPr/>
        <a:lstStyle/>
        <a:p>
          <a:endParaRPr lang="en-US" sz="2000" b="0">
            <a:latin typeface="Times New Roman" panose="02020603050405020304" pitchFamily="18" charset="0"/>
            <a:cs typeface="Times New Roman" panose="02020603050405020304" pitchFamily="18" charset="0"/>
          </a:endParaRPr>
        </a:p>
      </dgm:t>
    </dgm:pt>
    <dgm:pt modelId="{6C0F056E-2490-49DC-83DE-7F132C1801A3}" type="sibTrans" cxnId="{73B07EFE-0401-4087-A952-FD871C4BB281}">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F4FE0D26-6669-4FEF-BBE2-0879820AC94C}">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Portaria, Recepção ou Zeladoria</a:t>
          </a:r>
          <a:endParaRPr lang="en-US" sz="2000" b="0">
            <a:solidFill>
              <a:srgbClr val="FFFF00"/>
            </a:solidFill>
            <a:latin typeface="Times New Roman" panose="02020603050405020304" pitchFamily="18" charset="0"/>
            <a:cs typeface="Times New Roman" panose="02020603050405020304" pitchFamily="18" charset="0"/>
          </a:endParaRPr>
        </a:p>
      </dgm:t>
    </dgm:pt>
    <dgm:pt modelId="{8F652752-C068-415B-9C24-47744BE0244A}" type="parTrans" cxnId="{09DD78AC-286B-4836-A273-CD08836BD7D5}">
      <dgm:prSet/>
      <dgm:spPr/>
      <dgm:t>
        <a:bodyPr/>
        <a:lstStyle/>
        <a:p>
          <a:endParaRPr lang="en-US" sz="2000" b="0">
            <a:latin typeface="Times New Roman" panose="02020603050405020304" pitchFamily="18" charset="0"/>
            <a:cs typeface="Times New Roman" panose="02020603050405020304" pitchFamily="18" charset="0"/>
          </a:endParaRPr>
        </a:p>
      </dgm:t>
    </dgm:pt>
    <dgm:pt modelId="{C0C0531F-39C9-4E4F-ACCA-10B081055E7F}" type="sibTrans" cxnId="{09DD78AC-286B-4836-A273-CD08836BD7D5}">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CFE448A2-F623-4AA1-9952-F980C174BC3E}">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Recepção, Triagem ou movimentação</a:t>
          </a:r>
          <a:endParaRPr lang="en-US" sz="2000" b="0">
            <a:solidFill>
              <a:srgbClr val="FFFF00"/>
            </a:solidFill>
            <a:latin typeface="Times New Roman" panose="02020603050405020304" pitchFamily="18" charset="0"/>
            <a:cs typeface="Times New Roman" panose="02020603050405020304" pitchFamily="18" charset="0"/>
          </a:endParaRPr>
        </a:p>
      </dgm:t>
    </dgm:pt>
    <dgm:pt modelId="{5ACD7B7F-D941-497F-BF17-3D9B4FE82CBA}" type="parTrans" cxnId="{F77D351C-FD7A-48DF-A7B3-12F4AC72EB93}">
      <dgm:prSet/>
      <dgm:spPr/>
      <dgm:t>
        <a:bodyPr/>
        <a:lstStyle/>
        <a:p>
          <a:endParaRPr lang="en-US" sz="2000" b="0">
            <a:latin typeface="Times New Roman" panose="02020603050405020304" pitchFamily="18" charset="0"/>
            <a:cs typeface="Times New Roman" panose="02020603050405020304" pitchFamily="18" charset="0"/>
          </a:endParaRPr>
        </a:p>
      </dgm:t>
    </dgm:pt>
    <dgm:pt modelId="{BA8183E9-5598-4B41-AF3C-DC4ED11E40EB}" type="sibTrans" cxnId="{F77D351C-FD7A-48DF-A7B3-12F4AC72EB93}">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DB404D0E-C6E4-4EB9-83BD-9599FB16E08F}">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Promoção de Vendas ou de Eventos</a:t>
          </a:r>
          <a:endParaRPr lang="en-US" sz="2000" b="0">
            <a:solidFill>
              <a:srgbClr val="FFFF00"/>
            </a:solidFill>
            <a:latin typeface="Times New Roman" panose="02020603050405020304" pitchFamily="18" charset="0"/>
            <a:cs typeface="Times New Roman" panose="02020603050405020304" pitchFamily="18" charset="0"/>
          </a:endParaRPr>
        </a:p>
      </dgm:t>
    </dgm:pt>
    <dgm:pt modelId="{9AB9AC8E-BDBC-4876-94FC-39BDBAEE95B0}" type="parTrans" cxnId="{F79CA651-FBD4-4657-9C12-5194BAF5EE99}">
      <dgm:prSet/>
      <dgm:spPr/>
      <dgm:t>
        <a:bodyPr/>
        <a:lstStyle/>
        <a:p>
          <a:endParaRPr lang="en-US" sz="2000" b="0">
            <a:latin typeface="Times New Roman" panose="02020603050405020304" pitchFamily="18" charset="0"/>
            <a:cs typeface="Times New Roman" panose="02020603050405020304" pitchFamily="18" charset="0"/>
          </a:endParaRPr>
        </a:p>
      </dgm:t>
    </dgm:pt>
    <dgm:pt modelId="{F426F724-209A-4582-B539-54EE7948030C}" type="sibTrans" cxnId="{F79CA651-FBD4-4657-9C12-5194BAF5EE99}">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2C24A475-5529-4C5E-8B25-FD196AEF9C78}">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Secretaria e Expediente</a:t>
          </a:r>
          <a:endParaRPr lang="en-US" sz="2000" b="0">
            <a:solidFill>
              <a:srgbClr val="FFFF00"/>
            </a:solidFill>
            <a:latin typeface="Times New Roman" panose="02020603050405020304" pitchFamily="18" charset="0"/>
            <a:cs typeface="Times New Roman" panose="02020603050405020304" pitchFamily="18" charset="0"/>
          </a:endParaRPr>
        </a:p>
      </dgm:t>
    </dgm:pt>
    <dgm:pt modelId="{DF60D795-9BBC-4FA8-9525-BC64C97FA72F}" type="parTrans" cxnId="{C43835A6-16D0-4CE3-95C2-2FC90B9D4A87}">
      <dgm:prSet/>
      <dgm:spPr/>
      <dgm:t>
        <a:bodyPr/>
        <a:lstStyle/>
        <a:p>
          <a:endParaRPr lang="en-US" sz="2000" b="0">
            <a:latin typeface="Times New Roman" panose="02020603050405020304" pitchFamily="18" charset="0"/>
            <a:cs typeface="Times New Roman" panose="02020603050405020304" pitchFamily="18" charset="0"/>
          </a:endParaRPr>
        </a:p>
      </dgm:t>
    </dgm:pt>
    <dgm:pt modelId="{B37D4616-4AE1-4031-B87E-A256B2B15DFA}" type="sibTrans" cxnId="{C43835A6-16D0-4CE3-95C2-2FC90B9D4A87}">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2ED7BC02-B3AD-4F02-84E6-CE2F6191A5E1}">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Saúde</a:t>
          </a:r>
          <a:endParaRPr lang="en-US" sz="2000" b="0">
            <a:solidFill>
              <a:srgbClr val="FFFF00"/>
            </a:solidFill>
            <a:latin typeface="Times New Roman" panose="02020603050405020304" pitchFamily="18" charset="0"/>
            <a:cs typeface="Times New Roman" panose="02020603050405020304" pitchFamily="18" charset="0"/>
          </a:endParaRPr>
        </a:p>
      </dgm:t>
    </dgm:pt>
    <dgm:pt modelId="{0BC29CD6-0C6B-4E0D-A949-904C09910F2A}" type="parTrans" cxnId="{038030FD-CD86-4D14-A16E-A340A874EBE7}">
      <dgm:prSet/>
      <dgm:spPr/>
      <dgm:t>
        <a:bodyPr/>
        <a:lstStyle/>
        <a:p>
          <a:endParaRPr lang="en-US" sz="2000" b="0">
            <a:latin typeface="Times New Roman" panose="02020603050405020304" pitchFamily="18" charset="0"/>
            <a:cs typeface="Times New Roman" panose="02020603050405020304" pitchFamily="18" charset="0"/>
          </a:endParaRPr>
        </a:p>
      </dgm:t>
    </dgm:pt>
    <dgm:pt modelId="{71CD4473-863D-49DA-B545-BF9CBC874499}" type="sibTrans" cxnId="{038030FD-CD86-4D14-A16E-A340A874EBE7}">
      <dgm:prSet/>
      <dgm:spPr>
        <a:ln>
          <a:noFill/>
        </a:ln>
        <a:effectLst>
          <a:outerShdw blurRad="44450" dist="27940" dir="5400000" algn="ctr">
            <a:srgbClr val="000000">
              <a:alpha val="32000"/>
            </a:srgbClr>
          </a:outerShdw>
        </a:effectLst>
        <a:sp3d>
          <a:bevelT w="190500" h="38100"/>
        </a:sp3d>
      </dgm:spPr>
      <dgm:t>
        <a:bodyPr/>
        <a:lstStyle/>
        <a:p>
          <a:endParaRPr lang="en-US" sz="2000" b="0">
            <a:latin typeface="Times New Roman" panose="02020603050405020304" pitchFamily="18" charset="0"/>
            <a:cs typeface="Times New Roman" panose="02020603050405020304" pitchFamily="18" charset="0"/>
          </a:endParaRPr>
        </a:p>
      </dgm:t>
    </dgm:pt>
    <dgm:pt modelId="{D42B1DAB-F122-4347-967C-36BB218F5883}">
      <dgm:prSet custT="1"/>
      <dgm: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sz="2000" b="0">
              <a:solidFill>
                <a:srgbClr val="FFFF00"/>
              </a:solidFill>
              <a:latin typeface="Times New Roman" panose="02020603050405020304" pitchFamily="18" charset="0"/>
              <a:cs typeface="Times New Roman" panose="02020603050405020304" pitchFamily="18" charset="0"/>
            </a:rPr>
            <a:t>Telefonia ou Telemarketing</a:t>
          </a:r>
          <a:endParaRPr lang="en-US" sz="2000" b="0">
            <a:solidFill>
              <a:srgbClr val="FFFF00"/>
            </a:solidFill>
            <a:latin typeface="Times New Roman" panose="02020603050405020304" pitchFamily="18" charset="0"/>
            <a:cs typeface="Times New Roman" panose="02020603050405020304" pitchFamily="18" charset="0"/>
          </a:endParaRPr>
        </a:p>
      </dgm:t>
    </dgm:pt>
    <dgm:pt modelId="{93062213-2FCC-4839-AAB8-9ABC509165B8}" type="parTrans" cxnId="{5CD25F58-BC97-4792-8372-35229191EFCF}">
      <dgm:prSet/>
      <dgm:spPr/>
      <dgm:t>
        <a:bodyPr/>
        <a:lstStyle/>
        <a:p>
          <a:endParaRPr lang="en-US" sz="2000" b="0">
            <a:latin typeface="Times New Roman" panose="02020603050405020304" pitchFamily="18" charset="0"/>
            <a:cs typeface="Times New Roman" panose="02020603050405020304" pitchFamily="18" charset="0"/>
          </a:endParaRPr>
        </a:p>
      </dgm:t>
    </dgm:pt>
    <dgm:pt modelId="{B3516D35-02B2-407D-A03E-AFA301FC7B3A}" type="sibTrans" cxnId="{5CD25F58-BC97-4792-8372-35229191EFCF}">
      <dgm:prSet/>
      <dgm:spPr/>
      <dgm:t>
        <a:bodyPr/>
        <a:lstStyle/>
        <a:p>
          <a:endParaRPr lang="en-US" sz="2000" b="0">
            <a:latin typeface="Times New Roman" panose="02020603050405020304" pitchFamily="18" charset="0"/>
            <a:cs typeface="Times New Roman" panose="02020603050405020304" pitchFamily="18" charset="0"/>
          </a:endParaRPr>
        </a:p>
      </dgm:t>
    </dgm:pt>
    <dgm:pt modelId="{4F345A2E-C0F6-411C-937A-64F3225A14F9}" type="pres">
      <dgm:prSet presAssocID="{1FA59050-C875-4332-9849-E6CC3C2BA369}" presName="Name0" presStyleCnt="0">
        <dgm:presLayoutVars>
          <dgm:dir/>
          <dgm:resizeHandles/>
        </dgm:presLayoutVars>
      </dgm:prSet>
      <dgm:spPr/>
    </dgm:pt>
    <dgm:pt modelId="{922989E8-CD8D-405A-8548-B0AD060C764E}" type="pres">
      <dgm:prSet presAssocID="{9B3744C6-CC9A-42BD-8154-81112F9916DA}" presName="compNode" presStyleCnt="0"/>
      <dgm:spPr>
        <a:ln>
          <a:noFill/>
        </a:ln>
        <a:effectLst>
          <a:outerShdw blurRad="44450" dist="27940" dir="5400000" algn="ctr">
            <a:srgbClr val="000000">
              <a:alpha val="32000"/>
            </a:srgbClr>
          </a:outerShdw>
        </a:effectLst>
        <a:sp3d>
          <a:bevelT w="190500" h="38100"/>
        </a:sp3d>
      </dgm:spPr>
    </dgm:pt>
    <dgm:pt modelId="{7693D9D2-EE56-475D-AA81-C0AB264ADF0C}" type="pres">
      <dgm:prSet presAssocID="{9B3744C6-CC9A-42BD-8154-81112F9916DA}" presName="dummyConnPt" presStyleCnt="0"/>
      <dgm:spPr>
        <a:ln>
          <a:noFill/>
        </a:ln>
        <a:effectLst>
          <a:outerShdw blurRad="44450" dist="27940" dir="5400000" algn="ctr">
            <a:srgbClr val="000000">
              <a:alpha val="32000"/>
            </a:srgbClr>
          </a:outerShdw>
        </a:effectLst>
        <a:sp3d>
          <a:bevelT w="190500" h="38100"/>
        </a:sp3d>
      </dgm:spPr>
    </dgm:pt>
    <dgm:pt modelId="{136A63DF-98F0-4BDF-A8C3-F32105787D77}" type="pres">
      <dgm:prSet presAssocID="{9B3744C6-CC9A-42BD-8154-81112F9916DA}" presName="node" presStyleLbl="node1" presStyleIdx="0" presStyleCnt="20">
        <dgm:presLayoutVars>
          <dgm:bulletEnabled val="1"/>
        </dgm:presLayoutVars>
      </dgm:prSet>
      <dgm:spPr/>
    </dgm:pt>
    <dgm:pt modelId="{98F6D580-71E3-44E6-8CD3-493EC53F4413}" type="pres">
      <dgm:prSet presAssocID="{6321B6AF-BD17-4318-A41E-5AC2B9115A0C}" presName="sibTrans" presStyleLbl="bgSibTrans2D1" presStyleIdx="0" presStyleCnt="19"/>
      <dgm:spPr/>
    </dgm:pt>
    <dgm:pt modelId="{A88AE379-AFA6-4D77-95E2-C49F000BE4A4}" type="pres">
      <dgm:prSet presAssocID="{E7D3AE8C-A865-431B-9D3E-6E8E1E112A32}" presName="compNode" presStyleCnt="0"/>
      <dgm:spPr>
        <a:ln>
          <a:noFill/>
        </a:ln>
        <a:effectLst>
          <a:outerShdw blurRad="44450" dist="27940" dir="5400000" algn="ctr">
            <a:srgbClr val="000000">
              <a:alpha val="32000"/>
            </a:srgbClr>
          </a:outerShdw>
        </a:effectLst>
        <a:sp3d>
          <a:bevelT w="190500" h="38100"/>
        </a:sp3d>
      </dgm:spPr>
    </dgm:pt>
    <dgm:pt modelId="{9BB7DDF1-2677-4C70-A595-1FBA989B863C}" type="pres">
      <dgm:prSet presAssocID="{E7D3AE8C-A865-431B-9D3E-6E8E1E112A32}" presName="dummyConnPt" presStyleCnt="0"/>
      <dgm:spPr>
        <a:ln>
          <a:noFill/>
        </a:ln>
        <a:effectLst>
          <a:outerShdw blurRad="44450" dist="27940" dir="5400000" algn="ctr">
            <a:srgbClr val="000000">
              <a:alpha val="32000"/>
            </a:srgbClr>
          </a:outerShdw>
        </a:effectLst>
        <a:sp3d>
          <a:bevelT w="190500" h="38100"/>
        </a:sp3d>
      </dgm:spPr>
    </dgm:pt>
    <dgm:pt modelId="{85DE6BB9-8C62-4AC3-B7B2-CDD4F52B2253}" type="pres">
      <dgm:prSet presAssocID="{E7D3AE8C-A865-431B-9D3E-6E8E1E112A32}" presName="node" presStyleLbl="node1" presStyleIdx="1" presStyleCnt="20">
        <dgm:presLayoutVars>
          <dgm:bulletEnabled val="1"/>
        </dgm:presLayoutVars>
      </dgm:prSet>
      <dgm:spPr/>
    </dgm:pt>
    <dgm:pt modelId="{6738CB05-3AC8-4DC0-82BC-B5660A296072}" type="pres">
      <dgm:prSet presAssocID="{82806D3F-1C26-4EF8-8C50-FBAA35A22E78}" presName="sibTrans" presStyleLbl="bgSibTrans2D1" presStyleIdx="1" presStyleCnt="19"/>
      <dgm:spPr/>
    </dgm:pt>
    <dgm:pt modelId="{54BC8783-D13D-4A10-A4E8-96F7DD4BE439}" type="pres">
      <dgm:prSet presAssocID="{43DB2BE0-C957-4404-8710-C05FE53C51D6}" presName="compNode" presStyleCnt="0"/>
      <dgm:spPr>
        <a:ln>
          <a:noFill/>
        </a:ln>
        <a:effectLst>
          <a:outerShdw blurRad="44450" dist="27940" dir="5400000" algn="ctr">
            <a:srgbClr val="000000">
              <a:alpha val="32000"/>
            </a:srgbClr>
          </a:outerShdw>
        </a:effectLst>
        <a:sp3d>
          <a:bevelT w="190500" h="38100"/>
        </a:sp3d>
      </dgm:spPr>
    </dgm:pt>
    <dgm:pt modelId="{EEED238B-2678-4515-832E-08696E5AED09}" type="pres">
      <dgm:prSet presAssocID="{43DB2BE0-C957-4404-8710-C05FE53C51D6}" presName="dummyConnPt" presStyleCnt="0"/>
      <dgm:spPr>
        <a:ln>
          <a:noFill/>
        </a:ln>
        <a:effectLst>
          <a:outerShdw blurRad="44450" dist="27940" dir="5400000" algn="ctr">
            <a:srgbClr val="000000">
              <a:alpha val="32000"/>
            </a:srgbClr>
          </a:outerShdw>
        </a:effectLst>
        <a:sp3d>
          <a:bevelT w="190500" h="38100"/>
        </a:sp3d>
      </dgm:spPr>
    </dgm:pt>
    <dgm:pt modelId="{0C6B4E3C-2B86-458C-AF69-A814E7A5825A}" type="pres">
      <dgm:prSet presAssocID="{43DB2BE0-C957-4404-8710-C05FE53C51D6}" presName="node" presStyleLbl="node1" presStyleIdx="2" presStyleCnt="20">
        <dgm:presLayoutVars>
          <dgm:bulletEnabled val="1"/>
        </dgm:presLayoutVars>
      </dgm:prSet>
      <dgm:spPr/>
    </dgm:pt>
    <dgm:pt modelId="{315ADFA1-02A6-49DD-B69A-7E41B74DB607}" type="pres">
      <dgm:prSet presAssocID="{1F695B19-E39F-4EB4-AD07-6F75EE23F001}" presName="sibTrans" presStyleLbl="bgSibTrans2D1" presStyleIdx="2" presStyleCnt="19"/>
      <dgm:spPr/>
    </dgm:pt>
    <dgm:pt modelId="{85A43778-7CD8-4DA2-B1BA-D2AF5F16AEFC}" type="pres">
      <dgm:prSet presAssocID="{D9BDCF8E-5BC6-4CE9-B594-898270283061}" presName="compNode" presStyleCnt="0"/>
      <dgm:spPr>
        <a:ln>
          <a:noFill/>
        </a:ln>
        <a:effectLst>
          <a:outerShdw blurRad="44450" dist="27940" dir="5400000" algn="ctr">
            <a:srgbClr val="000000">
              <a:alpha val="32000"/>
            </a:srgbClr>
          </a:outerShdw>
        </a:effectLst>
        <a:sp3d>
          <a:bevelT w="190500" h="38100"/>
        </a:sp3d>
      </dgm:spPr>
    </dgm:pt>
    <dgm:pt modelId="{B3699DB4-920C-4F4C-BABD-F37FC4DD2DA8}" type="pres">
      <dgm:prSet presAssocID="{D9BDCF8E-5BC6-4CE9-B594-898270283061}" presName="dummyConnPt" presStyleCnt="0"/>
      <dgm:spPr>
        <a:ln>
          <a:noFill/>
        </a:ln>
        <a:effectLst>
          <a:outerShdw blurRad="44450" dist="27940" dir="5400000" algn="ctr">
            <a:srgbClr val="000000">
              <a:alpha val="32000"/>
            </a:srgbClr>
          </a:outerShdw>
        </a:effectLst>
        <a:sp3d>
          <a:bevelT w="190500" h="38100"/>
        </a:sp3d>
      </dgm:spPr>
    </dgm:pt>
    <dgm:pt modelId="{4446B2B5-B7F3-4627-830D-017666CD947B}" type="pres">
      <dgm:prSet presAssocID="{D9BDCF8E-5BC6-4CE9-B594-898270283061}" presName="node" presStyleLbl="node1" presStyleIdx="3" presStyleCnt="20">
        <dgm:presLayoutVars>
          <dgm:bulletEnabled val="1"/>
        </dgm:presLayoutVars>
      </dgm:prSet>
      <dgm:spPr/>
    </dgm:pt>
    <dgm:pt modelId="{9A152C71-FF12-4849-AD1A-4B16A43F0708}" type="pres">
      <dgm:prSet presAssocID="{FF09E4D6-719D-4ED7-85F9-0502B9B356F5}" presName="sibTrans" presStyleLbl="bgSibTrans2D1" presStyleIdx="3" presStyleCnt="19"/>
      <dgm:spPr/>
    </dgm:pt>
    <dgm:pt modelId="{A684FC5D-1E4E-49A4-8A14-D9496C4335FA}" type="pres">
      <dgm:prSet presAssocID="{86AE36F4-2979-426A-9E8F-CFB447B2F243}" presName="compNode" presStyleCnt="0"/>
      <dgm:spPr>
        <a:ln>
          <a:noFill/>
        </a:ln>
        <a:effectLst>
          <a:outerShdw blurRad="44450" dist="27940" dir="5400000" algn="ctr">
            <a:srgbClr val="000000">
              <a:alpha val="32000"/>
            </a:srgbClr>
          </a:outerShdw>
        </a:effectLst>
        <a:sp3d>
          <a:bevelT w="190500" h="38100"/>
        </a:sp3d>
      </dgm:spPr>
    </dgm:pt>
    <dgm:pt modelId="{CD37C671-078B-4F78-83B9-A586C698C2B3}" type="pres">
      <dgm:prSet presAssocID="{86AE36F4-2979-426A-9E8F-CFB447B2F243}" presName="dummyConnPt" presStyleCnt="0"/>
      <dgm:spPr>
        <a:ln>
          <a:noFill/>
        </a:ln>
        <a:effectLst>
          <a:outerShdw blurRad="44450" dist="27940" dir="5400000" algn="ctr">
            <a:srgbClr val="000000">
              <a:alpha val="32000"/>
            </a:srgbClr>
          </a:outerShdw>
        </a:effectLst>
        <a:sp3d>
          <a:bevelT w="190500" h="38100"/>
        </a:sp3d>
      </dgm:spPr>
    </dgm:pt>
    <dgm:pt modelId="{B7B52634-4817-42FF-B8FB-462FCD3B7AE7}" type="pres">
      <dgm:prSet presAssocID="{86AE36F4-2979-426A-9E8F-CFB447B2F243}" presName="node" presStyleLbl="node1" presStyleIdx="4" presStyleCnt="20">
        <dgm:presLayoutVars>
          <dgm:bulletEnabled val="1"/>
        </dgm:presLayoutVars>
      </dgm:prSet>
      <dgm:spPr/>
    </dgm:pt>
    <dgm:pt modelId="{84D72245-2ECB-4520-BBD5-9C8B39D6A1B1}" type="pres">
      <dgm:prSet presAssocID="{BC0055F5-5870-4F79-86AC-EBDC00FA55D3}" presName="sibTrans" presStyleLbl="bgSibTrans2D1" presStyleIdx="4" presStyleCnt="19"/>
      <dgm:spPr/>
    </dgm:pt>
    <dgm:pt modelId="{988E84A6-9910-49CD-B0B9-4A214A8B39E8}" type="pres">
      <dgm:prSet presAssocID="{B155D4F3-F7EC-4D46-98EA-6AF30BFB9598}" presName="compNode" presStyleCnt="0"/>
      <dgm:spPr>
        <a:ln>
          <a:noFill/>
        </a:ln>
        <a:effectLst>
          <a:outerShdw blurRad="44450" dist="27940" dir="5400000" algn="ctr">
            <a:srgbClr val="000000">
              <a:alpha val="32000"/>
            </a:srgbClr>
          </a:outerShdw>
        </a:effectLst>
        <a:sp3d>
          <a:bevelT w="190500" h="38100"/>
        </a:sp3d>
      </dgm:spPr>
    </dgm:pt>
    <dgm:pt modelId="{19510450-76FD-4892-BA1B-3795DD586137}" type="pres">
      <dgm:prSet presAssocID="{B155D4F3-F7EC-4D46-98EA-6AF30BFB9598}" presName="dummyConnPt" presStyleCnt="0"/>
      <dgm:spPr>
        <a:ln>
          <a:noFill/>
        </a:ln>
        <a:effectLst>
          <a:outerShdw blurRad="44450" dist="27940" dir="5400000" algn="ctr">
            <a:srgbClr val="000000">
              <a:alpha val="32000"/>
            </a:srgbClr>
          </a:outerShdw>
        </a:effectLst>
        <a:sp3d>
          <a:bevelT w="190500" h="38100"/>
        </a:sp3d>
      </dgm:spPr>
    </dgm:pt>
    <dgm:pt modelId="{E8080C9A-C10F-4587-BDA3-26E999E9E0C5}" type="pres">
      <dgm:prSet presAssocID="{B155D4F3-F7EC-4D46-98EA-6AF30BFB9598}" presName="node" presStyleLbl="node1" presStyleIdx="5" presStyleCnt="20">
        <dgm:presLayoutVars>
          <dgm:bulletEnabled val="1"/>
        </dgm:presLayoutVars>
      </dgm:prSet>
      <dgm:spPr/>
    </dgm:pt>
    <dgm:pt modelId="{9ACB2C7E-3576-4CC5-B534-B9823259736B}" type="pres">
      <dgm:prSet presAssocID="{39FB814F-C2C6-43AB-94AA-8F923FF6674E}" presName="sibTrans" presStyleLbl="bgSibTrans2D1" presStyleIdx="5" presStyleCnt="19"/>
      <dgm:spPr/>
    </dgm:pt>
    <dgm:pt modelId="{492F68A3-4072-48F2-AA3A-23AFC51662AD}" type="pres">
      <dgm:prSet presAssocID="{1ABEB135-FE9C-4490-836C-E83A5989C7C1}" presName="compNode" presStyleCnt="0"/>
      <dgm:spPr>
        <a:ln>
          <a:noFill/>
        </a:ln>
        <a:effectLst>
          <a:outerShdw blurRad="44450" dist="27940" dir="5400000" algn="ctr">
            <a:srgbClr val="000000">
              <a:alpha val="32000"/>
            </a:srgbClr>
          </a:outerShdw>
        </a:effectLst>
        <a:sp3d>
          <a:bevelT w="190500" h="38100"/>
        </a:sp3d>
      </dgm:spPr>
    </dgm:pt>
    <dgm:pt modelId="{F30E19EB-C148-452C-A8F8-D90B1F1D3722}" type="pres">
      <dgm:prSet presAssocID="{1ABEB135-FE9C-4490-836C-E83A5989C7C1}" presName="dummyConnPt" presStyleCnt="0"/>
      <dgm:spPr>
        <a:ln>
          <a:noFill/>
        </a:ln>
        <a:effectLst>
          <a:outerShdw blurRad="44450" dist="27940" dir="5400000" algn="ctr">
            <a:srgbClr val="000000">
              <a:alpha val="32000"/>
            </a:srgbClr>
          </a:outerShdw>
        </a:effectLst>
        <a:sp3d>
          <a:bevelT w="190500" h="38100"/>
        </a:sp3d>
      </dgm:spPr>
    </dgm:pt>
    <dgm:pt modelId="{3366B00D-967F-4F89-94B2-2AF118A6B936}" type="pres">
      <dgm:prSet presAssocID="{1ABEB135-FE9C-4490-836C-E83A5989C7C1}" presName="node" presStyleLbl="node1" presStyleIdx="6" presStyleCnt="20">
        <dgm:presLayoutVars>
          <dgm:bulletEnabled val="1"/>
        </dgm:presLayoutVars>
      </dgm:prSet>
      <dgm:spPr/>
    </dgm:pt>
    <dgm:pt modelId="{4D059B47-5520-4560-9D6A-DD0E5ECA82AB}" type="pres">
      <dgm:prSet presAssocID="{1B281BCD-87FB-4865-95F1-09A70BC6A2FA}" presName="sibTrans" presStyleLbl="bgSibTrans2D1" presStyleIdx="6" presStyleCnt="19"/>
      <dgm:spPr/>
    </dgm:pt>
    <dgm:pt modelId="{BA29B929-2808-4F84-B72B-53DF97EE650D}" type="pres">
      <dgm:prSet presAssocID="{B0276799-C04E-45AE-8EC4-B8CE0939402E}" presName="compNode" presStyleCnt="0"/>
      <dgm:spPr>
        <a:ln>
          <a:noFill/>
        </a:ln>
        <a:effectLst>
          <a:outerShdw blurRad="44450" dist="27940" dir="5400000" algn="ctr">
            <a:srgbClr val="000000">
              <a:alpha val="32000"/>
            </a:srgbClr>
          </a:outerShdw>
        </a:effectLst>
        <a:sp3d>
          <a:bevelT w="190500" h="38100"/>
        </a:sp3d>
      </dgm:spPr>
    </dgm:pt>
    <dgm:pt modelId="{E0036294-1C3B-4543-9184-CD896EE23D9A}" type="pres">
      <dgm:prSet presAssocID="{B0276799-C04E-45AE-8EC4-B8CE0939402E}" presName="dummyConnPt" presStyleCnt="0"/>
      <dgm:spPr>
        <a:ln>
          <a:noFill/>
        </a:ln>
        <a:effectLst>
          <a:outerShdw blurRad="44450" dist="27940" dir="5400000" algn="ctr">
            <a:srgbClr val="000000">
              <a:alpha val="32000"/>
            </a:srgbClr>
          </a:outerShdw>
        </a:effectLst>
        <a:sp3d>
          <a:bevelT w="190500" h="38100"/>
        </a:sp3d>
      </dgm:spPr>
    </dgm:pt>
    <dgm:pt modelId="{E97BAB35-D58E-4E64-992B-BDC46D10CCA3}" type="pres">
      <dgm:prSet presAssocID="{B0276799-C04E-45AE-8EC4-B8CE0939402E}" presName="node" presStyleLbl="node1" presStyleIdx="7" presStyleCnt="20">
        <dgm:presLayoutVars>
          <dgm:bulletEnabled val="1"/>
        </dgm:presLayoutVars>
      </dgm:prSet>
      <dgm:spPr/>
    </dgm:pt>
    <dgm:pt modelId="{8296A11A-087E-4546-9D9F-5C249A25641E}" type="pres">
      <dgm:prSet presAssocID="{B420BCBC-E606-4F7F-AE1D-F11F7DD9A81A}" presName="sibTrans" presStyleLbl="bgSibTrans2D1" presStyleIdx="7" presStyleCnt="19"/>
      <dgm:spPr/>
    </dgm:pt>
    <dgm:pt modelId="{3318C8B9-D028-4770-8A92-4B0D459433A2}" type="pres">
      <dgm:prSet presAssocID="{F1DC96DA-3947-4D85-A04B-11CED78A6C93}" presName="compNode" presStyleCnt="0"/>
      <dgm:spPr>
        <a:ln>
          <a:noFill/>
        </a:ln>
        <a:effectLst>
          <a:outerShdw blurRad="44450" dist="27940" dir="5400000" algn="ctr">
            <a:srgbClr val="000000">
              <a:alpha val="32000"/>
            </a:srgbClr>
          </a:outerShdw>
        </a:effectLst>
        <a:sp3d>
          <a:bevelT w="190500" h="38100"/>
        </a:sp3d>
      </dgm:spPr>
    </dgm:pt>
    <dgm:pt modelId="{8907E1EC-F85E-4A23-BEAA-545955632D9E}" type="pres">
      <dgm:prSet presAssocID="{F1DC96DA-3947-4D85-A04B-11CED78A6C93}" presName="dummyConnPt" presStyleCnt="0"/>
      <dgm:spPr>
        <a:ln>
          <a:noFill/>
        </a:ln>
        <a:effectLst>
          <a:outerShdw blurRad="44450" dist="27940" dir="5400000" algn="ctr">
            <a:srgbClr val="000000">
              <a:alpha val="32000"/>
            </a:srgbClr>
          </a:outerShdw>
        </a:effectLst>
        <a:sp3d>
          <a:bevelT w="190500" h="38100"/>
        </a:sp3d>
      </dgm:spPr>
    </dgm:pt>
    <dgm:pt modelId="{D2A81DE2-D81E-40D2-BC6D-8D81B0A4AB45}" type="pres">
      <dgm:prSet presAssocID="{F1DC96DA-3947-4D85-A04B-11CED78A6C93}" presName="node" presStyleLbl="node1" presStyleIdx="8" presStyleCnt="20">
        <dgm:presLayoutVars>
          <dgm:bulletEnabled val="1"/>
        </dgm:presLayoutVars>
      </dgm:prSet>
      <dgm:spPr/>
    </dgm:pt>
    <dgm:pt modelId="{36161F13-1E38-458B-B25C-2F8FB63856CA}" type="pres">
      <dgm:prSet presAssocID="{ED3F97CE-6B7F-47C3-A535-9FDE94F8E72D}" presName="sibTrans" presStyleLbl="bgSibTrans2D1" presStyleIdx="8" presStyleCnt="19"/>
      <dgm:spPr/>
    </dgm:pt>
    <dgm:pt modelId="{0C1A89DA-10C0-4597-9A83-DED17662C4FD}" type="pres">
      <dgm:prSet presAssocID="{6C2BDF9B-F169-466D-9058-B09557680E66}" presName="compNode" presStyleCnt="0"/>
      <dgm:spPr>
        <a:ln>
          <a:noFill/>
        </a:ln>
        <a:effectLst>
          <a:outerShdw blurRad="44450" dist="27940" dir="5400000" algn="ctr">
            <a:srgbClr val="000000">
              <a:alpha val="32000"/>
            </a:srgbClr>
          </a:outerShdw>
        </a:effectLst>
        <a:sp3d>
          <a:bevelT w="190500" h="38100"/>
        </a:sp3d>
      </dgm:spPr>
    </dgm:pt>
    <dgm:pt modelId="{1BE3E7C7-E65F-4E10-BE3A-6F8C1F40191A}" type="pres">
      <dgm:prSet presAssocID="{6C2BDF9B-F169-466D-9058-B09557680E66}" presName="dummyConnPt" presStyleCnt="0"/>
      <dgm:spPr>
        <a:ln>
          <a:noFill/>
        </a:ln>
        <a:effectLst>
          <a:outerShdw blurRad="44450" dist="27940" dir="5400000" algn="ctr">
            <a:srgbClr val="000000">
              <a:alpha val="32000"/>
            </a:srgbClr>
          </a:outerShdw>
        </a:effectLst>
        <a:sp3d>
          <a:bevelT w="190500" h="38100"/>
        </a:sp3d>
      </dgm:spPr>
    </dgm:pt>
    <dgm:pt modelId="{D87EA36E-A31E-4975-9027-2EB39A09A060}" type="pres">
      <dgm:prSet presAssocID="{6C2BDF9B-F169-466D-9058-B09557680E66}" presName="node" presStyleLbl="node1" presStyleIdx="9" presStyleCnt="20">
        <dgm:presLayoutVars>
          <dgm:bulletEnabled val="1"/>
        </dgm:presLayoutVars>
      </dgm:prSet>
      <dgm:spPr/>
    </dgm:pt>
    <dgm:pt modelId="{49FB52A0-D593-4F52-893E-3C9BF4400488}" type="pres">
      <dgm:prSet presAssocID="{8CE3E3F9-CBE4-439F-8B82-850293F58EB1}" presName="sibTrans" presStyleLbl="bgSibTrans2D1" presStyleIdx="9" presStyleCnt="19"/>
      <dgm:spPr/>
    </dgm:pt>
    <dgm:pt modelId="{991E27F2-A165-477E-A94C-6432DBFAFB96}" type="pres">
      <dgm:prSet presAssocID="{0D8B6EF1-BBC9-4A45-A786-DE025424F1FD}" presName="compNode" presStyleCnt="0"/>
      <dgm:spPr>
        <a:ln>
          <a:noFill/>
        </a:ln>
        <a:effectLst>
          <a:outerShdw blurRad="44450" dist="27940" dir="5400000" algn="ctr">
            <a:srgbClr val="000000">
              <a:alpha val="32000"/>
            </a:srgbClr>
          </a:outerShdw>
        </a:effectLst>
        <a:sp3d>
          <a:bevelT w="190500" h="38100"/>
        </a:sp3d>
      </dgm:spPr>
    </dgm:pt>
    <dgm:pt modelId="{BFD7C230-4952-494D-B174-8A3ABC335E8D}" type="pres">
      <dgm:prSet presAssocID="{0D8B6EF1-BBC9-4A45-A786-DE025424F1FD}" presName="dummyConnPt" presStyleCnt="0"/>
      <dgm:spPr>
        <a:ln>
          <a:noFill/>
        </a:ln>
        <a:effectLst>
          <a:outerShdw blurRad="44450" dist="27940" dir="5400000" algn="ctr">
            <a:srgbClr val="000000">
              <a:alpha val="32000"/>
            </a:srgbClr>
          </a:outerShdw>
        </a:effectLst>
        <a:sp3d>
          <a:bevelT w="190500" h="38100"/>
        </a:sp3d>
      </dgm:spPr>
    </dgm:pt>
    <dgm:pt modelId="{3035E189-E528-4A95-B8A4-3E93436EFE1F}" type="pres">
      <dgm:prSet presAssocID="{0D8B6EF1-BBC9-4A45-A786-DE025424F1FD}" presName="node" presStyleLbl="node1" presStyleIdx="10" presStyleCnt="20">
        <dgm:presLayoutVars>
          <dgm:bulletEnabled val="1"/>
        </dgm:presLayoutVars>
      </dgm:prSet>
      <dgm:spPr/>
    </dgm:pt>
    <dgm:pt modelId="{8B972DA3-E212-4A6B-9CE2-7EFB3E711490}" type="pres">
      <dgm:prSet presAssocID="{E7B76CE3-7CC2-44AB-9D6F-0F3FB1EC408E}" presName="sibTrans" presStyleLbl="bgSibTrans2D1" presStyleIdx="10" presStyleCnt="19"/>
      <dgm:spPr/>
    </dgm:pt>
    <dgm:pt modelId="{112298A4-9389-4C93-9F4A-65F2359F7A83}" type="pres">
      <dgm:prSet presAssocID="{53EEAF0B-487F-42A9-8E41-2F5C9E645815}" presName="compNode" presStyleCnt="0"/>
      <dgm:spPr>
        <a:ln>
          <a:noFill/>
        </a:ln>
        <a:effectLst>
          <a:outerShdw blurRad="44450" dist="27940" dir="5400000" algn="ctr">
            <a:srgbClr val="000000">
              <a:alpha val="32000"/>
            </a:srgbClr>
          </a:outerShdw>
        </a:effectLst>
        <a:sp3d>
          <a:bevelT w="190500" h="38100"/>
        </a:sp3d>
      </dgm:spPr>
    </dgm:pt>
    <dgm:pt modelId="{9622C15A-5D4C-4F6F-84FA-C445507E474E}" type="pres">
      <dgm:prSet presAssocID="{53EEAF0B-487F-42A9-8E41-2F5C9E645815}" presName="dummyConnPt" presStyleCnt="0"/>
      <dgm:spPr>
        <a:ln>
          <a:noFill/>
        </a:ln>
        <a:effectLst>
          <a:outerShdw blurRad="44450" dist="27940" dir="5400000" algn="ctr">
            <a:srgbClr val="000000">
              <a:alpha val="32000"/>
            </a:srgbClr>
          </a:outerShdw>
        </a:effectLst>
        <a:sp3d>
          <a:bevelT w="190500" h="38100"/>
        </a:sp3d>
      </dgm:spPr>
    </dgm:pt>
    <dgm:pt modelId="{B10B2D25-19B9-4123-B09E-E0B0EFDFEAC0}" type="pres">
      <dgm:prSet presAssocID="{53EEAF0B-487F-42A9-8E41-2F5C9E645815}" presName="node" presStyleLbl="node1" presStyleIdx="11" presStyleCnt="20">
        <dgm:presLayoutVars>
          <dgm:bulletEnabled val="1"/>
        </dgm:presLayoutVars>
      </dgm:prSet>
      <dgm:spPr/>
    </dgm:pt>
    <dgm:pt modelId="{7BF3D2CE-4A3E-4533-8C4A-615651C42F0C}" type="pres">
      <dgm:prSet presAssocID="{CF2463C4-0E07-4E42-90A1-9A9F39014C1B}" presName="sibTrans" presStyleLbl="bgSibTrans2D1" presStyleIdx="11" presStyleCnt="19"/>
      <dgm:spPr/>
    </dgm:pt>
    <dgm:pt modelId="{83C2FC5C-CD10-4D71-8564-F5D49FFCF039}" type="pres">
      <dgm:prSet presAssocID="{02BB511C-5090-47AD-B8D7-89B5F99E7AA4}" presName="compNode" presStyleCnt="0"/>
      <dgm:spPr>
        <a:ln>
          <a:noFill/>
        </a:ln>
        <a:effectLst>
          <a:outerShdw blurRad="44450" dist="27940" dir="5400000" algn="ctr">
            <a:srgbClr val="000000">
              <a:alpha val="32000"/>
            </a:srgbClr>
          </a:outerShdw>
        </a:effectLst>
        <a:sp3d>
          <a:bevelT w="190500" h="38100"/>
        </a:sp3d>
      </dgm:spPr>
    </dgm:pt>
    <dgm:pt modelId="{FEA2469F-1CF2-4E67-BF41-4526113BFD37}" type="pres">
      <dgm:prSet presAssocID="{02BB511C-5090-47AD-B8D7-89B5F99E7AA4}" presName="dummyConnPt" presStyleCnt="0"/>
      <dgm:spPr>
        <a:ln>
          <a:noFill/>
        </a:ln>
        <a:effectLst>
          <a:outerShdw blurRad="44450" dist="27940" dir="5400000" algn="ctr">
            <a:srgbClr val="000000">
              <a:alpha val="32000"/>
            </a:srgbClr>
          </a:outerShdw>
        </a:effectLst>
        <a:sp3d>
          <a:bevelT w="190500" h="38100"/>
        </a:sp3d>
      </dgm:spPr>
    </dgm:pt>
    <dgm:pt modelId="{74BF263A-CCF6-4D70-B22D-CD4CC73A0009}" type="pres">
      <dgm:prSet presAssocID="{02BB511C-5090-47AD-B8D7-89B5F99E7AA4}" presName="node" presStyleLbl="node1" presStyleIdx="12" presStyleCnt="20">
        <dgm:presLayoutVars>
          <dgm:bulletEnabled val="1"/>
        </dgm:presLayoutVars>
      </dgm:prSet>
      <dgm:spPr/>
    </dgm:pt>
    <dgm:pt modelId="{B6DA2163-37DD-415C-9886-37D7A6D5E4BC}" type="pres">
      <dgm:prSet presAssocID="{C3DFE956-53E0-4F40-BAA8-986BD16DD888}" presName="sibTrans" presStyleLbl="bgSibTrans2D1" presStyleIdx="12" presStyleCnt="19"/>
      <dgm:spPr/>
    </dgm:pt>
    <dgm:pt modelId="{93041612-1D0B-4532-AD38-1827A9D06FAC}" type="pres">
      <dgm:prSet presAssocID="{06A309AF-6CAD-43E6-AC86-833B934D0855}" presName="compNode" presStyleCnt="0"/>
      <dgm:spPr>
        <a:ln>
          <a:noFill/>
        </a:ln>
        <a:effectLst>
          <a:outerShdw blurRad="44450" dist="27940" dir="5400000" algn="ctr">
            <a:srgbClr val="000000">
              <a:alpha val="32000"/>
            </a:srgbClr>
          </a:outerShdw>
        </a:effectLst>
        <a:sp3d>
          <a:bevelT w="190500" h="38100"/>
        </a:sp3d>
      </dgm:spPr>
    </dgm:pt>
    <dgm:pt modelId="{C1986294-37FF-45A8-9835-09BB6B3DFD4E}" type="pres">
      <dgm:prSet presAssocID="{06A309AF-6CAD-43E6-AC86-833B934D0855}" presName="dummyConnPt" presStyleCnt="0"/>
      <dgm:spPr>
        <a:ln>
          <a:noFill/>
        </a:ln>
        <a:effectLst>
          <a:outerShdw blurRad="44450" dist="27940" dir="5400000" algn="ctr">
            <a:srgbClr val="000000">
              <a:alpha val="32000"/>
            </a:srgbClr>
          </a:outerShdw>
        </a:effectLst>
        <a:sp3d>
          <a:bevelT w="190500" h="38100"/>
        </a:sp3d>
      </dgm:spPr>
    </dgm:pt>
    <dgm:pt modelId="{C6802648-CAED-47A0-A66D-4CE870AC73E1}" type="pres">
      <dgm:prSet presAssocID="{06A309AF-6CAD-43E6-AC86-833B934D0855}" presName="node" presStyleLbl="node1" presStyleIdx="13" presStyleCnt="20">
        <dgm:presLayoutVars>
          <dgm:bulletEnabled val="1"/>
        </dgm:presLayoutVars>
      </dgm:prSet>
      <dgm:spPr/>
    </dgm:pt>
    <dgm:pt modelId="{F2A45D86-75A8-4C16-9E6F-4A574E0EE685}" type="pres">
      <dgm:prSet presAssocID="{6C0F056E-2490-49DC-83DE-7F132C1801A3}" presName="sibTrans" presStyleLbl="bgSibTrans2D1" presStyleIdx="13" presStyleCnt="19"/>
      <dgm:spPr/>
    </dgm:pt>
    <dgm:pt modelId="{BF5B9272-44C0-4B63-A51C-C5023B80852E}" type="pres">
      <dgm:prSet presAssocID="{F4FE0D26-6669-4FEF-BBE2-0879820AC94C}" presName="compNode" presStyleCnt="0"/>
      <dgm:spPr>
        <a:ln>
          <a:noFill/>
        </a:ln>
        <a:effectLst>
          <a:outerShdw blurRad="44450" dist="27940" dir="5400000" algn="ctr">
            <a:srgbClr val="000000">
              <a:alpha val="32000"/>
            </a:srgbClr>
          </a:outerShdw>
        </a:effectLst>
        <a:sp3d>
          <a:bevelT w="190500" h="38100"/>
        </a:sp3d>
      </dgm:spPr>
    </dgm:pt>
    <dgm:pt modelId="{8FC69412-732B-4893-9280-8CD7C2275D24}" type="pres">
      <dgm:prSet presAssocID="{F4FE0D26-6669-4FEF-BBE2-0879820AC94C}" presName="dummyConnPt" presStyleCnt="0"/>
      <dgm:spPr>
        <a:ln>
          <a:noFill/>
        </a:ln>
        <a:effectLst>
          <a:outerShdw blurRad="44450" dist="27940" dir="5400000" algn="ctr">
            <a:srgbClr val="000000">
              <a:alpha val="32000"/>
            </a:srgbClr>
          </a:outerShdw>
        </a:effectLst>
        <a:sp3d>
          <a:bevelT w="190500" h="38100"/>
        </a:sp3d>
      </dgm:spPr>
    </dgm:pt>
    <dgm:pt modelId="{71B762E9-BE57-465A-B85F-75BA2C34939C}" type="pres">
      <dgm:prSet presAssocID="{F4FE0D26-6669-4FEF-BBE2-0879820AC94C}" presName="node" presStyleLbl="node1" presStyleIdx="14" presStyleCnt="20">
        <dgm:presLayoutVars>
          <dgm:bulletEnabled val="1"/>
        </dgm:presLayoutVars>
      </dgm:prSet>
      <dgm:spPr/>
    </dgm:pt>
    <dgm:pt modelId="{577050A5-9961-4DB0-A2E6-5405AB126C7F}" type="pres">
      <dgm:prSet presAssocID="{C0C0531F-39C9-4E4F-ACCA-10B081055E7F}" presName="sibTrans" presStyleLbl="bgSibTrans2D1" presStyleIdx="14" presStyleCnt="19"/>
      <dgm:spPr/>
    </dgm:pt>
    <dgm:pt modelId="{DC36FFBF-D79B-4829-BCC9-008E291D9DA4}" type="pres">
      <dgm:prSet presAssocID="{CFE448A2-F623-4AA1-9952-F980C174BC3E}" presName="compNode" presStyleCnt="0"/>
      <dgm:spPr>
        <a:ln>
          <a:noFill/>
        </a:ln>
        <a:effectLst>
          <a:outerShdw blurRad="44450" dist="27940" dir="5400000" algn="ctr">
            <a:srgbClr val="000000">
              <a:alpha val="32000"/>
            </a:srgbClr>
          </a:outerShdw>
        </a:effectLst>
        <a:sp3d>
          <a:bevelT w="190500" h="38100"/>
        </a:sp3d>
      </dgm:spPr>
    </dgm:pt>
    <dgm:pt modelId="{59404938-702A-44BB-B387-B443C7A10C1B}" type="pres">
      <dgm:prSet presAssocID="{CFE448A2-F623-4AA1-9952-F980C174BC3E}" presName="dummyConnPt" presStyleCnt="0"/>
      <dgm:spPr>
        <a:ln>
          <a:noFill/>
        </a:ln>
        <a:effectLst>
          <a:outerShdw blurRad="44450" dist="27940" dir="5400000" algn="ctr">
            <a:srgbClr val="000000">
              <a:alpha val="32000"/>
            </a:srgbClr>
          </a:outerShdw>
        </a:effectLst>
        <a:sp3d>
          <a:bevelT w="190500" h="38100"/>
        </a:sp3d>
      </dgm:spPr>
    </dgm:pt>
    <dgm:pt modelId="{ED81B51A-75AB-46C3-8DF5-3500C5021EA9}" type="pres">
      <dgm:prSet presAssocID="{CFE448A2-F623-4AA1-9952-F980C174BC3E}" presName="node" presStyleLbl="node1" presStyleIdx="15" presStyleCnt="20">
        <dgm:presLayoutVars>
          <dgm:bulletEnabled val="1"/>
        </dgm:presLayoutVars>
      </dgm:prSet>
      <dgm:spPr/>
    </dgm:pt>
    <dgm:pt modelId="{7B8205A1-9F99-4938-80A1-546CB7CD23C5}" type="pres">
      <dgm:prSet presAssocID="{BA8183E9-5598-4B41-AF3C-DC4ED11E40EB}" presName="sibTrans" presStyleLbl="bgSibTrans2D1" presStyleIdx="15" presStyleCnt="19"/>
      <dgm:spPr/>
    </dgm:pt>
    <dgm:pt modelId="{B2BF6BBA-5A8E-48B9-ABE3-7E6E7A72E5D6}" type="pres">
      <dgm:prSet presAssocID="{DB404D0E-C6E4-4EB9-83BD-9599FB16E08F}" presName="compNode" presStyleCnt="0"/>
      <dgm:spPr>
        <a:ln>
          <a:noFill/>
        </a:ln>
        <a:effectLst>
          <a:outerShdw blurRad="44450" dist="27940" dir="5400000" algn="ctr">
            <a:srgbClr val="000000">
              <a:alpha val="32000"/>
            </a:srgbClr>
          </a:outerShdw>
        </a:effectLst>
        <a:sp3d>
          <a:bevelT w="190500" h="38100"/>
        </a:sp3d>
      </dgm:spPr>
    </dgm:pt>
    <dgm:pt modelId="{CA8DB7FC-6CCA-4500-AA19-F8E7F7FE9723}" type="pres">
      <dgm:prSet presAssocID="{DB404D0E-C6E4-4EB9-83BD-9599FB16E08F}" presName="dummyConnPt" presStyleCnt="0"/>
      <dgm:spPr>
        <a:ln>
          <a:noFill/>
        </a:ln>
        <a:effectLst>
          <a:outerShdw blurRad="44450" dist="27940" dir="5400000" algn="ctr">
            <a:srgbClr val="000000">
              <a:alpha val="32000"/>
            </a:srgbClr>
          </a:outerShdw>
        </a:effectLst>
        <a:sp3d>
          <a:bevelT w="190500" h="38100"/>
        </a:sp3d>
      </dgm:spPr>
    </dgm:pt>
    <dgm:pt modelId="{4CC3AE2D-96E5-42C5-A1B7-82BC3ADE1D9A}" type="pres">
      <dgm:prSet presAssocID="{DB404D0E-C6E4-4EB9-83BD-9599FB16E08F}" presName="node" presStyleLbl="node1" presStyleIdx="16" presStyleCnt="20">
        <dgm:presLayoutVars>
          <dgm:bulletEnabled val="1"/>
        </dgm:presLayoutVars>
      </dgm:prSet>
      <dgm:spPr/>
    </dgm:pt>
    <dgm:pt modelId="{89825039-6827-432B-991E-96EE597B4AC8}" type="pres">
      <dgm:prSet presAssocID="{F426F724-209A-4582-B539-54EE7948030C}" presName="sibTrans" presStyleLbl="bgSibTrans2D1" presStyleIdx="16" presStyleCnt="19"/>
      <dgm:spPr/>
    </dgm:pt>
    <dgm:pt modelId="{B36A7FD4-2758-4C6C-9AF8-A739EF31E988}" type="pres">
      <dgm:prSet presAssocID="{2C24A475-5529-4C5E-8B25-FD196AEF9C78}" presName="compNode" presStyleCnt="0"/>
      <dgm:spPr>
        <a:ln>
          <a:noFill/>
        </a:ln>
        <a:effectLst>
          <a:outerShdw blurRad="44450" dist="27940" dir="5400000" algn="ctr">
            <a:srgbClr val="000000">
              <a:alpha val="32000"/>
            </a:srgbClr>
          </a:outerShdw>
        </a:effectLst>
        <a:sp3d>
          <a:bevelT w="190500" h="38100"/>
        </a:sp3d>
      </dgm:spPr>
    </dgm:pt>
    <dgm:pt modelId="{083AC83C-0CD4-4915-A394-F8A0ACB50CB3}" type="pres">
      <dgm:prSet presAssocID="{2C24A475-5529-4C5E-8B25-FD196AEF9C78}" presName="dummyConnPt" presStyleCnt="0"/>
      <dgm:spPr>
        <a:ln>
          <a:noFill/>
        </a:ln>
        <a:effectLst>
          <a:outerShdw blurRad="44450" dist="27940" dir="5400000" algn="ctr">
            <a:srgbClr val="000000">
              <a:alpha val="32000"/>
            </a:srgbClr>
          </a:outerShdw>
        </a:effectLst>
        <a:sp3d>
          <a:bevelT w="190500" h="38100"/>
        </a:sp3d>
      </dgm:spPr>
    </dgm:pt>
    <dgm:pt modelId="{81C219E2-BED2-478B-9725-7F324E01E28C}" type="pres">
      <dgm:prSet presAssocID="{2C24A475-5529-4C5E-8B25-FD196AEF9C78}" presName="node" presStyleLbl="node1" presStyleIdx="17" presStyleCnt="20">
        <dgm:presLayoutVars>
          <dgm:bulletEnabled val="1"/>
        </dgm:presLayoutVars>
      </dgm:prSet>
      <dgm:spPr/>
    </dgm:pt>
    <dgm:pt modelId="{7F88BDF9-6034-408D-BD51-294414119999}" type="pres">
      <dgm:prSet presAssocID="{B37D4616-4AE1-4031-B87E-A256B2B15DFA}" presName="sibTrans" presStyleLbl="bgSibTrans2D1" presStyleIdx="17" presStyleCnt="19"/>
      <dgm:spPr/>
    </dgm:pt>
    <dgm:pt modelId="{02F002FD-792E-4AA7-8390-DB667C533CF9}" type="pres">
      <dgm:prSet presAssocID="{2ED7BC02-B3AD-4F02-84E6-CE2F6191A5E1}" presName="compNode" presStyleCnt="0"/>
      <dgm:spPr>
        <a:ln>
          <a:noFill/>
        </a:ln>
        <a:effectLst>
          <a:outerShdw blurRad="44450" dist="27940" dir="5400000" algn="ctr">
            <a:srgbClr val="000000">
              <a:alpha val="32000"/>
            </a:srgbClr>
          </a:outerShdw>
        </a:effectLst>
        <a:sp3d>
          <a:bevelT w="190500" h="38100"/>
        </a:sp3d>
      </dgm:spPr>
    </dgm:pt>
    <dgm:pt modelId="{B7D00019-5E61-4A7A-96C2-AA35814307B5}" type="pres">
      <dgm:prSet presAssocID="{2ED7BC02-B3AD-4F02-84E6-CE2F6191A5E1}" presName="dummyConnPt" presStyleCnt="0"/>
      <dgm:spPr>
        <a:ln>
          <a:noFill/>
        </a:ln>
        <a:effectLst>
          <a:outerShdw blurRad="44450" dist="27940" dir="5400000" algn="ctr">
            <a:srgbClr val="000000">
              <a:alpha val="32000"/>
            </a:srgbClr>
          </a:outerShdw>
        </a:effectLst>
        <a:sp3d>
          <a:bevelT w="190500" h="38100"/>
        </a:sp3d>
      </dgm:spPr>
    </dgm:pt>
    <dgm:pt modelId="{01DFC4FD-FC03-473B-ABCC-D8A84199702A}" type="pres">
      <dgm:prSet presAssocID="{2ED7BC02-B3AD-4F02-84E6-CE2F6191A5E1}" presName="node" presStyleLbl="node1" presStyleIdx="18" presStyleCnt="20">
        <dgm:presLayoutVars>
          <dgm:bulletEnabled val="1"/>
        </dgm:presLayoutVars>
      </dgm:prSet>
      <dgm:spPr/>
    </dgm:pt>
    <dgm:pt modelId="{4F526A3F-F2B5-4EFA-B703-9BD559941F6C}" type="pres">
      <dgm:prSet presAssocID="{71CD4473-863D-49DA-B545-BF9CBC874499}" presName="sibTrans" presStyleLbl="bgSibTrans2D1" presStyleIdx="18" presStyleCnt="19"/>
      <dgm:spPr/>
    </dgm:pt>
    <dgm:pt modelId="{89CE41F5-2294-415C-80FB-3B7FD3FFD820}" type="pres">
      <dgm:prSet presAssocID="{D42B1DAB-F122-4347-967C-36BB218F5883}" presName="compNode" presStyleCnt="0"/>
      <dgm:spPr>
        <a:ln>
          <a:noFill/>
        </a:ln>
        <a:effectLst>
          <a:outerShdw blurRad="44450" dist="27940" dir="5400000" algn="ctr">
            <a:srgbClr val="000000">
              <a:alpha val="32000"/>
            </a:srgbClr>
          </a:outerShdw>
        </a:effectLst>
        <a:sp3d>
          <a:bevelT w="190500" h="38100"/>
        </a:sp3d>
      </dgm:spPr>
    </dgm:pt>
    <dgm:pt modelId="{9186C44C-4401-4777-972A-77486B7CEF87}" type="pres">
      <dgm:prSet presAssocID="{D42B1DAB-F122-4347-967C-36BB218F5883}" presName="dummyConnPt" presStyleCnt="0"/>
      <dgm:spPr>
        <a:ln>
          <a:noFill/>
        </a:ln>
        <a:effectLst>
          <a:outerShdw blurRad="44450" dist="27940" dir="5400000" algn="ctr">
            <a:srgbClr val="000000">
              <a:alpha val="32000"/>
            </a:srgbClr>
          </a:outerShdw>
        </a:effectLst>
        <a:sp3d>
          <a:bevelT w="190500" h="38100"/>
        </a:sp3d>
      </dgm:spPr>
    </dgm:pt>
    <dgm:pt modelId="{0F6F953E-19A4-4274-BDA6-4352B66FEC4C}" type="pres">
      <dgm:prSet presAssocID="{D42B1DAB-F122-4347-967C-36BB218F5883}" presName="node" presStyleLbl="node1" presStyleIdx="19" presStyleCnt="20">
        <dgm:presLayoutVars>
          <dgm:bulletEnabled val="1"/>
        </dgm:presLayoutVars>
      </dgm:prSet>
      <dgm:spPr/>
    </dgm:pt>
  </dgm:ptLst>
  <dgm:cxnLst>
    <dgm:cxn modelId="{DDC27607-75C9-4502-B525-3F7F327E1561}" type="presOf" srcId="{6321B6AF-BD17-4318-A41E-5AC2B9115A0C}" destId="{98F6D580-71E3-44E6-8CD3-493EC53F4413}" srcOrd="0" destOrd="0" presId="urn:microsoft.com/office/officeart/2005/8/layout/bProcess4"/>
    <dgm:cxn modelId="{8239AE07-B6BE-4F39-9D85-37D3C0F005BC}" srcId="{1FA59050-C875-4332-9849-E6CC3C2BA369}" destId="{43DB2BE0-C957-4404-8710-C05FE53C51D6}" srcOrd="2" destOrd="0" parTransId="{9EDBCB39-C86E-4065-B5A2-4C50B2133BD5}" sibTransId="{1F695B19-E39F-4EB4-AD07-6F75EE23F001}"/>
    <dgm:cxn modelId="{3CE2B913-B28B-45CE-8F01-679315C912A9}" type="presOf" srcId="{43DB2BE0-C957-4404-8710-C05FE53C51D6}" destId="{0C6B4E3C-2B86-458C-AF69-A814E7A5825A}" srcOrd="0" destOrd="0" presId="urn:microsoft.com/office/officeart/2005/8/layout/bProcess4"/>
    <dgm:cxn modelId="{156B6118-E499-43A8-99FE-333192B62686}" type="presOf" srcId="{06A309AF-6CAD-43E6-AC86-833B934D0855}" destId="{C6802648-CAED-47A0-A66D-4CE870AC73E1}" srcOrd="0" destOrd="0" presId="urn:microsoft.com/office/officeart/2005/8/layout/bProcess4"/>
    <dgm:cxn modelId="{F77D351C-FD7A-48DF-A7B3-12F4AC72EB93}" srcId="{1FA59050-C875-4332-9849-E6CC3C2BA369}" destId="{CFE448A2-F623-4AA1-9952-F980C174BC3E}" srcOrd="15" destOrd="0" parTransId="{5ACD7B7F-D941-497F-BF17-3D9B4FE82CBA}" sibTransId="{BA8183E9-5598-4B41-AF3C-DC4ED11E40EB}"/>
    <dgm:cxn modelId="{DFC8C020-DB51-4C30-BD25-DCC9D9F5E987}" type="presOf" srcId="{53EEAF0B-487F-42A9-8E41-2F5C9E645815}" destId="{B10B2D25-19B9-4123-B09E-E0B0EFDFEAC0}" srcOrd="0" destOrd="0" presId="urn:microsoft.com/office/officeart/2005/8/layout/bProcess4"/>
    <dgm:cxn modelId="{CF9F5521-D750-4729-8339-FA56D9186DA2}" type="presOf" srcId="{B155D4F3-F7EC-4D46-98EA-6AF30BFB9598}" destId="{E8080C9A-C10F-4587-BDA3-26E999E9E0C5}" srcOrd="0" destOrd="0" presId="urn:microsoft.com/office/officeart/2005/8/layout/bProcess4"/>
    <dgm:cxn modelId="{85CE6524-D7A0-4E64-9EDB-147C2E9E51D9}" type="presOf" srcId="{CF2463C4-0E07-4E42-90A1-9A9F39014C1B}" destId="{7BF3D2CE-4A3E-4533-8C4A-615651C42F0C}" srcOrd="0" destOrd="0" presId="urn:microsoft.com/office/officeart/2005/8/layout/bProcess4"/>
    <dgm:cxn modelId="{21AD3A25-5E0E-46FB-87DA-AF056BA82081}" type="presOf" srcId="{C0C0531F-39C9-4E4F-ACCA-10B081055E7F}" destId="{577050A5-9961-4DB0-A2E6-5405AB126C7F}" srcOrd="0" destOrd="0" presId="urn:microsoft.com/office/officeart/2005/8/layout/bProcess4"/>
    <dgm:cxn modelId="{20951329-0AC2-4749-90CC-8326BD82AB89}" type="presOf" srcId="{2C24A475-5529-4C5E-8B25-FD196AEF9C78}" destId="{81C219E2-BED2-478B-9725-7F324E01E28C}" srcOrd="0" destOrd="0" presId="urn:microsoft.com/office/officeart/2005/8/layout/bProcess4"/>
    <dgm:cxn modelId="{4B802C29-833D-4DDD-A3F4-2A6A595AF901}" type="presOf" srcId="{FF09E4D6-719D-4ED7-85F9-0502B9B356F5}" destId="{9A152C71-FF12-4849-AD1A-4B16A43F0708}" srcOrd="0" destOrd="0" presId="urn:microsoft.com/office/officeart/2005/8/layout/bProcess4"/>
    <dgm:cxn modelId="{1834A52C-7E99-4C99-8733-34E0C304CD28}" type="presOf" srcId="{6C0F056E-2490-49DC-83DE-7F132C1801A3}" destId="{F2A45D86-75A8-4C16-9E6F-4A574E0EE685}" srcOrd="0" destOrd="0" presId="urn:microsoft.com/office/officeart/2005/8/layout/bProcess4"/>
    <dgm:cxn modelId="{21C69438-CE41-41F4-9872-A59C1D35CAFF}" type="presOf" srcId="{B0276799-C04E-45AE-8EC4-B8CE0939402E}" destId="{E97BAB35-D58E-4E64-992B-BDC46D10CCA3}" srcOrd="0" destOrd="0" presId="urn:microsoft.com/office/officeart/2005/8/layout/bProcess4"/>
    <dgm:cxn modelId="{BD92F93F-1207-4EB2-9DCC-3217ECE479A0}" type="presOf" srcId="{2ED7BC02-B3AD-4F02-84E6-CE2F6191A5E1}" destId="{01DFC4FD-FC03-473B-ABCC-D8A84199702A}" srcOrd="0" destOrd="0" presId="urn:microsoft.com/office/officeart/2005/8/layout/bProcess4"/>
    <dgm:cxn modelId="{1E3B475E-D20B-4554-AA47-02611D944316}" type="presOf" srcId="{F1DC96DA-3947-4D85-A04B-11CED78A6C93}" destId="{D2A81DE2-D81E-40D2-BC6D-8D81B0A4AB45}" srcOrd="0" destOrd="0" presId="urn:microsoft.com/office/officeart/2005/8/layout/bProcess4"/>
    <dgm:cxn modelId="{61AA7F43-7C4A-473B-A35C-681BA90694DF}" type="presOf" srcId="{1ABEB135-FE9C-4490-836C-E83A5989C7C1}" destId="{3366B00D-967F-4F89-94B2-2AF118A6B936}" srcOrd="0" destOrd="0" presId="urn:microsoft.com/office/officeart/2005/8/layout/bProcess4"/>
    <dgm:cxn modelId="{B48DBC63-D347-45E1-8305-B762792295D2}" type="presOf" srcId="{BC0055F5-5870-4F79-86AC-EBDC00FA55D3}" destId="{84D72245-2ECB-4520-BBD5-9C8B39D6A1B1}" srcOrd="0" destOrd="0" presId="urn:microsoft.com/office/officeart/2005/8/layout/bProcess4"/>
    <dgm:cxn modelId="{A15CCA43-AEAF-4210-BBDE-A0F4AF9C7531}" type="presOf" srcId="{86AE36F4-2979-426A-9E8F-CFB447B2F243}" destId="{B7B52634-4817-42FF-B8FB-462FCD3B7AE7}" srcOrd="0" destOrd="0" presId="urn:microsoft.com/office/officeart/2005/8/layout/bProcess4"/>
    <dgm:cxn modelId="{29E86644-B063-4DD8-BF13-3384DFDC28B7}" type="presOf" srcId="{82806D3F-1C26-4EF8-8C50-FBAA35A22E78}" destId="{6738CB05-3AC8-4DC0-82BC-B5660A296072}" srcOrd="0" destOrd="0" presId="urn:microsoft.com/office/officeart/2005/8/layout/bProcess4"/>
    <dgm:cxn modelId="{BC5F1647-5437-4DDF-A0D5-6EC5E114850B}" type="presOf" srcId="{D42B1DAB-F122-4347-967C-36BB218F5883}" destId="{0F6F953E-19A4-4274-BDA6-4352B66FEC4C}" srcOrd="0" destOrd="0" presId="urn:microsoft.com/office/officeart/2005/8/layout/bProcess4"/>
    <dgm:cxn modelId="{51DC9468-C0F5-4B93-88A3-ACA2B1FB4606}" srcId="{1FA59050-C875-4332-9849-E6CC3C2BA369}" destId="{E7D3AE8C-A865-431B-9D3E-6E8E1E112A32}" srcOrd="1" destOrd="0" parTransId="{9B0CF7AE-75F5-4D9E-A1B5-89CEF7D972B9}" sibTransId="{82806D3F-1C26-4EF8-8C50-FBAA35A22E78}"/>
    <dgm:cxn modelId="{E11EA668-6B80-43F6-A4DD-33112C738409}" srcId="{1FA59050-C875-4332-9849-E6CC3C2BA369}" destId="{86AE36F4-2979-426A-9E8F-CFB447B2F243}" srcOrd="4" destOrd="0" parTransId="{DA949D51-FAFF-4E40-8E47-07C761FD5897}" sibTransId="{BC0055F5-5870-4F79-86AC-EBDC00FA55D3}"/>
    <dgm:cxn modelId="{24279A4B-0714-498D-BBC9-D6B3DEEDBCCA}" type="presOf" srcId="{B37D4616-4AE1-4031-B87E-A256B2B15DFA}" destId="{7F88BDF9-6034-408D-BD51-294414119999}" srcOrd="0" destOrd="0" presId="urn:microsoft.com/office/officeart/2005/8/layout/bProcess4"/>
    <dgm:cxn modelId="{C2D5446D-FA5D-4F7F-96D2-EC8CBADA4508}" type="presOf" srcId="{E7B76CE3-7CC2-44AB-9D6F-0F3FB1EC408E}" destId="{8B972DA3-E212-4A6B-9CE2-7EFB3E711490}" srcOrd="0" destOrd="0" presId="urn:microsoft.com/office/officeart/2005/8/layout/bProcess4"/>
    <dgm:cxn modelId="{E3161A50-F05E-432A-9183-674DBEC9BDCE}" type="presOf" srcId="{CFE448A2-F623-4AA1-9952-F980C174BC3E}" destId="{ED81B51A-75AB-46C3-8DF5-3500C5021EA9}" srcOrd="0" destOrd="0" presId="urn:microsoft.com/office/officeart/2005/8/layout/bProcess4"/>
    <dgm:cxn modelId="{5F892450-F111-412B-9CE3-E079D0449C38}" srcId="{1FA59050-C875-4332-9849-E6CC3C2BA369}" destId="{6C2BDF9B-F169-466D-9058-B09557680E66}" srcOrd="9" destOrd="0" parTransId="{1DEC9283-4A3A-4789-AA88-938916FA6170}" sibTransId="{8CE3E3F9-CBE4-439F-8B82-850293F58EB1}"/>
    <dgm:cxn modelId="{F79CA651-FBD4-4657-9C12-5194BAF5EE99}" srcId="{1FA59050-C875-4332-9849-E6CC3C2BA369}" destId="{DB404D0E-C6E4-4EB9-83BD-9599FB16E08F}" srcOrd="16" destOrd="0" parTransId="{9AB9AC8E-BDBC-4876-94FC-39BDBAEE95B0}" sibTransId="{F426F724-209A-4582-B539-54EE7948030C}"/>
    <dgm:cxn modelId="{CD9BAA73-7BC1-4DC9-AB19-D941B368603D}" srcId="{1FA59050-C875-4332-9849-E6CC3C2BA369}" destId="{9B3744C6-CC9A-42BD-8154-81112F9916DA}" srcOrd="0" destOrd="0" parTransId="{13FF642A-C094-465E-8EA1-0D71C63E6F5D}" sibTransId="{6321B6AF-BD17-4318-A41E-5AC2B9115A0C}"/>
    <dgm:cxn modelId="{CCF6E254-17FC-43D4-A996-DD94E72D3DB2}" type="presOf" srcId="{DB404D0E-C6E4-4EB9-83BD-9599FB16E08F}" destId="{4CC3AE2D-96E5-42C5-A1B7-82BC3ADE1D9A}" srcOrd="0" destOrd="0" presId="urn:microsoft.com/office/officeart/2005/8/layout/bProcess4"/>
    <dgm:cxn modelId="{5CD25F58-BC97-4792-8372-35229191EFCF}" srcId="{1FA59050-C875-4332-9849-E6CC3C2BA369}" destId="{D42B1DAB-F122-4347-967C-36BB218F5883}" srcOrd="19" destOrd="0" parTransId="{93062213-2FCC-4839-AAB8-9ABC509165B8}" sibTransId="{B3516D35-02B2-407D-A03E-AFA301FC7B3A}"/>
    <dgm:cxn modelId="{11E25485-7304-433D-ACFC-F2C50CA93378}" type="presOf" srcId="{6C2BDF9B-F169-466D-9058-B09557680E66}" destId="{D87EA36E-A31E-4975-9027-2EB39A09A060}" srcOrd="0" destOrd="0" presId="urn:microsoft.com/office/officeart/2005/8/layout/bProcess4"/>
    <dgm:cxn modelId="{5E3CB68A-0E58-4291-B1F6-650B9BAD667B}" srcId="{1FA59050-C875-4332-9849-E6CC3C2BA369}" destId="{F1DC96DA-3947-4D85-A04B-11CED78A6C93}" srcOrd="8" destOrd="0" parTransId="{022A47BB-39A4-413E-BE40-5FCCB773C845}" sibTransId="{ED3F97CE-6B7F-47C3-A535-9FDE94F8E72D}"/>
    <dgm:cxn modelId="{49CBC28A-C2A3-400D-9F5A-2F6E19931A75}" type="presOf" srcId="{D9BDCF8E-5BC6-4CE9-B594-898270283061}" destId="{4446B2B5-B7F3-4627-830D-017666CD947B}" srcOrd="0" destOrd="0" presId="urn:microsoft.com/office/officeart/2005/8/layout/bProcess4"/>
    <dgm:cxn modelId="{61FFC28B-EF09-41A4-BFAD-C6DB31C9E8CF}" type="presOf" srcId="{B420BCBC-E606-4F7F-AE1D-F11F7DD9A81A}" destId="{8296A11A-087E-4546-9D9F-5C249A25641E}" srcOrd="0" destOrd="0" presId="urn:microsoft.com/office/officeart/2005/8/layout/bProcess4"/>
    <dgm:cxn modelId="{5C848D91-EF98-48A4-B054-E49C9CF124D7}" srcId="{1FA59050-C875-4332-9849-E6CC3C2BA369}" destId="{D9BDCF8E-5BC6-4CE9-B594-898270283061}" srcOrd="3" destOrd="0" parTransId="{2D0198F1-B563-4B91-B532-B081B2F095BB}" sibTransId="{FF09E4D6-719D-4ED7-85F9-0502B9B356F5}"/>
    <dgm:cxn modelId="{926FDC93-8C1D-46B2-8268-35A4F986CE39}" srcId="{1FA59050-C875-4332-9849-E6CC3C2BA369}" destId="{0D8B6EF1-BBC9-4A45-A786-DE025424F1FD}" srcOrd="10" destOrd="0" parTransId="{22227E33-D8CE-4739-9BFD-F844C407B2DE}" sibTransId="{E7B76CE3-7CC2-44AB-9D6F-0F3FB1EC408E}"/>
    <dgm:cxn modelId="{1695CD99-E805-4465-84DC-3CE8EA089CC3}" type="presOf" srcId="{BA8183E9-5598-4B41-AF3C-DC4ED11E40EB}" destId="{7B8205A1-9F99-4938-80A1-546CB7CD23C5}" srcOrd="0" destOrd="0" presId="urn:microsoft.com/office/officeart/2005/8/layout/bProcess4"/>
    <dgm:cxn modelId="{C1AE3C9A-CC7A-4D28-97F8-A8A0E579D2FB}" srcId="{1FA59050-C875-4332-9849-E6CC3C2BA369}" destId="{02BB511C-5090-47AD-B8D7-89B5F99E7AA4}" srcOrd="12" destOrd="0" parTransId="{A084D193-CE92-402D-8649-46A1D9C10F8E}" sibTransId="{C3DFE956-53E0-4F40-BAA8-986BD16DD888}"/>
    <dgm:cxn modelId="{E5A6849B-D27A-4A9D-BD14-E20E50506A7F}" type="presOf" srcId="{71CD4473-863D-49DA-B545-BF9CBC874499}" destId="{4F526A3F-F2B5-4EFA-B703-9BD559941F6C}" srcOrd="0" destOrd="0" presId="urn:microsoft.com/office/officeart/2005/8/layout/bProcess4"/>
    <dgm:cxn modelId="{9D6A729D-A5A4-4F1A-9E1F-9D0CEEA42ADF}" type="presOf" srcId="{C3DFE956-53E0-4F40-BAA8-986BD16DD888}" destId="{B6DA2163-37DD-415C-9886-37D7A6D5E4BC}" srcOrd="0" destOrd="0" presId="urn:microsoft.com/office/officeart/2005/8/layout/bProcess4"/>
    <dgm:cxn modelId="{C43835A6-16D0-4CE3-95C2-2FC90B9D4A87}" srcId="{1FA59050-C875-4332-9849-E6CC3C2BA369}" destId="{2C24A475-5529-4C5E-8B25-FD196AEF9C78}" srcOrd="17" destOrd="0" parTransId="{DF60D795-9BBC-4FA8-9525-BC64C97FA72F}" sibTransId="{B37D4616-4AE1-4031-B87E-A256B2B15DFA}"/>
    <dgm:cxn modelId="{5F6E78A8-9AAA-4C1E-AE45-20B0EFE01C60}" type="presOf" srcId="{0D8B6EF1-BBC9-4A45-A786-DE025424F1FD}" destId="{3035E189-E528-4A95-B8A4-3E93436EFE1F}" srcOrd="0" destOrd="0" presId="urn:microsoft.com/office/officeart/2005/8/layout/bProcess4"/>
    <dgm:cxn modelId="{D90D65A9-430D-4BED-8167-3DBA26A0A647}" type="presOf" srcId="{E7D3AE8C-A865-431B-9D3E-6E8E1E112A32}" destId="{85DE6BB9-8C62-4AC3-B7B2-CDD4F52B2253}" srcOrd="0" destOrd="0" presId="urn:microsoft.com/office/officeart/2005/8/layout/bProcess4"/>
    <dgm:cxn modelId="{D79402AC-A863-4960-9893-F64D21863083}" type="presOf" srcId="{8CE3E3F9-CBE4-439F-8B82-850293F58EB1}" destId="{49FB52A0-D593-4F52-893E-3C9BF4400488}" srcOrd="0" destOrd="0" presId="urn:microsoft.com/office/officeart/2005/8/layout/bProcess4"/>
    <dgm:cxn modelId="{09DD78AC-286B-4836-A273-CD08836BD7D5}" srcId="{1FA59050-C875-4332-9849-E6CC3C2BA369}" destId="{F4FE0D26-6669-4FEF-BBE2-0879820AC94C}" srcOrd="14" destOrd="0" parTransId="{8F652752-C068-415B-9C24-47744BE0244A}" sibTransId="{C0C0531F-39C9-4E4F-ACCA-10B081055E7F}"/>
    <dgm:cxn modelId="{B23A75BA-4028-43FC-9E62-8753B804197E}" srcId="{1FA59050-C875-4332-9849-E6CC3C2BA369}" destId="{B155D4F3-F7EC-4D46-98EA-6AF30BFB9598}" srcOrd="5" destOrd="0" parTransId="{A64977D9-B326-4996-AFB3-39CCC9247636}" sibTransId="{39FB814F-C2C6-43AB-94AA-8F923FF6674E}"/>
    <dgm:cxn modelId="{A51719BE-A682-42D2-9E5E-103543CDE36A}" type="presOf" srcId="{02BB511C-5090-47AD-B8D7-89B5F99E7AA4}" destId="{74BF263A-CCF6-4D70-B22D-CD4CC73A0009}" srcOrd="0" destOrd="0" presId="urn:microsoft.com/office/officeart/2005/8/layout/bProcess4"/>
    <dgm:cxn modelId="{75FFE4BF-9520-43D5-BC7C-354E711A3BAA}" type="presOf" srcId="{9B3744C6-CC9A-42BD-8154-81112F9916DA}" destId="{136A63DF-98F0-4BDF-A8C3-F32105787D77}" srcOrd="0" destOrd="0" presId="urn:microsoft.com/office/officeart/2005/8/layout/bProcess4"/>
    <dgm:cxn modelId="{A87BA0C0-F146-4CAD-ADB4-0F88A169AB2D}" srcId="{1FA59050-C875-4332-9849-E6CC3C2BA369}" destId="{1ABEB135-FE9C-4490-836C-E83A5989C7C1}" srcOrd="6" destOrd="0" parTransId="{8F497ABB-38DD-470F-9E50-C53094C24AFD}" sibTransId="{1B281BCD-87FB-4865-95F1-09A70BC6A2FA}"/>
    <dgm:cxn modelId="{E20754C6-A9D2-4711-A304-FBE8177D4DE7}" type="presOf" srcId="{1FA59050-C875-4332-9849-E6CC3C2BA369}" destId="{4F345A2E-C0F6-411C-937A-64F3225A14F9}" srcOrd="0" destOrd="0" presId="urn:microsoft.com/office/officeart/2005/8/layout/bProcess4"/>
    <dgm:cxn modelId="{820632C8-C2C8-4D3B-98A2-E2C2DA229688}" type="presOf" srcId="{1F695B19-E39F-4EB4-AD07-6F75EE23F001}" destId="{315ADFA1-02A6-49DD-B69A-7E41B74DB607}" srcOrd="0" destOrd="0" presId="urn:microsoft.com/office/officeart/2005/8/layout/bProcess4"/>
    <dgm:cxn modelId="{1D62BFCE-60A3-4E95-9225-812FF3CE4A2D}" type="presOf" srcId="{39FB814F-C2C6-43AB-94AA-8F923FF6674E}" destId="{9ACB2C7E-3576-4CC5-B534-B9823259736B}" srcOrd="0" destOrd="0" presId="urn:microsoft.com/office/officeart/2005/8/layout/bProcess4"/>
    <dgm:cxn modelId="{22C3E3E2-2FD1-41A3-8C78-A7561F65FCA7}" type="presOf" srcId="{F4FE0D26-6669-4FEF-BBE2-0879820AC94C}" destId="{71B762E9-BE57-465A-B85F-75BA2C34939C}" srcOrd="0" destOrd="0" presId="urn:microsoft.com/office/officeart/2005/8/layout/bProcess4"/>
    <dgm:cxn modelId="{99A1CBE7-D495-45B3-B9DB-BFA59D2B17C8}" type="presOf" srcId="{1B281BCD-87FB-4865-95F1-09A70BC6A2FA}" destId="{4D059B47-5520-4560-9D6A-DD0E5ECA82AB}" srcOrd="0" destOrd="0" presId="urn:microsoft.com/office/officeart/2005/8/layout/bProcess4"/>
    <dgm:cxn modelId="{4865D1EA-EC0D-472C-8120-39EDD1BBCD4A}" srcId="{1FA59050-C875-4332-9849-E6CC3C2BA369}" destId="{B0276799-C04E-45AE-8EC4-B8CE0939402E}" srcOrd="7" destOrd="0" parTransId="{B553145C-6FD3-483E-928F-E4DCF8A636E8}" sibTransId="{B420BCBC-E606-4F7F-AE1D-F11F7DD9A81A}"/>
    <dgm:cxn modelId="{B3189EEF-21E8-41AC-B6D0-50FC4881E9C8}" type="presOf" srcId="{F426F724-209A-4582-B539-54EE7948030C}" destId="{89825039-6827-432B-991E-96EE597B4AC8}" srcOrd="0" destOrd="0" presId="urn:microsoft.com/office/officeart/2005/8/layout/bProcess4"/>
    <dgm:cxn modelId="{AA1D7EF1-FF56-4011-A228-743B50CF9E3A}" type="presOf" srcId="{ED3F97CE-6B7F-47C3-A535-9FDE94F8E72D}" destId="{36161F13-1E38-458B-B25C-2F8FB63856CA}" srcOrd="0" destOrd="0" presId="urn:microsoft.com/office/officeart/2005/8/layout/bProcess4"/>
    <dgm:cxn modelId="{AB8996FA-3DF8-4769-AF95-FC3908CD1E30}" srcId="{1FA59050-C875-4332-9849-E6CC3C2BA369}" destId="{53EEAF0B-487F-42A9-8E41-2F5C9E645815}" srcOrd="11" destOrd="0" parTransId="{3C5AC1F7-58C2-4F37-9981-8D5B22E0E799}" sibTransId="{CF2463C4-0E07-4E42-90A1-9A9F39014C1B}"/>
    <dgm:cxn modelId="{038030FD-CD86-4D14-A16E-A340A874EBE7}" srcId="{1FA59050-C875-4332-9849-E6CC3C2BA369}" destId="{2ED7BC02-B3AD-4F02-84E6-CE2F6191A5E1}" srcOrd="18" destOrd="0" parTransId="{0BC29CD6-0C6B-4E0D-A949-904C09910F2A}" sibTransId="{71CD4473-863D-49DA-B545-BF9CBC874499}"/>
    <dgm:cxn modelId="{73B07EFE-0401-4087-A952-FD871C4BB281}" srcId="{1FA59050-C875-4332-9849-E6CC3C2BA369}" destId="{06A309AF-6CAD-43E6-AC86-833B934D0855}" srcOrd="13" destOrd="0" parTransId="{2C62CAF5-C80D-4055-BA15-0D8466A72507}" sibTransId="{6C0F056E-2490-49DC-83DE-7F132C1801A3}"/>
    <dgm:cxn modelId="{4A3C4D4C-A3DD-44BD-8056-A72FE6222CBE}" type="presParOf" srcId="{4F345A2E-C0F6-411C-937A-64F3225A14F9}" destId="{922989E8-CD8D-405A-8548-B0AD060C764E}" srcOrd="0" destOrd="0" presId="urn:microsoft.com/office/officeart/2005/8/layout/bProcess4"/>
    <dgm:cxn modelId="{CCADFFCF-85E6-45E4-BFD5-46D5D5274B44}" type="presParOf" srcId="{922989E8-CD8D-405A-8548-B0AD060C764E}" destId="{7693D9D2-EE56-475D-AA81-C0AB264ADF0C}" srcOrd="0" destOrd="0" presId="urn:microsoft.com/office/officeart/2005/8/layout/bProcess4"/>
    <dgm:cxn modelId="{52594C01-C13A-4CD2-937A-5A24BBAE961F}" type="presParOf" srcId="{922989E8-CD8D-405A-8548-B0AD060C764E}" destId="{136A63DF-98F0-4BDF-A8C3-F32105787D77}" srcOrd="1" destOrd="0" presId="urn:microsoft.com/office/officeart/2005/8/layout/bProcess4"/>
    <dgm:cxn modelId="{BF3B7B5C-4079-4815-9EC4-2A27B48E024A}" type="presParOf" srcId="{4F345A2E-C0F6-411C-937A-64F3225A14F9}" destId="{98F6D580-71E3-44E6-8CD3-493EC53F4413}" srcOrd="1" destOrd="0" presId="urn:microsoft.com/office/officeart/2005/8/layout/bProcess4"/>
    <dgm:cxn modelId="{4A96A0E0-6853-4B34-B776-23E08BDEA86B}" type="presParOf" srcId="{4F345A2E-C0F6-411C-937A-64F3225A14F9}" destId="{A88AE379-AFA6-4D77-95E2-C49F000BE4A4}" srcOrd="2" destOrd="0" presId="urn:microsoft.com/office/officeart/2005/8/layout/bProcess4"/>
    <dgm:cxn modelId="{1637777E-351A-453E-A978-1E9A55646233}" type="presParOf" srcId="{A88AE379-AFA6-4D77-95E2-C49F000BE4A4}" destId="{9BB7DDF1-2677-4C70-A595-1FBA989B863C}" srcOrd="0" destOrd="0" presId="urn:microsoft.com/office/officeart/2005/8/layout/bProcess4"/>
    <dgm:cxn modelId="{52FD4A72-C20E-4DB3-A59C-5DE019C71E57}" type="presParOf" srcId="{A88AE379-AFA6-4D77-95E2-C49F000BE4A4}" destId="{85DE6BB9-8C62-4AC3-B7B2-CDD4F52B2253}" srcOrd="1" destOrd="0" presId="urn:microsoft.com/office/officeart/2005/8/layout/bProcess4"/>
    <dgm:cxn modelId="{99BA2388-A15E-470B-A1DD-F7AD8A9B305D}" type="presParOf" srcId="{4F345A2E-C0F6-411C-937A-64F3225A14F9}" destId="{6738CB05-3AC8-4DC0-82BC-B5660A296072}" srcOrd="3" destOrd="0" presId="urn:microsoft.com/office/officeart/2005/8/layout/bProcess4"/>
    <dgm:cxn modelId="{ABEADE21-28FE-4920-93D3-41349D23F8E0}" type="presParOf" srcId="{4F345A2E-C0F6-411C-937A-64F3225A14F9}" destId="{54BC8783-D13D-4A10-A4E8-96F7DD4BE439}" srcOrd="4" destOrd="0" presId="urn:microsoft.com/office/officeart/2005/8/layout/bProcess4"/>
    <dgm:cxn modelId="{08F5667A-CC44-4435-B1AC-1AB4BECCA87A}" type="presParOf" srcId="{54BC8783-D13D-4A10-A4E8-96F7DD4BE439}" destId="{EEED238B-2678-4515-832E-08696E5AED09}" srcOrd="0" destOrd="0" presId="urn:microsoft.com/office/officeart/2005/8/layout/bProcess4"/>
    <dgm:cxn modelId="{09F6454C-08CF-4E4C-8FAC-E0D937B33890}" type="presParOf" srcId="{54BC8783-D13D-4A10-A4E8-96F7DD4BE439}" destId="{0C6B4E3C-2B86-458C-AF69-A814E7A5825A}" srcOrd="1" destOrd="0" presId="urn:microsoft.com/office/officeart/2005/8/layout/bProcess4"/>
    <dgm:cxn modelId="{FF2FBBC1-0640-4B52-8FDE-549CB06D104F}" type="presParOf" srcId="{4F345A2E-C0F6-411C-937A-64F3225A14F9}" destId="{315ADFA1-02A6-49DD-B69A-7E41B74DB607}" srcOrd="5" destOrd="0" presId="urn:microsoft.com/office/officeart/2005/8/layout/bProcess4"/>
    <dgm:cxn modelId="{92F3E179-ADDA-4DB0-BD30-431D52ACE6B7}" type="presParOf" srcId="{4F345A2E-C0F6-411C-937A-64F3225A14F9}" destId="{85A43778-7CD8-4DA2-B1BA-D2AF5F16AEFC}" srcOrd="6" destOrd="0" presId="urn:microsoft.com/office/officeart/2005/8/layout/bProcess4"/>
    <dgm:cxn modelId="{A708836E-2F14-4826-BF95-584AB045F853}" type="presParOf" srcId="{85A43778-7CD8-4DA2-B1BA-D2AF5F16AEFC}" destId="{B3699DB4-920C-4F4C-BABD-F37FC4DD2DA8}" srcOrd="0" destOrd="0" presId="urn:microsoft.com/office/officeart/2005/8/layout/bProcess4"/>
    <dgm:cxn modelId="{E2986FE3-CACB-41AC-BF7D-24E3A76AFE9E}" type="presParOf" srcId="{85A43778-7CD8-4DA2-B1BA-D2AF5F16AEFC}" destId="{4446B2B5-B7F3-4627-830D-017666CD947B}" srcOrd="1" destOrd="0" presId="urn:microsoft.com/office/officeart/2005/8/layout/bProcess4"/>
    <dgm:cxn modelId="{D786B205-2103-4764-B88F-CB7405188056}" type="presParOf" srcId="{4F345A2E-C0F6-411C-937A-64F3225A14F9}" destId="{9A152C71-FF12-4849-AD1A-4B16A43F0708}" srcOrd="7" destOrd="0" presId="urn:microsoft.com/office/officeart/2005/8/layout/bProcess4"/>
    <dgm:cxn modelId="{C9DE68E9-FE81-407E-878F-F4173ED9D3EB}" type="presParOf" srcId="{4F345A2E-C0F6-411C-937A-64F3225A14F9}" destId="{A684FC5D-1E4E-49A4-8A14-D9496C4335FA}" srcOrd="8" destOrd="0" presId="urn:microsoft.com/office/officeart/2005/8/layout/bProcess4"/>
    <dgm:cxn modelId="{CCE26428-F3FA-404F-9CC8-65323DFE991A}" type="presParOf" srcId="{A684FC5D-1E4E-49A4-8A14-D9496C4335FA}" destId="{CD37C671-078B-4F78-83B9-A586C698C2B3}" srcOrd="0" destOrd="0" presId="urn:microsoft.com/office/officeart/2005/8/layout/bProcess4"/>
    <dgm:cxn modelId="{3B269747-399A-44D4-9DC5-3D35E909FB3A}" type="presParOf" srcId="{A684FC5D-1E4E-49A4-8A14-D9496C4335FA}" destId="{B7B52634-4817-42FF-B8FB-462FCD3B7AE7}" srcOrd="1" destOrd="0" presId="urn:microsoft.com/office/officeart/2005/8/layout/bProcess4"/>
    <dgm:cxn modelId="{7C975A2E-1C90-4822-B048-0124575E3E3C}" type="presParOf" srcId="{4F345A2E-C0F6-411C-937A-64F3225A14F9}" destId="{84D72245-2ECB-4520-BBD5-9C8B39D6A1B1}" srcOrd="9" destOrd="0" presId="urn:microsoft.com/office/officeart/2005/8/layout/bProcess4"/>
    <dgm:cxn modelId="{B150E651-DB98-4259-8481-FAEF84D88A03}" type="presParOf" srcId="{4F345A2E-C0F6-411C-937A-64F3225A14F9}" destId="{988E84A6-9910-49CD-B0B9-4A214A8B39E8}" srcOrd="10" destOrd="0" presId="urn:microsoft.com/office/officeart/2005/8/layout/bProcess4"/>
    <dgm:cxn modelId="{443A489A-BF37-44B9-A798-729759EC7520}" type="presParOf" srcId="{988E84A6-9910-49CD-B0B9-4A214A8B39E8}" destId="{19510450-76FD-4892-BA1B-3795DD586137}" srcOrd="0" destOrd="0" presId="urn:microsoft.com/office/officeart/2005/8/layout/bProcess4"/>
    <dgm:cxn modelId="{E98ECFB7-F459-4DA7-8AAC-F1A72D7B39DB}" type="presParOf" srcId="{988E84A6-9910-49CD-B0B9-4A214A8B39E8}" destId="{E8080C9A-C10F-4587-BDA3-26E999E9E0C5}" srcOrd="1" destOrd="0" presId="urn:microsoft.com/office/officeart/2005/8/layout/bProcess4"/>
    <dgm:cxn modelId="{2CAF3539-5AC6-4D36-98A3-E2E080379988}" type="presParOf" srcId="{4F345A2E-C0F6-411C-937A-64F3225A14F9}" destId="{9ACB2C7E-3576-4CC5-B534-B9823259736B}" srcOrd="11" destOrd="0" presId="urn:microsoft.com/office/officeart/2005/8/layout/bProcess4"/>
    <dgm:cxn modelId="{E880127C-BF5D-4589-A9CB-EE72614CEF9B}" type="presParOf" srcId="{4F345A2E-C0F6-411C-937A-64F3225A14F9}" destId="{492F68A3-4072-48F2-AA3A-23AFC51662AD}" srcOrd="12" destOrd="0" presId="urn:microsoft.com/office/officeart/2005/8/layout/bProcess4"/>
    <dgm:cxn modelId="{C3FF20A7-0D1F-4AFA-A85E-922AC7FBE643}" type="presParOf" srcId="{492F68A3-4072-48F2-AA3A-23AFC51662AD}" destId="{F30E19EB-C148-452C-A8F8-D90B1F1D3722}" srcOrd="0" destOrd="0" presId="urn:microsoft.com/office/officeart/2005/8/layout/bProcess4"/>
    <dgm:cxn modelId="{6A112D11-0B7A-438B-A73C-4A5497C54FF9}" type="presParOf" srcId="{492F68A3-4072-48F2-AA3A-23AFC51662AD}" destId="{3366B00D-967F-4F89-94B2-2AF118A6B936}" srcOrd="1" destOrd="0" presId="urn:microsoft.com/office/officeart/2005/8/layout/bProcess4"/>
    <dgm:cxn modelId="{A5294124-F1B2-421B-9938-4465E391E6FF}" type="presParOf" srcId="{4F345A2E-C0F6-411C-937A-64F3225A14F9}" destId="{4D059B47-5520-4560-9D6A-DD0E5ECA82AB}" srcOrd="13" destOrd="0" presId="urn:microsoft.com/office/officeart/2005/8/layout/bProcess4"/>
    <dgm:cxn modelId="{26EAA0B4-B7CD-4787-B2F0-018D8368F539}" type="presParOf" srcId="{4F345A2E-C0F6-411C-937A-64F3225A14F9}" destId="{BA29B929-2808-4F84-B72B-53DF97EE650D}" srcOrd="14" destOrd="0" presId="urn:microsoft.com/office/officeart/2005/8/layout/bProcess4"/>
    <dgm:cxn modelId="{94CCB8AB-148D-4558-9934-56A1C494A4ED}" type="presParOf" srcId="{BA29B929-2808-4F84-B72B-53DF97EE650D}" destId="{E0036294-1C3B-4543-9184-CD896EE23D9A}" srcOrd="0" destOrd="0" presId="urn:microsoft.com/office/officeart/2005/8/layout/bProcess4"/>
    <dgm:cxn modelId="{81DE7F56-CBBB-49C2-9BE3-A2A13ADB6D6D}" type="presParOf" srcId="{BA29B929-2808-4F84-B72B-53DF97EE650D}" destId="{E97BAB35-D58E-4E64-992B-BDC46D10CCA3}" srcOrd="1" destOrd="0" presId="urn:microsoft.com/office/officeart/2005/8/layout/bProcess4"/>
    <dgm:cxn modelId="{2E957A53-3FC1-455F-A894-BB1E2F4C7D93}" type="presParOf" srcId="{4F345A2E-C0F6-411C-937A-64F3225A14F9}" destId="{8296A11A-087E-4546-9D9F-5C249A25641E}" srcOrd="15" destOrd="0" presId="urn:microsoft.com/office/officeart/2005/8/layout/bProcess4"/>
    <dgm:cxn modelId="{63B449CA-03C8-483F-B0AB-781CC7FFFB22}" type="presParOf" srcId="{4F345A2E-C0F6-411C-937A-64F3225A14F9}" destId="{3318C8B9-D028-4770-8A92-4B0D459433A2}" srcOrd="16" destOrd="0" presId="urn:microsoft.com/office/officeart/2005/8/layout/bProcess4"/>
    <dgm:cxn modelId="{0F82BD07-6FD9-4F65-A05C-2396FF86605A}" type="presParOf" srcId="{3318C8B9-D028-4770-8A92-4B0D459433A2}" destId="{8907E1EC-F85E-4A23-BEAA-545955632D9E}" srcOrd="0" destOrd="0" presId="urn:microsoft.com/office/officeart/2005/8/layout/bProcess4"/>
    <dgm:cxn modelId="{8E29BCD7-CBA9-4E3F-A96B-D001292F8091}" type="presParOf" srcId="{3318C8B9-D028-4770-8A92-4B0D459433A2}" destId="{D2A81DE2-D81E-40D2-BC6D-8D81B0A4AB45}" srcOrd="1" destOrd="0" presId="urn:microsoft.com/office/officeart/2005/8/layout/bProcess4"/>
    <dgm:cxn modelId="{035F42E5-D786-4BD2-B396-DD179362D390}" type="presParOf" srcId="{4F345A2E-C0F6-411C-937A-64F3225A14F9}" destId="{36161F13-1E38-458B-B25C-2F8FB63856CA}" srcOrd="17" destOrd="0" presId="urn:microsoft.com/office/officeart/2005/8/layout/bProcess4"/>
    <dgm:cxn modelId="{1C883728-1EC8-4133-B68B-B0AE20BBEA42}" type="presParOf" srcId="{4F345A2E-C0F6-411C-937A-64F3225A14F9}" destId="{0C1A89DA-10C0-4597-9A83-DED17662C4FD}" srcOrd="18" destOrd="0" presId="urn:microsoft.com/office/officeart/2005/8/layout/bProcess4"/>
    <dgm:cxn modelId="{D08FF621-8669-4F74-9017-780D287EF82D}" type="presParOf" srcId="{0C1A89DA-10C0-4597-9A83-DED17662C4FD}" destId="{1BE3E7C7-E65F-4E10-BE3A-6F8C1F40191A}" srcOrd="0" destOrd="0" presId="urn:microsoft.com/office/officeart/2005/8/layout/bProcess4"/>
    <dgm:cxn modelId="{3D34C75C-BAB2-4458-8FA7-0EFD78957991}" type="presParOf" srcId="{0C1A89DA-10C0-4597-9A83-DED17662C4FD}" destId="{D87EA36E-A31E-4975-9027-2EB39A09A060}" srcOrd="1" destOrd="0" presId="urn:microsoft.com/office/officeart/2005/8/layout/bProcess4"/>
    <dgm:cxn modelId="{4D5BFEEF-E406-4E2D-A896-0088113A7585}" type="presParOf" srcId="{4F345A2E-C0F6-411C-937A-64F3225A14F9}" destId="{49FB52A0-D593-4F52-893E-3C9BF4400488}" srcOrd="19" destOrd="0" presId="urn:microsoft.com/office/officeart/2005/8/layout/bProcess4"/>
    <dgm:cxn modelId="{1CD4957B-FB29-473F-B476-48C90442DA83}" type="presParOf" srcId="{4F345A2E-C0F6-411C-937A-64F3225A14F9}" destId="{991E27F2-A165-477E-A94C-6432DBFAFB96}" srcOrd="20" destOrd="0" presId="urn:microsoft.com/office/officeart/2005/8/layout/bProcess4"/>
    <dgm:cxn modelId="{A9FBAEB0-4990-4847-8C92-DAF4058A39B6}" type="presParOf" srcId="{991E27F2-A165-477E-A94C-6432DBFAFB96}" destId="{BFD7C230-4952-494D-B174-8A3ABC335E8D}" srcOrd="0" destOrd="0" presId="urn:microsoft.com/office/officeart/2005/8/layout/bProcess4"/>
    <dgm:cxn modelId="{7EF3F2B5-49F1-4EDE-B0ED-260C1E7BC69E}" type="presParOf" srcId="{991E27F2-A165-477E-A94C-6432DBFAFB96}" destId="{3035E189-E528-4A95-B8A4-3E93436EFE1F}" srcOrd="1" destOrd="0" presId="urn:microsoft.com/office/officeart/2005/8/layout/bProcess4"/>
    <dgm:cxn modelId="{D4F0603D-DBDD-4B63-BD68-F1581EA0904A}" type="presParOf" srcId="{4F345A2E-C0F6-411C-937A-64F3225A14F9}" destId="{8B972DA3-E212-4A6B-9CE2-7EFB3E711490}" srcOrd="21" destOrd="0" presId="urn:microsoft.com/office/officeart/2005/8/layout/bProcess4"/>
    <dgm:cxn modelId="{053D9C4E-E938-45D5-9C82-1132B493027A}" type="presParOf" srcId="{4F345A2E-C0F6-411C-937A-64F3225A14F9}" destId="{112298A4-9389-4C93-9F4A-65F2359F7A83}" srcOrd="22" destOrd="0" presId="urn:microsoft.com/office/officeart/2005/8/layout/bProcess4"/>
    <dgm:cxn modelId="{06C18470-944B-4FAE-B110-93A2E658496D}" type="presParOf" srcId="{112298A4-9389-4C93-9F4A-65F2359F7A83}" destId="{9622C15A-5D4C-4F6F-84FA-C445507E474E}" srcOrd="0" destOrd="0" presId="urn:microsoft.com/office/officeart/2005/8/layout/bProcess4"/>
    <dgm:cxn modelId="{F41BDDF9-9BB8-4559-B5EE-9F331C882C50}" type="presParOf" srcId="{112298A4-9389-4C93-9F4A-65F2359F7A83}" destId="{B10B2D25-19B9-4123-B09E-E0B0EFDFEAC0}" srcOrd="1" destOrd="0" presId="urn:microsoft.com/office/officeart/2005/8/layout/bProcess4"/>
    <dgm:cxn modelId="{B60E9F83-A225-446D-BF3E-32117D7BE878}" type="presParOf" srcId="{4F345A2E-C0F6-411C-937A-64F3225A14F9}" destId="{7BF3D2CE-4A3E-4533-8C4A-615651C42F0C}" srcOrd="23" destOrd="0" presId="urn:microsoft.com/office/officeart/2005/8/layout/bProcess4"/>
    <dgm:cxn modelId="{A7045386-EB64-42EC-B605-837AC1369AA1}" type="presParOf" srcId="{4F345A2E-C0F6-411C-937A-64F3225A14F9}" destId="{83C2FC5C-CD10-4D71-8564-F5D49FFCF039}" srcOrd="24" destOrd="0" presId="urn:microsoft.com/office/officeart/2005/8/layout/bProcess4"/>
    <dgm:cxn modelId="{BF5E19BD-6DF7-4C82-9085-F1C9678D49DC}" type="presParOf" srcId="{83C2FC5C-CD10-4D71-8564-F5D49FFCF039}" destId="{FEA2469F-1CF2-4E67-BF41-4526113BFD37}" srcOrd="0" destOrd="0" presId="urn:microsoft.com/office/officeart/2005/8/layout/bProcess4"/>
    <dgm:cxn modelId="{BDF3583A-3675-4427-BC9C-7FF6E8770F1B}" type="presParOf" srcId="{83C2FC5C-CD10-4D71-8564-F5D49FFCF039}" destId="{74BF263A-CCF6-4D70-B22D-CD4CC73A0009}" srcOrd="1" destOrd="0" presId="urn:microsoft.com/office/officeart/2005/8/layout/bProcess4"/>
    <dgm:cxn modelId="{2C57491F-153A-443E-B7A6-DB0C45FE97CB}" type="presParOf" srcId="{4F345A2E-C0F6-411C-937A-64F3225A14F9}" destId="{B6DA2163-37DD-415C-9886-37D7A6D5E4BC}" srcOrd="25" destOrd="0" presId="urn:microsoft.com/office/officeart/2005/8/layout/bProcess4"/>
    <dgm:cxn modelId="{E815C0F4-4AEC-4885-8810-5150D784DC56}" type="presParOf" srcId="{4F345A2E-C0F6-411C-937A-64F3225A14F9}" destId="{93041612-1D0B-4532-AD38-1827A9D06FAC}" srcOrd="26" destOrd="0" presId="urn:microsoft.com/office/officeart/2005/8/layout/bProcess4"/>
    <dgm:cxn modelId="{6CFA277A-C269-434E-94B8-77FD3910BD3A}" type="presParOf" srcId="{93041612-1D0B-4532-AD38-1827A9D06FAC}" destId="{C1986294-37FF-45A8-9835-09BB6B3DFD4E}" srcOrd="0" destOrd="0" presId="urn:microsoft.com/office/officeart/2005/8/layout/bProcess4"/>
    <dgm:cxn modelId="{9B623826-0E73-4167-B28D-63A7C40D09CD}" type="presParOf" srcId="{93041612-1D0B-4532-AD38-1827A9D06FAC}" destId="{C6802648-CAED-47A0-A66D-4CE870AC73E1}" srcOrd="1" destOrd="0" presId="urn:microsoft.com/office/officeart/2005/8/layout/bProcess4"/>
    <dgm:cxn modelId="{C0E7F7C8-8B03-44F1-A045-2923FF7D94D0}" type="presParOf" srcId="{4F345A2E-C0F6-411C-937A-64F3225A14F9}" destId="{F2A45D86-75A8-4C16-9E6F-4A574E0EE685}" srcOrd="27" destOrd="0" presId="urn:microsoft.com/office/officeart/2005/8/layout/bProcess4"/>
    <dgm:cxn modelId="{00F0B13F-4372-4ED2-94A0-C251DA4E06FB}" type="presParOf" srcId="{4F345A2E-C0F6-411C-937A-64F3225A14F9}" destId="{BF5B9272-44C0-4B63-A51C-C5023B80852E}" srcOrd="28" destOrd="0" presId="urn:microsoft.com/office/officeart/2005/8/layout/bProcess4"/>
    <dgm:cxn modelId="{8D0E1069-CBB0-4F68-8A1B-EF58BC1B8EB9}" type="presParOf" srcId="{BF5B9272-44C0-4B63-A51C-C5023B80852E}" destId="{8FC69412-732B-4893-9280-8CD7C2275D24}" srcOrd="0" destOrd="0" presId="urn:microsoft.com/office/officeart/2005/8/layout/bProcess4"/>
    <dgm:cxn modelId="{A6CD79AA-EAC9-4BE0-8A10-644E5C9C2E5C}" type="presParOf" srcId="{BF5B9272-44C0-4B63-A51C-C5023B80852E}" destId="{71B762E9-BE57-465A-B85F-75BA2C34939C}" srcOrd="1" destOrd="0" presId="urn:microsoft.com/office/officeart/2005/8/layout/bProcess4"/>
    <dgm:cxn modelId="{247AA2A1-D8E5-4514-99BF-753CAA8BBF0E}" type="presParOf" srcId="{4F345A2E-C0F6-411C-937A-64F3225A14F9}" destId="{577050A5-9961-4DB0-A2E6-5405AB126C7F}" srcOrd="29" destOrd="0" presId="urn:microsoft.com/office/officeart/2005/8/layout/bProcess4"/>
    <dgm:cxn modelId="{69F3E625-DB58-45F1-9842-8BD58AFAFE1D}" type="presParOf" srcId="{4F345A2E-C0F6-411C-937A-64F3225A14F9}" destId="{DC36FFBF-D79B-4829-BCC9-008E291D9DA4}" srcOrd="30" destOrd="0" presId="urn:microsoft.com/office/officeart/2005/8/layout/bProcess4"/>
    <dgm:cxn modelId="{5D3FEB57-45E2-4650-9213-7E0E33873E4A}" type="presParOf" srcId="{DC36FFBF-D79B-4829-BCC9-008E291D9DA4}" destId="{59404938-702A-44BB-B387-B443C7A10C1B}" srcOrd="0" destOrd="0" presId="urn:microsoft.com/office/officeart/2005/8/layout/bProcess4"/>
    <dgm:cxn modelId="{BEE684BF-6F79-42DB-B40B-63DCF83F032C}" type="presParOf" srcId="{DC36FFBF-D79B-4829-BCC9-008E291D9DA4}" destId="{ED81B51A-75AB-46C3-8DF5-3500C5021EA9}" srcOrd="1" destOrd="0" presId="urn:microsoft.com/office/officeart/2005/8/layout/bProcess4"/>
    <dgm:cxn modelId="{8852E07C-04A1-42F0-BB51-9FBD6B445C12}" type="presParOf" srcId="{4F345A2E-C0F6-411C-937A-64F3225A14F9}" destId="{7B8205A1-9F99-4938-80A1-546CB7CD23C5}" srcOrd="31" destOrd="0" presId="urn:microsoft.com/office/officeart/2005/8/layout/bProcess4"/>
    <dgm:cxn modelId="{74B89E8A-E8CA-4090-BB98-BCF4D73FD5DD}" type="presParOf" srcId="{4F345A2E-C0F6-411C-937A-64F3225A14F9}" destId="{B2BF6BBA-5A8E-48B9-ABE3-7E6E7A72E5D6}" srcOrd="32" destOrd="0" presId="urn:microsoft.com/office/officeart/2005/8/layout/bProcess4"/>
    <dgm:cxn modelId="{A62FF2FE-5254-41A9-8293-D8031BD2C3FC}" type="presParOf" srcId="{B2BF6BBA-5A8E-48B9-ABE3-7E6E7A72E5D6}" destId="{CA8DB7FC-6CCA-4500-AA19-F8E7F7FE9723}" srcOrd="0" destOrd="0" presId="urn:microsoft.com/office/officeart/2005/8/layout/bProcess4"/>
    <dgm:cxn modelId="{9E806E0C-546B-4B0A-8FFA-4FB30005E023}" type="presParOf" srcId="{B2BF6BBA-5A8E-48B9-ABE3-7E6E7A72E5D6}" destId="{4CC3AE2D-96E5-42C5-A1B7-82BC3ADE1D9A}" srcOrd="1" destOrd="0" presId="urn:microsoft.com/office/officeart/2005/8/layout/bProcess4"/>
    <dgm:cxn modelId="{4C5792D3-CF64-4955-BD9E-8452F5FE8995}" type="presParOf" srcId="{4F345A2E-C0F6-411C-937A-64F3225A14F9}" destId="{89825039-6827-432B-991E-96EE597B4AC8}" srcOrd="33" destOrd="0" presId="urn:microsoft.com/office/officeart/2005/8/layout/bProcess4"/>
    <dgm:cxn modelId="{DA534A12-1007-454F-9C19-B8402A4C8B68}" type="presParOf" srcId="{4F345A2E-C0F6-411C-937A-64F3225A14F9}" destId="{B36A7FD4-2758-4C6C-9AF8-A739EF31E988}" srcOrd="34" destOrd="0" presId="urn:microsoft.com/office/officeart/2005/8/layout/bProcess4"/>
    <dgm:cxn modelId="{73905684-741F-4767-81AD-1A475A649844}" type="presParOf" srcId="{B36A7FD4-2758-4C6C-9AF8-A739EF31E988}" destId="{083AC83C-0CD4-4915-A394-F8A0ACB50CB3}" srcOrd="0" destOrd="0" presId="urn:microsoft.com/office/officeart/2005/8/layout/bProcess4"/>
    <dgm:cxn modelId="{3497C003-869A-4DA2-8B24-0E1CF352D8BB}" type="presParOf" srcId="{B36A7FD4-2758-4C6C-9AF8-A739EF31E988}" destId="{81C219E2-BED2-478B-9725-7F324E01E28C}" srcOrd="1" destOrd="0" presId="urn:microsoft.com/office/officeart/2005/8/layout/bProcess4"/>
    <dgm:cxn modelId="{8BA8BB5C-2F4D-42B2-BC8B-D5AD42116CBB}" type="presParOf" srcId="{4F345A2E-C0F6-411C-937A-64F3225A14F9}" destId="{7F88BDF9-6034-408D-BD51-294414119999}" srcOrd="35" destOrd="0" presId="urn:microsoft.com/office/officeart/2005/8/layout/bProcess4"/>
    <dgm:cxn modelId="{C7BD5672-A191-48DD-B2D0-F544FF7894EC}" type="presParOf" srcId="{4F345A2E-C0F6-411C-937A-64F3225A14F9}" destId="{02F002FD-792E-4AA7-8390-DB667C533CF9}" srcOrd="36" destOrd="0" presId="urn:microsoft.com/office/officeart/2005/8/layout/bProcess4"/>
    <dgm:cxn modelId="{BEDD103F-FB66-4736-940E-F9921ECADBD6}" type="presParOf" srcId="{02F002FD-792E-4AA7-8390-DB667C533CF9}" destId="{B7D00019-5E61-4A7A-96C2-AA35814307B5}" srcOrd="0" destOrd="0" presId="urn:microsoft.com/office/officeart/2005/8/layout/bProcess4"/>
    <dgm:cxn modelId="{688BCBA0-595E-40B9-B6DA-FB82E4E51E80}" type="presParOf" srcId="{02F002FD-792E-4AA7-8390-DB667C533CF9}" destId="{01DFC4FD-FC03-473B-ABCC-D8A84199702A}" srcOrd="1" destOrd="0" presId="urn:microsoft.com/office/officeart/2005/8/layout/bProcess4"/>
    <dgm:cxn modelId="{D8BFF41A-4356-4D89-B660-1EF8EC910A2D}" type="presParOf" srcId="{4F345A2E-C0F6-411C-937A-64F3225A14F9}" destId="{4F526A3F-F2B5-4EFA-B703-9BD559941F6C}" srcOrd="37" destOrd="0" presId="urn:microsoft.com/office/officeart/2005/8/layout/bProcess4"/>
    <dgm:cxn modelId="{6EE59CC9-86A4-4BF6-BD79-F37A808A1F30}" type="presParOf" srcId="{4F345A2E-C0F6-411C-937A-64F3225A14F9}" destId="{89CE41F5-2294-415C-80FB-3B7FD3FFD820}" srcOrd="38" destOrd="0" presId="urn:microsoft.com/office/officeart/2005/8/layout/bProcess4"/>
    <dgm:cxn modelId="{9FCCEA61-AED9-4622-9E6E-7E29DCDAD39B}" type="presParOf" srcId="{89CE41F5-2294-415C-80FB-3B7FD3FFD820}" destId="{9186C44C-4401-4777-972A-77486B7CEF87}" srcOrd="0" destOrd="0" presId="urn:microsoft.com/office/officeart/2005/8/layout/bProcess4"/>
    <dgm:cxn modelId="{CBC73451-23F0-4F9E-B978-01143FD9B568}" type="presParOf" srcId="{89CE41F5-2294-415C-80FB-3B7FD3FFD820}" destId="{0F6F953E-19A4-4274-BDA6-4352B66FEC4C}" srcOrd="1" destOrd="0" presId="urn:microsoft.com/office/officeart/2005/8/layout/bProcess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latin typeface="Times New Roman" panose="02020603050405020304" pitchFamily="18" charset="0"/>
              <a:cs typeface="Times New Roman" panose="02020603050405020304" pitchFamily="18" charset="0"/>
            </a:rPr>
            <a:t>Sede</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tomado</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serviço</a:t>
          </a:r>
          <a:r>
            <a:rPr lang="en-US" b="1" dirty="0">
              <a:latin typeface="Times New Roman" panose="02020603050405020304" pitchFamily="18" charset="0"/>
              <a:cs typeface="Times New Roman" panose="02020603050405020304" pitchFamily="18" charset="0"/>
            </a:rPr>
            <a:t>. </a:t>
          </a:r>
        </a:p>
        <a:p>
          <a:pPr algn="ct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órgão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Público</a:t>
          </a:r>
          <a:r>
            <a:rPr lang="en-US" b="1" dirty="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 - RETENÇÃO -</a:t>
          </a:r>
        </a:p>
      </dgm:t>
    </dgm:pt>
    <dgm:pt modelId="{205BDF49-153E-4CE8-8402-E23704595764}" type="parTrans" cxnId="{0A7DA706-17DD-412A-8BE0-4F6529274E66}">
      <dgm:prSet/>
      <dgm:spPr/>
      <dgm:t>
        <a:bodyPr/>
        <a:lstStyle/>
        <a:p>
          <a:pPr algn="l"/>
          <a:endParaRPr lang="en-US">
            <a:latin typeface="Times New Roman" panose="02020603050405020304" pitchFamily="18" charset="0"/>
            <a:cs typeface="Times New Roman" panose="02020603050405020304" pitchFamily="18" charset="0"/>
          </a:endParaRPr>
        </a:p>
      </dgm:t>
    </dgm:pt>
    <dgm:pt modelId="{23210C7F-6847-491E-BE1F-A79529AF2B8B}" type="sibTrans" cxnId="{0A7DA706-17DD-412A-8BE0-4F6529274E66}">
      <dgm:prSet phldrT="01" phldr="0"/>
      <dgm:spPr/>
      <dgm:t>
        <a:bodyPr/>
        <a:lstStyle/>
        <a:p>
          <a:pPr algn="l"/>
          <a:r>
            <a:rPr lang="en-US">
              <a:latin typeface="Times New Roman" panose="02020603050405020304" pitchFamily="18" charset="0"/>
              <a:cs typeface="Times New Roman" panose="02020603050405020304" pitchFamily="18" charset="0"/>
            </a:rPr>
            <a:t>01</a:t>
          </a:r>
          <a:endParaRPr lang="en-US" dirty="0">
            <a:latin typeface="Times New Roman" panose="02020603050405020304" pitchFamily="18" charset="0"/>
            <a:cs typeface="Times New Roman" panose="02020603050405020304" pitchFamily="18" charset="0"/>
          </a:endParaRPr>
        </a:p>
      </dgm:t>
    </dgm:pt>
    <dgm:pt modelId="{B2B879BD-3840-400C-92BD-B2C2383358D7}">
      <dgm:prSet/>
      <dgm:spPr>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latin typeface="Times New Roman" panose="02020603050405020304" pitchFamily="18" charset="0"/>
              <a:cs typeface="Times New Roman" panose="02020603050405020304" pitchFamily="18" charset="0"/>
            </a:rPr>
            <a:t>Sede</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Prestador</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serviço</a:t>
          </a:r>
          <a:r>
            <a:rPr lang="en-US" b="1" dirty="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SEM RETENÇÃO-</a:t>
          </a:r>
        </a:p>
      </dgm:t>
    </dgm:pt>
    <dgm:pt modelId="{09440D86-F3E6-4A3C-9E78-1AFC56348641}" type="parTrans" cxnId="{42CDCACA-F394-4044-BBF6-522A0005ABCB}">
      <dgm:prSet/>
      <dgm:spPr/>
      <dgm:t>
        <a:bodyPr/>
        <a:lstStyle/>
        <a:p>
          <a:pPr algn="l"/>
          <a:endParaRPr lang="en-US">
            <a:latin typeface="Times New Roman" panose="02020603050405020304" pitchFamily="18" charset="0"/>
            <a:cs typeface="Times New Roman" panose="02020603050405020304" pitchFamily="18" charset="0"/>
          </a:endParaRPr>
        </a:p>
      </dgm:t>
    </dgm:pt>
    <dgm:pt modelId="{FBAA44FF-54DE-45C8-9FAC-512C40277233}" type="sibTrans" cxnId="{42CDCACA-F394-4044-BBF6-522A0005ABCB}">
      <dgm:prSet phldrT="02" phldr="0"/>
      <dgm:spPr/>
      <dgm:t>
        <a:bodyPr/>
        <a:lstStyle/>
        <a:p>
          <a:pPr algn="l"/>
          <a:r>
            <a:rPr lang="en-US">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dgm:t>
    </dgm:pt>
    <dgm:pt modelId="{CA9D674E-4FF1-45DC-82E4-0B2DB6A5363F}">
      <dgm:prSet/>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a:latin typeface="Times New Roman" panose="02020603050405020304" pitchFamily="18" charset="0"/>
              <a:cs typeface="Times New Roman" panose="02020603050405020304" pitchFamily="18" charset="0"/>
            </a:rPr>
            <a:t>Local de Terceiros.</a:t>
          </a:r>
        </a:p>
        <a:p>
          <a:pPr algn="ctr"/>
          <a:r>
            <a:rPr lang="en-US" dirty="0">
              <a:latin typeface="Times New Roman" panose="02020603050405020304" pitchFamily="18" charset="0"/>
              <a:cs typeface="Times New Roman" panose="02020603050405020304" pitchFamily="18" charset="0"/>
            </a:rPr>
            <a:t>- RETENÇÃO -</a:t>
          </a:r>
        </a:p>
      </dgm:t>
    </dgm:pt>
    <dgm:pt modelId="{F1F10F9B-925A-4787-9D00-91106497A02E}" type="parTrans" cxnId="{C5BD0B3A-2D82-4EC1-9975-05076C4418DA}">
      <dgm:prSet/>
      <dgm:spPr/>
      <dgm:t>
        <a:bodyPr/>
        <a:lstStyle/>
        <a:p>
          <a:pPr algn="l"/>
          <a:endParaRPr lang="en-US">
            <a:latin typeface="Times New Roman" panose="02020603050405020304" pitchFamily="18" charset="0"/>
            <a:cs typeface="Times New Roman" panose="02020603050405020304" pitchFamily="18" charset="0"/>
          </a:endParaRPr>
        </a:p>
      </dgm:t>
    </dgm:pt>
    <dgm:pt modelId="{196DA4DC-9DD2-4A39-8A3A-D367BFE5A8BA}" type="sibTrans" cxnId="{C5BD0B3A-2D82-4EC1-9975-05076C4418DA}">
      <dgm:prSet phldrT="03" phldr="0"/>
      <dgm:spPr/>
      <dgm:t>
        <a:bodyPr/>
        <a:lstStyle/>
        <a:p>
          <a:pPr algn="l"/>
          <a:r>
            <a:rPr lang="en-US">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dgm:t>
    </dgm:pt>
    <dgm:pt modelId="{D5343D84-9236-4623-AC5F-FCB017940299}" type="pres">
      <dgm:prSet presAssocID="{15509919-36B5-4162-8899-417A9F93473B}" presName="Name0" presStyleCnt="0">
        <dgm:presLayoutVars>
          <dgm:animLvl val="lvl"/>
          <dgm:resizeHandles val="exact"/>
        </dgm:presLayoutVars>
      </dgm:prSet>
      <dgm:spPr/>
    </dgm:pt>
    <dgm:pt modelId="{FC22D2EB-227A-4120-837F-8EA4EF8C01B8}" type="pres">
      <dgm:prSet presAssocID="{AAF9DEE3-8444-4CA1-8BC2-D834D3ED6C74}" presName="compositeNode" presStyleCnt="0">
        <dgm:presLayoutVars>
          <dgm:bulletEnabled val="1"/>
        </dgm:presLayoutVars>
      </dgm:prSet>
      <dgm:spPr/>
    </dgm:pt>
    <dgm:pt modelId="{65B47A8D-694F-4BA1-A578-D59BF305180E}" type="pres">
      <dgm:prSet presAssocID="{AAF9DEE3-8444-4CA1-8BC2-D834D3ED6C74}" presName="bgRect" presStyleLbl="alignNode1" presStyleIdx="0" presStyleCnt="3"/>
      <dgm:spPr/>
    </dgm:pt>
    <dgm:pt modelId="{572CF713-1B56-4547-B739-155B3BD5CCBA}" type="pres">
      <dgm:prSet presAssocID="{23210C7F-6847-491E-BE1F-A79529AF2B8B}" presName="sibTransNodeRect" presStyleLbl="alignNode1" presStyleIdx="0" presStyleCnt="3">
        <dgm:presLayoutVars>
          <dgm:chMax val="0"/>
          <dgm:bulletEnabled val="1"/>
        </dgm:presLayoutVars>
      </dgm:prSet>
      <dgm:spPr/>
    </dgm:pt>
    <dgm:pt modelId="{16DDC81C-D0B2-4AC8-98C4-B7C375ABF851}" type="pres">
      <dgm:prSet presAssocID="{AAF9DEE3-8444-4CA1-8BC2-D834D3ED6C74}" presName="nodeRect" presStyleLbl="alignNode1" presStyleIdx="0" presStyleCnt="3">
        <dgm:presLayoutVars>
          <dgm:bulletEnabled val="1"/>
        </dgm:presLayoutVars>
      </dgm:prSet>
      <dgm:spPr/>
    </dgm:pt>
    <dgm:pt modelId="{040871EA-3304-4517-87EB-EAD92D77CBF8}" type="pres">
      <dgm:prSet presAssocID="{23210C7F-6847-491E-BE1F-A79529AF2B8B}" presName="sibTrans" presStyleCnt="0"/>
      <dgm:spPr/>
    </dgm:pt>
    <dgm:pt modelId="{A9F3A0DF-1EEA-40E9-8911-7D7050FAE855}" type="pres">
      <dgm:prSet presAssocID="{B2B879BD-3840-400C-92BD-B2C2383358D7}" presName="compositeNode" presStyleCnt="0">
        <dgm:presLayoutVars>
          <dgm:bulletEnabled val="1"/>
        </dgm:presLayoutVars>
      </dgm:prSet>
      <dgm:spPr/>
    </dgm:pt>
    <dgm:pt modelId="{22CE5FAE-5E3A-4C6A-9ED3-EBDDE35EDA79}" type="pres">
      <dgm:prSet presAssocID="{B2B879BD-3840-400C-92BD-B2C2383358D7}" presName="bgRect" presStyleLbl="alignNode1" presStyleIdx="1" presStyleCnt="3"/>
      <dgm:spPr/>
    </dgm:pt>
    <dgm:pt modelId="{CDF89E48-390E-481D-AB5D-608E944C06F9}" type="pres">
      <dgm:prSet presAssocID="{FBAA44FF-54DE-45C8-9FAC-512C40277233}" presName="sibTransNodeRect" presStyleLbl="alignNode1" presStyleIdx="1" presStyleCnt="3">
        <dgm:presLayoutVars>
          <dgm:chMax val="0"/>
          <dgm:bulletEnabled val="1"/>
        </dgm:presLayoutVars>
      </dgm:prSet>
      <dgm:spPr/>
    </dgm:pt>
    <dgm:pt modelId="{0213328D-AAB1-4B3C-91DF-A8C38961E52C}" type="pres">
      <dgm:prSet presAssocID="{B2B879BD-3840-400C-92BD-B2C2383358D7}" presName="nodeRect" presStyleLbl="alignNode1" presStyleIdx="1" presStyleCnt="3">
        <dgm:presLayoutVars>
          <dgm:bulletEnabled val="1"/>
        </dgm:presLayoutVars>
      </dgm:prSet>
      <dgm:spPr/>
    </dgm:pt>
    <dgm:pt modelId="{9A29208B-FA70-4E3B-A3CE-FD12FBAB1114}" type="pres">
      <dgm:prSet presAssocID="{FBAA44FF-54DE-45C8-9FAC-512C40277233}" presName="sibTrans" presStyleCnt="0"/>
      <dgm:spPr/>
    </dgm:pt>
    <dgm:pt modelId="{F563F3A5-0F90-473E-B583-6EC28C540790}" type="pres">
      <dgm:prSet presAssocID="{CA9D674E-4FF1-45DC-82E4-0B2DB6A5363F}" presName="compositeNode" presStyleCnt="0">
        <dgm:presLayoutVars>
          <dgm:bulletEnabled val="1"/>
        </dgm:presLayoutVars>
      </dgm:prSet>
      <dgm:spPr/>
    </dgm:pt>
    <dgm:pt modelId="{59B9CBCE-37ED-40BE-8DEF-337CBC3641DF}" type="pres">
      <dgm:prSet presAssocID="{CA9D674E-4FF1-45DC-82E4-0B2DB6A5363F}" presName="bgRect" presStyleLbl="alignNode1" presStyleIdx="2" presStyleCnt="3"/>
      <dgm:spPr/>
    </dgm:pt>
    <dgm:pt modelId="{840753FC-EF42-4D13-B203-823A1A551F7A}" type="pres">
      <dgm:prSet presAssocID="{196DA4DC-9DD2-4A39-8A3A-D367BFE5A8BA}" presName="sibTransNodeRect" presStyleLbl="alignNode1" presStyleIdx="2" presStyleCnt="3">
        <dgm:presLayoutVars>
          <dgm:chMax val="0"/>
          <dgm:bulletEnabled val="1"/>
        </dgm:presLayoutVars>
      </dgm:prSet>
      <dgm:spPr/>
    </dgm:pt>
    <dgm:pt modelId="{7C9AC0B0-AEE3-44F6-9530-DDE4825C6781}" type="pres">
      <dgm:prSet presAssocID="{CA9D674E-4FF1-45DC-82E4-0B2DB6A5363F}" presName="nodeRect" presStyleLbl="alignNode1" presStyleIdx="2" presStyleCnt="3">
        <dgm:presLayoutVars>
          <dgm:bulletEnabled val="1"/>
        </dgm:presLayoutVars>
      </dgm:prSet>
      <dgm:spPr/>
    </dgm:pt>
  </dgm:ptLst>
  <dgm:cxnLst>
    <dgm:cxn modelId="{4C4DBB01-7B3C-459C-9F77-0C32DBA830C0}" type="presOf" srcId="{B2B879BD-3840-400C-92BD-B2C2383358D7}" destId="{22CE5FAE-5E3A-4C6A-9ED3-EBDDE35EDA79}" srcOrd="0" destOrd="0" presId="urn:microsoft.com/office/officeart/2016/7/layout/LinearBlockProcessNumbered#1"/>
    <dgm:cxn modelId="{0A7DA706-17DD-412A-8BE0-4F6529274E66}" srcId="{15509919-36B5-4162-8899-417A9F93473B}" destId="{AAF9DEE3-8444-4CA1-8BC2-D834D3ED6C74}" srcOrd="0" destOrd="0" parTransId="{205BDF49-153E-4CE8-8402-E23704595764}" sibTransId="{23210C7F-6847-491E-BE1F-A79529AF2B8B}"/>
    <dgm:cxn modelId="{D7588508-0DFA-421E-9506-580B2B56C0C0}" type="presOf" srcId="{B2B879BD-3840-400C-92BD-B2C2383358D7}" destId="{0213328D-AAB1-4B3C-91DF-A8C38961E52C}" srcOrd="1" destOrd="0" presId="urn:microsoft.com/office/officeart/2016/7/layout/LinearBlockProcessNumbered#1"/>
    <dgm:cxn modelId="{3AB39928-430E-49DB-B2EC-9BC6270AF6D6}" type="presOf" srcId="{15509919-36B5-4162-8899-417A9F93473B}" destId="{D5343D84-9236-4623-AC5F-FCB017940299}" srcOrd="0" destOrd="0" presId="urn:microsoft.com/office/officeart/2016/7/layout/LinearBlockProcessNumbered#1"/>
    <dgm:cxn modelId="{0664EC31-6EE3-4B53-9D9F-6B4F63556968}" type="presOf" srcId="{AAF9DEE3-8444-4CA1-8BC2-D834D3ED6C74}" destId="{65B47A8D-694F-4BA1-A578-D59BF305180E}"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5122EA87-DEDC-45A7-8E43-F8B94A655143}" type="presOf" srcId="{FBAA44FF-54DE-45C8-9FAC-512C40277233}" destId="{CDF89E48-390E-481D-AB5D-608E944C06F9}" srcOrd="0" destOrd="0" presId="urn:microsoft.com/office/officeart/2016/7/layout/LinearBlockProcessNumbered#1"/>
    <dgm:cxn modelId="{B00B6C8D-B6F5-42A9-A331-96C18B7D12EB}" type="presOf" srcId="{CA9D674E-4FF1-45DC-82E4-0B2DB6A5363F}" destId="{7C9AC0B0-AEE3-44F6-9530-DDE4825C6781}" srcOrd="1" destOrd="0" presId="urn:microsoft.com/office/officeart/2016/7/layout/LinearBlockProcessNumbered#1"/>
    <dgm:cxn modelId="{7307F08D-C857-4D4A-84B1-66A437DC21F0}" type="presOf" srcId="{196DA4DC-9DD2-4A39-8A3A-D367BFE5A8BA}" destId="{840753FC-EF42-4D13-B203-823A1A551F7A}" srcOrd="0" destOrd="0" presId="urn:microsoft.com/office/officeart/2016/7/layout/LinearBlockProcessNumbered#1"/>
    <dgm:cxn modelId="{48A6CA91-5239-4DE6-998E-B17DBE638489}" type="presOf" srcId="{CA9D674E-4FF1-45DC-82E4-0B2DB6A5363F}" destId="{59B9CBCE-37ED-40BE-8DEF-337CBC3641DF}" srcOrd="0" destOrd="0" presId="urn:microsoft.com/office/officeart/2016/7/layout/LinearBlockProcessNumbered#1"/>
    <dgm:cxn modelId="{F0DE00C0-F10E-4897-871D-F442A80E18AA}" type="presOf" srcId="{23210C7F-6847-491E-BE1F-A79529AF2B8B}" destId="{572CF713-1B56-4547-B739-155B3BD5CCBA}"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D64CE8D9-8E0D-4A7D-B56A-54D6E98E8176}" type="presOf" srcId="{AAF9DEE3-8444-4CA1-8BC2-D834D3ED6C74}" destId="{16DDC81C-D0B2-4AC8-98C4-B7C375ABF851}" srcOrd="1" destOrd="0" presId="urn:microsoft.com/office/officeart/2016/7/layout/LinearBlockProcessNumbered#1"/>
    <dgm:cxn modelId="{31AEB091-9C38-4D6C-BFB4-4A61F9312360}" type="presParOf" srcId="{D5343D84-9236-4623-AC5F-FCB017940299}" destId="{FC22D2EB-227A-4120-837F-8EA4EF8C01B8}" srcOrd="0" destOrd="0" presId="urn:microsoft.com/office/officeart/2016/7/layout/LinearBlockProcessNumbered#1"/>
    <dgm:cxn modelId="{A0D76566-7E3B-4AB9-92F8-B0112B99B885}" type="presParOf" srcId="{FC22D2EB-227A-4120-837F-8EA4EF8C01B8}" destId="{65B47A8D-694F-4BA1-A578-D59BF305180E}" srcOrd="0" destOrd="0" presId="urn:microsoft.com/office/officeart/2016/7/layout/LinearBlockProcessNumbered#1"/>
    <dgm:cxn modelId="{62218780-95C6-4796-88D2-D15DF64C25B8}" type="presParOf" srcId="{FC22D2EB-227A-4120-837F-8EA4EF8C01B8}" destId="{572CF713-1B56-4547-B739-155B3BD5CCBA}" srcOrd="1" destOrd="0" presId="urn:microsoft.com/office/officeart/2016/7/layout/LinearBlockProcessNumbered#1"/>
    <dgm:cxn modelId="{3D9CF678-5E15-4AFA-AEEA-2B076928B6F4}" type="presParOf" srcId="{FC22D2EB-227A-4120-837F-8EA4EF8C01B8}" destId="{16DDC81C-D0B2-4AC8-98C4-B7C375ABF851}" srcOrd="2" destOrd="0" presId="urn:microsoft.com/office/officeart/2016/7/layout/LinearBlockProcessNumbered#1"/>
    <dgm:cxn modelId="{325DB48E-0FA8-4472-984D-4B11D512001B}" type="presParOf" srcId="{D5343D84-9236-4623-AC5F-FCB017940299}" destId="{040871EA-3304-4517-87EB-EAD92D77CBF8}" srcOrd="1" destOrd="0" presId="urn:microsoft.com/office/officeart/2016/7/layout/LinearBlockProcessNumbered#1"/>
    <dgm:cxn modelId="{0E03BF16-C0EB-4212-9622-175AF46103CD}" type="presParOf" srcId="{D5343D84-9236-4623-AC5F-FCB017940299}" destId="{A9F3A0DF-1EEA-40E9-8911-7D7050FAE855}" srcOrd="2" destOrd="0" presId="urn:microsoft.com/office/officeart/2016/7/layout/LinearBlockProcessNumbered#1"/>
    <dgm:cxn modelId="{0CF790C9-5721-4D36-AF06-D52F3901EBD3}" type="presParOf" srcId="{A9F3A0DF-1EEA-40E9-8911-7D7050FAE855}" destId="{22CE5FAE-5E3A-4C6A-9ED3-EBDDE35EDA79}" srcOrd="0" destOrd="0" presId="urn:microsoft.com/office/officeart/2016/7/layout/LinearBlockProcessNumbered#1"/>
    <dgm:cxn modelId="{D3EC01F9-52C0-4F02-BE83-E03ECC900738}" type="presParOf" srcId="{A9F3A0DF-1EEA-40E9-8911-7D7050FAE855}" destId="{CDF89E48-390E-481D-AB5D-608E944C06F9}" srcOrd="1" destOrd="0" presId="urn:microsoft.com/office/officeart/2016/7/layout/LinearBlockProcessNumbered#1"/>
    <dgm:cxn modelId="{DF2C71E7-E20F-4ECC-8E6D-E7974EE3255F}" type="presParOf" srcId="{A9F3A0DF-1EEA-40E9-8911-7D7050FAE855}" destId="{0213328D-AAB1-4B3C-91DF-A8C38961E52C}" srcOrd="2" destOrd="0" presId="urn:microsoft.com/office/officeart/2016/7/layout/LinearBlockProcessNumbered#1"/>
    <dgm:cxn modelId="{AF548C18-46E2-4295-BD13-ABA5A7AFF635}" type="presParOf" srcId="{D5343D84-9236-4623-AC5F-FCB017940299}" destId="{9A29208B-FA70-4E3B-A3CE-FD12FBAB1114}" srcOrd="3" destOrd="0" presId="urn:microsoft.com/office/officeart/2016/7/layout/LinearBlockProcessNumbered#1"/>
    <dgm:cxn modelId="{055791BA-949C-4D7E-B275-6061EBF124DA}" type="presParOf" srcId="{D5343D84-9236-4623-AC5F-FCB017940299}" destId="{F563F3A5-0F90-473E-B583-6EC28C540790}" srcOrd="4" destOrd="0" presId="urn:microsoft.com/office/officeart/2016/7/layout/LinearBlockProcessNumbered#1"/>
    <dgm:cxn modelId="{758F46B9-25D1-4D24-BA26-D4E7FA3167E1}" type="presParOf" srcId="{F563F3A5-0F90-473E-B583-6EC28C540790}" destId="{59B9CBCE-37ED-40BE-8DEF-337CBC3641DF}" srcOrd="0" destOrd="0" presId="urn:microsoft.com/office/officeart/2016/7/layout/LinearBlockProcessNumbered#1"/>
    <dgm:cxn modelId="{B317D66D-747F-403E-89FA-5D849781564C}" type="presParOf" srcId="{F563F3A5-0F90-473E-B583-6EC28C540790}" destId="{840753FC-EF42-4D13-B203-823A1A551F7A}" srcOrd="1" destOrd="0" presId="urn:microsoft.com/office/officeart/2016/7/layout/LinearBlockProcessNumbered#1"/>
    <dgm:cxn modelId="{EA5F64CF-763D-4E09-A888-A530FCD9E4D4}" type="presParOf" srcId="{F563F3A5-0F90-473E-B583-6EC28C540790}" destId="{7C9AC0B0-AEE3-44F6-9530-DDE4825C6781}" srcOrd="2" destOrd="0" presId="urn:microsoft.com/office/officeart/2016/7/layout/LinearBlock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9224A6-A83D-43B4-8D8E-4D0B955526B0}" type="doc">
      <dgm:prSet loTypeId="urn:microsoft.com/office/officeart/2005/8/layout/orgChart1" loCatId="hierarchy" qsTypeId="urn:microsoft.com/office/officeart/2005/8/quickstyle/simple1" qsCatId="simple" csTypeId="urn:microsoft.com/office/officeart/2005/8/colors/accent1_2" csCatId="accent1" phldr="1"/>
      <dgm:spPr/>
    </dgm:pt>
    <dgm:pt modelId="{15C3F7D7-3D86-4414-B123-0B9D037275CA}">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Serviços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Condições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especiais</a:t>
          </a:r>
        </a:p>
      </dgm:t>
    </dgm:pt>
    <dgm:pt modelId="{68877CDA-8E93-40D2-ABA7-A88F4A2A3FE3}" type="parTrans" cxnId="{1CE22DBC-6143-455A-BFEE-7F56333A5557}">
      <dgm:prSet/>
      <dgm:spPr/>
      <dgm:t>
        <a:bodyPr/>
        <a:lstStyle/>
        <a:p>
          <a:endParaRPr lang="en-US"/>
        </a:p>
      </dgm:t>
    </dgm:pt>
    <dgm:pt modelId="{C9C5019B-0C0F-466C-97A8-BD9BB9612CB6}" type="sibTrans" cxnId="{1CE22DBC-6143-455A-BFEE-7F56333A5557}">
      <dgm:prSet/>
      <dgm:spPr/>
      <dgm:t>
        <a:bodyPr/>
        <a:lstStyle/>
        <a:p>
          <a:endParaRPr lang="en-US"/>
        </a:p>
      </dgm:t>
    </dgm:pt>
    <dgm:pt modelId="{50BB1E6F-320B-4698-B013-14BCC51DDF18}">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bg1"/>
              </a:solidFill>
              <a:effectLst/>
              <a:latin typeface="Tahoma" panose="020B0604030504040204" pitchFamily="34" charset="0"/>
            </a:rPr>
            <a:t>15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bg1"/>
              </a:solidFill>
              <a:effectLst/>
              <a:latin typeface="Tahoma" panose="020B0604030504040204" pitchFamily="34" charset="0"/>
            </a:rPr>
            <a:t>11% + 4% = 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b="1" i="0" u="none" strike="noStrike" cap="none" normalizeH="0" baseline="0" dirty="0">
            <a:ln>
              <a:noFill/>
            </a:ln>
            <a:solidFill>
              <a:schemeClr val="bg1"/>
            </a:solidFill>
            <a:effectLst/>
            <a:latin typeface="Tahoma" panose="020B0604030504040204" pitchFamily="34" charset="0"/>
          </a:endParaRPr>
        </a:p>
      </dgm:t>
    </dgm:pt>
    <dgm:pt modelId="{8BDCE970-8C88-44D4-B31D-68B70F593B3B}" type="parTrans" cxnId="{84A12D4B-9BB5-4552-9A2F-5E688CD16FEB}">
      <dgm:prSet/>
      <dgm:spPr>
        <a:ln w="28575"/>
      </dgm:spPr>
      <dgm:t>
        <a:bodyPr/>
        <a:lstStyle/>
        <a:p>
          <a:endParaRPr lang="en-US"/>
        </a:p>
      </dgm:t>
    </dgm:pt>
    <dgm:pt modelId="{189F9922-A545-4B57-987A-5EA5B92B5841}" type="sibTrans" cxnId="{84A12D4B-9BB5-4552-9A2F-5E688CD16FEB}">
      <dgm:prSet/>
      <dgm:spPr/>
      <dgm:t>
        <a:bodyPr/>
        <a:lstStyle/>
        <a:p>
          <a:endParaRPr lang="en-US"/>
        </a:p>
      </dgm:t>
    </dgm:pt>
    <dgm:pt modelId="{749A07DB-A6E6-4501-9FDA-E36A62779D7A}">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20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11% + 3% = 14%</a:t>
          </a:r>
        </a:p>
      </dgm:t>
    </dgm:pt>
    <dgm:pt modelId="{317099C5-26D1-4009-A706-A978586A1D6A}" type="parTrans" cxnId="{2F2F2730-258A-450A-B743-16D769AE723B}">
      <dgm:prSet/>
      <dgm:spPr>
        <a:ln w="28575"/>
      </dgm:spPr>
      <dgm:t>
        <a:bodyPr/>
        <a:lstStyle/>
        <a:p>
          <a:endParaRPr lang="en-US"/>
        </a:p>
      </dgm:t>
    </dgm:pt>
    <dgm:pt modelId="{E11F69F4-621B-4684-A2A6-E823D510C4B5}" type="sibTrans" cxnId="{2F2F2730-258A-450A-B743-16D769AE723B}">
      <dgm:prSet/>
      <dgm:spPr/>
      <dgm:t>
        <a:bodyPr/>
        <a:lstStyle/>
        <a:p>
          <a:endParaRPr lang="en-US"/>
        </a:p>
      </dgm:t>
    </dgm:pt>
    <dgm:pt modelId="{490AC80A-975C-4921-B704-369098897F24}">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25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11% + 2% = 13%</a:t>
          </a:r>
        </a:p>
      </dgm:t>
    </dgm:pt>
    <dgm:pt modelId="{DA6E12E4-6CD6-48C6-A0A1-575CE27D15F1}" type="parTrans" cxnId="{566DB00A-3CD7-4328-96E8-D351514E41CC}">
      <dgm:prSet/>
      <dgm:spPr>
        <a:ln w="28575"/>
      </dgm:spPr>
      <dgm:t>
        <a:bodyPr/>
        <a:lstStyle/>
        <a:p>
          <a:endParaRPr lang="en-US"/>
        </a:p>
      </dgm:t>
    </dgm:pt>
    <dgm:pt modelId="{3CE1B788-E5A9-4D95-823A-B98E625BEB8F}" type="sibTrans" cxnId="{566DB00A-3CD7-4328-96E8-D351514E41CC}">
      <dgm:prSet/>
      <dgm:spPr/>
      <dgm:t>
        <a:bodyPr/>
        <a:lstStyle/>
        <a:p>
          <a:endParaRPr lang="en-US"/>
        </a:p>
      </dgm:t>
    </dgm:pt>
    <dgm:pt modelId="{278ED7A8-83ED-4178-8197-32AA4EA4041C}" type="pres">
      <dgm:prSet presAssocID="{BC9224A6-A83D-43B4-8D8E-4D0B955526B0}" presName="hierChild1" presStyleCnt="0">
        <dgm:presLayoutVars>
          <dgm:orgChart val="1"/>
          <dgm:chPref val="1"/>
          <dgm:dir/>
          <dgm:animOne val="branch"/>
          <dgm:animLvl val="lvl"/>
          <dgm:resizeHandles/>
        </dgm:presLayoutVars>
      </dgm:prSet>
      <dgm:spPr/>
    </dgm:pt>
    <dgm:pt modelId="{672C4CFB-D41C-40AE-B24A-919BC582EE09}" type="pres">
      <dgm:prSet presAssocID="{15C3F7D7-3D86-4414-B123-0B9D037275CA}" presName="hierRoot1" presStyleCnt="0">
        <dgm:presLayoutVars>
          <dgm:hierBranch/>
        </dgm:presLayoutVars>
      </dgm:prSet>
      <dgm:spPr/>
    </dgm:pt>
    <dgm:pt modelId="{D18F121F-60C3-467F-BE51-997F78EC96DF}" type="pres">
      <dgm:prSet presAssocID="{15C3F7D7-3D86-4414-B123-0B9D037275CA}" presName="rootComposite1" presStyleCnt="0"/>
      <dgm:spPr/>
    </dgm:pt>
    <dgm:pt modelId="{1678D505-75B8-4574-BC5B-D1DC12C5B7EF}" type="pres">
      <dgm:prSet presAssocID="{15C3F7D7-3D86-4414-B123-0B9D037275CA}" presName="rootText1" presStyleLbl="node0" presStyleIdx="0" presStyleCnt="1" custScaleX="103314">
        <dgm:presLayoutVars>
          <dgm:chPref val="3"/>
        </dgm:presLayoutVars>
      </dgm:prSet>
      <dgm:spPr/>
    </dgm:pt>
    <dgm:pt modelId="{4A8905E5-586E-44E5-BAD4-5FBCDC977509}" type="pres">
      <dgm:prSet presAssocID="{15C3F7D7-3D86-4414-B123-0B9D037275CA}" presName="rootConnector1" presStyleLbl="node1" presStyleIdx="0" presStyleCnt="0"/>
      <dgm:spPr/>
    </dgm:pt>
    <dgm:pt modelId="{67764FD8-B2EA-4FDF-BC50-FA891470E3BE}" type="pres">
      <dgm:prSet presAssocID="{15C3F7D7-3D86-4414-B123-0B9D037275CA}" presName="hierChild2" presStyleCnt="0"/>
      <dgm:spPr/>
    </dgm:pt>
    <dgm:pt modelId="{120E5C86-B4E4-47BF-A45E-F68B481CBE7D}" type="pres">
      <dgm:prSet presAssocID="{8BDCE970-8C88-44D4-B31D-68B70F593B3B}" presName="Name35" presStyleLbl="parChTrans1D2" presStyleIdx="0" presStyleCnt="3"/>
      <dgm:spPr/>
    </dgm:pt>
    <dgm:pt modelId="{AD433670-655F-4C71-B957-3543E57F9D4A}" type="pres">
      <dgm:prSet presAssocID="{50BB1E6F-320B-4698-B013-14BCC51DDF18}" presName="hierRoot2" presStyleCnt="0">
        <dgm:presLayoutVars>
          <dgm:hierBranch/>
        </dgm:presLayoutVars>
      </dgm:prSet>
      <dgm:spPr/>
    </dgm:pt>
    <dgm:pt modelId="{85C94B8C-1422-4A8A-8499-81093AA3517D}" type="pres">
      <dgm:prSet presAssocID="{50BB1E6F-320B-4698-B013-14BCC51DDF18}" presName="rootComposite" presStyleCnt="0"/>
      <dgm:spPr/>
    </dgm:pt>
    <dgm:pt modelId="{A2FE468F-A657-4922-BCCA-D8226CAC1FD2}" type="pres">
      <dgm:prSet presAssocID="{50BB1E6F-320B-4698-B013-14BCC51DDF18}" presName="rootText" presStyleLbl="node2" presStyleIdx="0" presStyleCnt="3">
        <dgm:presLayoutVars>
          <dgm:chPref val="3"/>
        </dgm:presLayoutVars>
      </dgm:prSet>
      <dgm:spPr/>
    </dgm:pt>
    <dgm:pt modelId="{4BA4378A-5C23-4270-98E7-7438BE2DFB01}" type="pres">
      <dgm:prSet presAssocID="{50BB1E6F-320B-4698-B013-14BCC51DDF18}" presName="rootConnector" presStyleLbl="node2" presStyleIdx="0" presStyleCnt="3"/>
      <dgm:spPr/>
    </dgm:pt>
    <dgm:pt modelId="{D5D0B7F1-E2B5-44DE-8B4E-89EBBE74EC7C}" type="pres">
      <dgm:prSet presAssocID="{50BB1E6F-320B-4698-B013-14BCC51DDF18}" presName="hierChild4" presStyleCnt="0"/>
      <dgm:spPr/>
    </dgm:pt>
    <dgm:pt modelId="{B7F0F20D-6EBC-40AC-ACB3-70C81C5FB3AB}" type="pres">
      <dgm:prSet presAssocID="{50BB1E6F-320B-4698-B013-14BCC51DDF18}" presName="hierChild5" presStyleCnt="0"/>
      <dgm:spPr/>
    </dgm:pt>
    <dgm:pt modelId="{1790DD76-2F48-4CC8-BF6C-589FFE38BEF2}" type="pres">
      <dgm:prSet presAssocID="{317099C5-26D1-4009-A706-A978586A1D6A}" presName="Name35" presStyleLbl="parChTrans1D2" presStyleIdx="1" presStyleCnt="3"/>
      <dgm:spPr/>
    </dgm:pt>
    <dgm:pt modelId="{E42BBBF5-B587-4121-A584-E66C3D451656}" type="pres">
      <dgm:prSet presAssocID="{749A07DB-A6E6-4501-9FDA-E36A62779D7A}" presName="hierRoot2" presStyleCnt="0">
        <dgm:presLayoutVars>
          <dgm:hierBranch/>
        </dgm:presLayoutVars>
      </dgm:prSet>
      <dgm:spPr/>
    </dgm:pt>
    <dgm:pt modelId="{83E8D89C-C51D-4868-92C5-4741D0B4D8B7}" type="pres">
      <dgm:prSet presAssocID="{749A07DB-A6E6-4501-9FDA-E36A62779D7A}" presName="rootComposite" presStyleCnt="0"/>
      <dgm:spPr/>
    </dgm:pt>
    <dgm:pt modelId="{72939BC4-F43C-47CA-A370-BA0B0898AAB4}" type="pres">
      <dgm:prSet presAssocID="{749A07DB-A6E6-4501-9FDA-E36A62779D7A}" presName="rootText" presStyleLbl="node2" presStyleIdx="1" presStyleCnt="3">
        <dgm:presLayoutVars>
          <dgm:chPref val="3"/>
        </dgm:presLayoutVars>
      </dgm:prSet>
      <dgm:spPr/>
    </dgm:pt>
    <dgm:pt modelId="{27A0AE61-0B3D-40C3-9BB6-93C6F493E572}" type="pres">
      <dgm:prSet presAssocID="{749A07DB-A6E6-4501-9FDA-E36A62779D7A}" presName="rootConnector" presStyleLbl="node2" presStyleIdx="1" presStyleCnt="3"/>
      <dgm:spPr/>
    </dgm:pt>
    <dgm:pt modelId="{B1E26380-EB8C-4656-85D9-19E44C421B47}" type="pres">
      <dgm:prSet presAssocID="{749A07DB-A6E6-4501-9FDA-E36A62779D7A}" presName="hierChild4" presStyleCnt="0"/>
      <dgm:spPr/>
    </dgm:pt>
    <dgm:pt modelId="{7C96A771-292D-405A-83FA-A86D4BA8A3B0}" type="pres">
      <dgm:prSet presAssocID="{749A07DB-A6E6-4501-9FDA-E36A62779D7A}" presName="hierChild5" presStyleCnt="0"/>
      <dgm:spPr/>
    </dgm:pt>
    <dgm:pt modelId="{0CCC33CE-1D41-4AFD-97F9-11DB9CAA5BA6}" type="pres">
      <dgm:prSet presAssocID="{DA6E12E4-6CD6-48C6-A0A1-575CE27D15F1}" presName="Name35" presStyleLbl="parChTrans1D2" presStyleIdx="2" presStyleCnt="3"/>
      <dgm:spPr/>
    </dgm:pt>
    <dgm:pt modelId="{26EC5D52-35F8-407F-AEC6-36267965DA94}" type="pres">
      <dgm:prSet presAssocID="{490AC80A-975C-4921-B704-369098897F24}" presName="hierRoot2" presStyleCnt="0">
        <dgm:presLayoutVars>
          <dgm:hierBranch/>
        </dgm:presLayoutVars>
      </dgm:prSet>
      <dgm:spPr/>
    </dgm:pt>
    <dgm:pt modelId="{2BAADF5D-2ED5-4285-BA13-EBE9E26F685D}" type="pres">
      <dgm:prSet presAssocID="{490AC80A-975C-4921-B704-369098897F24}" presName="rootComposite" presStyleCnt="0"/>
      <dgm:spPr/>
    </dgm:pt>
    <dgm:pt modelId="{D3FF0606-20B7-48A7-9F1F-AD30326698B7}" type="pres">
      <dgm:prSet presAssocID="{490AC80A-975C-4921-B704-369098897F24}" presName="rootText" presStyleLbl="node2" presStyleIdx="2" presStyleCnt="3">
        <dgm:presLayoutVars>
          <dgm:chPref val="3"/>
        </dgm:presLayoutVars>
      </dgm:prSet>
      <dgm:spPr/>
    </dgm:pt>
    <dgm:pt modelId="{37CEA3DD-B77B-44B4-A896-858089C278F6}" type="pres">
      <dgm:prSet presAssocID="{490AC80A-975C-4921-B704-369098897F24}" presName="rootConnector" presStyleLbl="node2" presStyleIdx="2" presStyleCnt="3"/>
      <dgm:spPr/>
    </dgm:pt>
    <dgm:pt modelId="{474B823A-F0AA-4350-B5C3-6D213A21BE45}" type="pres">
      <dgm:prSet presAssocID="{490AC80A-975C-4921-B704-369098897F24}" presName="hierChild4" presStyleCnt="0"/>
      <dgm:spPr/>
    </dgm:pt>
    <dgm:pt modelId="{B2D2F0A3-504C-418C-8FEA-1AB14832DB51}" type="pres">
      <dgm:prSet presAssocID="{490AC80A-975C-4921-B704-369098897F24}" presName="hierChild5" presStyleCnt="0"/>
      <dgm:spPr/>
    </dgm:pt>
    <dgm:pt modelId="{C6C70987-134D-487B-B77B-47BFE87378B9}" type="pres">
      <dgm:prSet presAssocID="{15C3F7D7-3D86-4414-B123-0B9D037275CA}" presName="hierChild3" presStyleCnt="0"/>
      <dgm:spPr/>
    </dgm:pt>
  </dgm:ptLst>
  <dgm:cxnLst>
    <dgm:cxn modelId="{9EE66606-8BDC-4887-840B-BADB80A67D20}" type="presOf" srcId="{317099C5-26D1-4009-A706-A978586A1D6A}" destId="{1790DD76-2F48-4CC8-BF6C-589FFE38BEF2}" srcOrd="0" destOrd="0" presId="urn:microsoft.com/office/officeart/2005/8/layout/orgChart1"/>
    <dgm:cxn modelId="{566DB00A-3CD7-4328-96E8-D351514E41CC}" srcId="{15C3F7D7-3D86-4414-B123-0B9D037275CA}" destId="{490AC80A-975C-4921-B704-369098897F24}" srcOrd="2" destOrd="0" parTransId="{DA6E12E4-6CD6-48C6-A0A1-575CE27D15F1}" sibTransId="{3CE1B788-E5A9-4D95-823A-B98E625BEB8F}"/>
    <dgm:cxn modelId="{2F2F2730-258A-450A-B743-16D769AE723B}" srcId="{15C3F7D7-3D86-4414-B123-0B9D037275CA}" destId="{749A07DB-A6E6-4501-9FDA-E36A62779D7A}" srcOrd="1" destOrd="0" parTransId="{317099C5-26D1-4009-A706-A978586A1D6A}" sibTransId="{E11F69F4-621B-4684-A2A6-E823D510C4B5}"/>
    <dgm:cxn modelId="{14DEBE5E-3C87-407F-AD12-335BC09A4CF5}" type="presOf" srcId="{15C3F7D7-3D86-4414-B123-0B9D037275CA}" destId="{4A8905E5-586E-44E5-BAD4-5FBCDC977509}" srcOrd="1" destOrd="0" presId="urn:microsoft.com/office/officeart/2005/8/layout/orgChart1"/>
    <dgm:cxn modelId="{4CBE8961-C044-4F84-81EA-93C2E92A7DB2}" type="presOf" srcId="{15C3F7D7-3D86-4414-B123-0B9D037275CA}" destId="{1678D505-75B8-4574-BC5B-D1DC12C5B7EF}" srcOrd="0" destOrd="0" presId="urn:microsoft.com/office/officeart/2005/8/layout/orgChart1"/>
    <dgm:cxn modelId="{84A12D4B-9BB5-4552-9A2F-5E688CD16FEB}" srcId="{15C3F7D7-3D86-4414-B123-0B9D037275CA}" destId="{50BB1E6F-320B-4698-B013-14BCC51DDF18}" srcOrd="0" destOrd="0" parTransId="{8BDCE970-8C88-44D4-B31D-68B70F593B3B}" sibTransId="{189F9922-A545-4B57-987A-5EA5B92B5841}"/>
    <dgm:cxn modelId="{C1A4C66C-FBD2-450F-AB9E-D899D4E2C094}" type="presOf" srcId="{50BB1E6F-320B-4698-B013-14BCC51DDF18}" destId="{4BA4378A-5C23-4270-98E7-7438BE2DFB01}" srcOrd="1" destOrd="0" presId="urn:microsoft.com/office/officeart/2005/8/layout/orgChart1"/>
    <dgm:cxn modelId="{B6F0B36E-3ACF-4EF2-AAC1-97B4A9FE519B}" type="presOf" srcId="{490AC80A-975C-4921-B704-369098897F24}" destId="{37CEA3DD-B77B-44B4-A896-858089C278F6}" srcOrd="1" destOrd="0" presId="urn:microsoft.com/office/officeart/2005/8/layout/orgChart1"/>
    <dgm:cxn modelId="{7A94A588-6BFA-4FDA-B7B0-6B967244CD11}" type="presOf" srcId="{DA6E12E4-6CD6-48C6-A0A1-575CE27D15F1}" destId="{0CCC33CE-1D41-4AFD-97F9-11DB9CAA5BA6}" srcOrd="0" destOrd="0" presId="urn:microsoft.com/office/officeart/2005/8/layout/orgChart1"/>
    <dgm:cxn modelId="{FCA95495-125B-42C5-B399-82E9724AC0ED}" type="presOf" srcId="{BC9224A6-A83D-43B4-8D8E-4D0B955526B0}" destId="{278ED7A8-83ED-4178-8197-32AA4EA4041C}" srcOrd="0" destOrd="0" presId="urn:microsoft.com/office/officeart/2005/8/layout/orgChart1"/>
    <dgm:cxn modelId="{B0EEE4AA-3316-4E8E-897E-011B1E72E4E7}" type="presOf" srcId="{50BB1E6F-320B-4698-B013-14BCC51DDF18}" destId="{A2FE468F-A657-4922-BCCA-D8226CAC1FD2}" srcOrd="0" destOrd="0" presId="urn:microsoft.com/office/officeart/2005/8/layout/orgChart1"/>
    <dgm:cxn modelId="{1CE22DBC-6143-455A-BFEE-7F56333A5557}" srcId="{BC9224A6-A83D-43B4-8D8E-4D0B955526B0}" destId="{15C3F7D7-3D86-4414-B123-0B9D037275CA}" srcOrd="0" destOrd="0" parTransId="{68877CDA-8E93-40D2-ABA7-A88F4A2A3FE3}" sibTransId="{C9C5019B-0C0F-466C-97A8-BD9BB9612CB6}"/>
    <dgm:cxn modelId="{D3CBA7C4-5B72-4B51-837E-749721418E56}" type="presOf" srcId="{8BDCE970-8C88-44D4-B31D-68B70F593B3B}" destId="{120E5C86-B4E4-47BF-A45E-F68B481CBE7D}" srcOrd="0" destOrd="0" presId="urn:microsoft.com/office/officeart/2005/8/layout/orgChart1"/>
    <dgm:cxn modelId="{22EA02C6-1555-4BCF-837C-EB9049EA6386}" type="presOf" srcId="{749A07DB-A6E6-4501-9FDA-E36A62779D7A}" destId="{27A0AE61-0B3D-40C3-9BB6-93C6F493E572}" srcOrd="1" destOrd="0" presId="urn:microsoft.com/office/officeart/2005/8/layout/orgChart1"/>
    <dgm:cxn modelId="{62FF12D0-3E67-462D-A613-4A7E8F4558D4}" type="presOf" srcId="{490AC80A-975C-4921-B704-369098897F24}" destId="{D3FF0606-20B7-48A7-9F1F-AD30326698B7}" srcOrd="0" destOrd="0" presId="urn:microsoft.com/office/officeart/2005/8/layout/orgChart1"/>
    <dgm:cxn modelId="{6981CBF8-7E2F-4E08-A573-D0915CB6B912}" type="presOf" srcId="{749A07DB-A6E6-4501-9FDA-E36A62779D7A}" destId="{72939BC4-F43C-47CA-A370-BA0B0898AAB4}" srcOrd="0" destOrd="0" presId="urn:microsoft.com/office/officeart/2005/8/layout/orgChart1"/>
    <dgm:cxn modelId="{58BD3485-5D31-439A-98C0-914739E9F530}" type="presParOf" srcId="{278ED7A8-83ED-4178-8197-32AA4EA4041C}" destId="{672C4CFB-D41C-40AE-B24A-919BC582EE09}" srcOrd="0" destOrd="0" presId="urn:microsoft.com/office/officeart/2005/8/layout/orgChart1"/>
    <dgm:cxn modelId="{AACF0887-9B2F-44AF-9539-85B6F383F4B9}" type="presParOf" srcId="{672C4CFB-D41C-40AE-B24A-919BC582EE09}" destId="{D18F121F-60C3-467F-BE51-997F78EC96DF}" srcOrd="0" destOrd="0" presId="urn:microsoft.com/office/officeart/2005/8/layout/orgChart1"/>
    <dgm:cxn modelId="{A192685B-6A15-4CE6-98C0-91A390DFB19B}" type="presParOf" srcId="{D18F121F-60C3-467F-BE51-997F78EC96DF}" destId="{1678D505-75B8-4574-BC5B-D1DC12C5B7EF}" srcOrd="0" destOrd="0" presId="urn:microsoft.com/office/officeart/2005/8/layout/orgChart1"/>
    <dgm:cxn modelId="{F0BCD807-AF77-4778-8ED9-96351EA0659D}" type="presParOf" srcId="{D18F121F-60C3-467F-BE51-997F78EC96DF}" destId="{4A8905E5-586E-44E5-BAD4-5FBCDC977509}" srcOrd="1" destOrd="0" presId="urn:microsoft.com/office/officeart/2005/8/layout/orgChart1"/>
    <dgm:cxn modelId="{1C99AD6C-EC20-4718-943F-34681F3E2018}" type="presParOf" srcId="{672C4CFB-D41C-40AE-B24A-919BC582EE09}" destId="{67764FD8-B2EA-4FDF-BC50-FA891470E3BE}" srcOrd="1" destOrd="0" presId="urn:microsoft.com/office/officeart/2005/8/layout/orgChart1"/>
    <dgm:cxn modelId="{583FE3E8-8E8C-4DFF-B4F2-69D640C9ED5D}" type="presParOf" srcId="{67764FD8-B2EA-4FDF-BC50-FA891470E3BE}" destId="{120E5C86-B4E4-47BF-A45E-F68B481CBE7D}" srcOrd="0" destOrd="0" presId="urn:microsoft.com/office/officeart/2005/8/layout/orgChart1"/>
    <dgm:cxn modelId="{6455805C-48FC-4281-97A4-51079C4F60D5}" type="presParOf" srcId="{67764FD8-B2EA-4FDF-BC50-FA891470E3BE}" destId="{AD433670-655F-4C71-B957-3543E57F9D4A}" srcOrd="1" destOrd="0" presId="urn:microsoft.com/office/officeart/2005/8/layout/orgChart1"/>
    <dgm:cxn modelId="{2F195345-8590-4A2F-8CE0-454114A51FC0}" type="presParOf" srcId="{AD433670-655F-4C71-B957-3543E57F9D4A}" destId="{85C94B8C-1422-4A8A-8499-81093AA3517D}" srcOrd="0" destOrd="0" presId="urn:microsoft.com/office/officeart/2005/8/layout/orgChart1"/>
    <dgm:cxn modelId="{4A83D03D-EE80-41C9-86E7-43304C6C6E25}" type="presParOf" srcId="{85C94B8C-1422-4A8A-8499-81093AA3517D}" destId="{A2FE468F-A657-4922-BCCA-D8226CAC1FD2}" srcOrd="0" destOrd="0" presId="urn:microsoft.com/office/officeart/2005/8/layout/orgChart1"/>
    <dgm:cxn modelId="{CDAD8EAA-5532-439D-BCFA-772FB0BF1046}" type="presParOf" srcId="{85C94B8C-1422-4A8A-8499-81093AA3517D}" destId="{4BA4378A-5C23-4270-98E7-7438BE2DFB01}" srcOrd="1" destOrd="0" presId="urn:microsoft.com/office/officeart/2005/8/layout/orgChart1"/>
    <dgm:cxn modelId="{6B4E616C-641B-4178-9B21-53AD582BDFD2}" type="presParOf" srcId="{AD433670-655F-4C71-B957-3543E57F9D4A}" destId="{D5D0B7F1-E2B5-44DE-8B4E-89EBBE74EC7C}" srcOrd="1" destOrd="0" presId="urn:microsoft.com/office/officeart/2005/8/layout/orgChart1"/>
    <dgm:cxn modelId="{F36010D8-2999-4B39-9115-104714BE0DF3}" type="presParOf" srcId="{AD433670-655F-4C71-B957-3543E57F9D4A}" destId="{B7F0F20D-6EBC-40AC-ACB3-70C81C5FB3AB}" srcOrd="2" destOrd="0" presId="urn:microsoft.com/office/officeart/2005/8/layout/orgChart1"/>
    <dgm:cxn modelId="{5D478AF5-A7F1-4A8E-87C8-B8D9B3F56414}" type="presParOf" srcId="{67764FD8-B2EA-4FDF-BC50-FA891470E3BE}" destId="{1790DD76-2F48-4CC8-BF6C-589FFE38BEF2}" srcOrd="2" destOrd="0" presId="urn:microsoft.com/office/officeart/2005/8/layout/orgChart1"/>
    <dgm:cxn modelId="{6015C402-F541-4ADC-A413-D69FD608A9B0}" type="presParOf" srcId="{67764FD8-B2EA-4FDF-BC50-FA891470E3BE}" destId="{E42BBBF5-B587-4121-A584-E66C3D451656}" srcOrd="3" destOrd="0" presId="urn:microsoft.com/office/officeart/2005/8/layout/orgChart1"/>
    <dgm:cxn modelId="{1C03A833-01CB-4904-8FE4-F32136F05D0D}" type="presParOf" srcId="{E42BBBF5-B587-4121-A584-E66C3D451656}" destId="{83E8D89C-C51D-4868-92C5-4741D0B4D8B7}" srcOrd="0" destOrd="0" presId="urn:microsoft.com/office/officeart/2005/8/layout/orgChart1"/>
    <dgm:cxn modelId="{D30A2A0E-557F-42DA-8956-18A8B2D90CF8}" type="presParOf" srcId="{83E8D89C-C51D-4868-92C5-4741D0B4D8B7}" destId="{72939BC4-F43C-47CA-A370-BA0B0898AAB4}" srcOrd="0" destOrd="0" presId="urn:microsoft.com/office/officeart/2005/8/layout/orgChart1"/>
    <dgm:cxn modelId="{F2ABC651-531A-496A-8E14-AE0208F2F1FE}" type="presParOf" srcId="{83E8D89C-C51D-4868-92C5-4741D0B4D8B7}" destId="{27A0AE61-0B3D-40C3-9BB6-93C6F493E572}" srcOrd="1" destOrd="0" presId="urn:microsoft.com/office/officeart/2005/8/layout/orgChart1"/>
    <dgm:cxn modelId="{71A52E8F-F9CD-4D54-ACBD-839A01ACD350}" type="presParOf" srcId="{E42BBBF5-B587-4121-A584-E66C3D451656}" destId="{B1E26380-EB8C-4656-85D9-19E44C421B47}" srcOrd="1" destOrd="0" presId="urn:microsoft.com/office/officeart/2005/8/layout/orgChart1"/>
    <dgm:cxn modelId="{FF81795E-E24F-431B-A554-1C2A9B2D2386}" type="presParOf" srcId="{E42BBBF5-B587-4121-A584-E66C3D451656}" destId="{7C96A771-292D-405A-83FA-A86D4BA8A3B0}" srcOrd="2" destOrd="0" presId="urn:microsoft.com/office/officeart/2005/8/layout/orgChart1"/>
    <dgm:cxn modelId="{C74D25C6-8EFA-40CB-B692-4DBEE5685DDF}" type="presParOf" srcId="{67764FD8-B2EA-4FDF-BC50-FA891470E3BE}" destId="{0CCC33CE-1D41-4AFD-97F9-11DB9CAA5BA6}" srcOrd="4" destOrd="0" presId="urn:microsoft.com/office/officeart/2005/8/layout/orgChart1"/>
    <dgm:cxn modelId="{286B6CF2-008C-4142-9F87-F941EB2359C5}" type="presParOf" srcId="{67764FD8-B2EA-4FDF-BC50-FA891470E3BE}" destId="{26EC5D52-35F8-407F-AEC6-36267965DA94}" srcOrd="5" destOrd="0" presId="urn:microsoft.com/office/officeart/2005/8/layout/orgChart1"/>
    <dgm:cxn modelId="{FD2A5CED-098E-4789-B101-7F00FE3CE2C8}" type="presParOf" srcId="{26EC5D52-35F8-407F-AEC6-36267965DA94}" destId="{2BAADF5D-2ED5-4285-BA13-EBE9E26F685D}" srcOrd="0" destOrd="0" presId="urn:microsoft.com/office/officeart/2005/8/layout/orgChart1"/>
    <dgm:cxn modelId="{B7F3E4AC-B43C-4EAF-8A51-B28459D7E0CB}" type="presParOf" srcId="{2BAADF5D-2ED5-4285-BA13-EBE9E26F685D}" destId="{D3FF0606-20B7-48A7-9F1F-AD30326698B7}" srcOrd="0" destOrd="0" presId="urn:microsoft.com/office/officeart/2005/8/layout/orgChart1"/>
    <dgm:cxn modelId="{830108FE-E66F-4D6C-B84C-95CEF39A3219}" type="presParOf" srcId="{2BAADF5D-2ED5-4285-BA13-EBE9E26F685D}" destId="{37CEA3DD-B77B-44B4-A896-858089C278F6}" srcOrd="1" destOrd="0" presId="urn:microsoft.com/office/officeart/2005/8/layout/orgChart1"/>
    <dgm:cxn modelId="{E6BD11DE-AF87-4CFF-A5F7-2EB0E4BC9BB4}" type="presParOf" srcId="{26EC5D52-35F8-407F-AEC6-36267965DA94}" destId="{474B823A-F0AA-4350-B5C3-6D213A21BE45}" srcOrd="1" destOrd="0" presId="urn:microsoft.com/office/officeart/2005/8/layout/orgChart1"/>
    <dgm:cxn modelId="{FF4008A9-7497-4731-AB80-98254EB5603C}" type="presParOf" srcId="{26EC5D52-35F8-407F-AEC6-36267965DA94}" destId="{B2D2F0A3-504C-418C-8FEA-1AB14832DB51}" srcOrd="2" destOrd="0" presId="urn:microsoft.com/office/officeart/2005/8/layout/orgChart1"/>
    <dgm:cxn modelId="{B5C2590B-A32C-40E0-A82A-87568D8BB87D}" type="presParOf" srcId="{672C4CFB-D41C-40AE-B24A-919BC582EE09}" destId="{C6C70987-134D-487B-B77B-47BFE8737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2F75E3-EF9D-47C0-B5F1-40A4A59EABF9}" type="doc">
      <dgm:prSet loTypeId="urn:microsoft.com/office/officeart/2016/7/layout/RepeatingBendingProcessNew" loCatId="process" qsTypeId="urn:microsoft.com/office/officeart/2005/8/quickstyle/simple1" qsCatId="simple" csTypeId="urn:microsoft.com/office/officeart/2005/8/colors/colorful2" csCatId="colorful" phldr="1"/>
      <dgm:spPr>
        <a:scene3d>
          <a:camera prst="orthographicFront">
            <a:rot lat="0" lon="0" rev="0"/>
          </a:camera>
          <a:lightRig rig="soft" dir="t">
            <a:rot lat="0" lon="0" rev="0"/>
          </a:lightRig>
        </a:scene3d>
      </dgm:spPr>
      <dgm:t>
        <a:bodyPr/>
        <a:lstStyle/>
        <a:p>
          <a:endParaRPr lang="en-US"/>
        </a:p>
      </dgm:t>
    </dgm:pt>
    <dgm:pt modelId="{22393DE8-58F1-474A-AFFE-7BEEB0FE06FC}">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R-1000 -Informações do contribuinte</a:t>
          </a:r>
        </a:p>
      </dgm:t>
    </dgm:pt>
    <dgm:pt modelId="{2F9CF4FF-BB5C-454B-82FD-0D4408104C81}" type="parTrans" cxnId="{4712F015-1209-47AB-AD4B-D35D76EF3D30}">
      <dgm:prSet/>
      <dgm:spPr/>
      <dgm:t>
        <a:bodyPr/>
        <a:lstStyle/>
        <a:p>
          <a:endParaRPr lang="en-US" sz="1800" b="1">
            <a:latin typeface="Times New Roman" panose="02020603050405020304" pitchFamily="18" charset="0"/>
            <a:cs typeface="Times New Roman" panose="02020603050405020304" pitchFamily="18" charset="0"/>
          </a:endParaRPr>
        </a:p>
      </dgm:t>
    </dgm:pt>
    <dgm:pt modelId="{7E104C39-69EE-4C88-8022-523D387E8A9B}" type="sibTrans" cxnId="{4712F015-1209-47AB-AD4B-D35D76EF3D30}">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6B74C364-E758-4ABA-B2B0-5A6D179662B6}">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R-1070 -Tabela de processos administrativos/judiciais</a:t>
          </a:r>
        </a:p>
      </dgm:t>
    </dgm:pt>
    <dgm:pt modelId="{B1BF519B-84AF-45DC-87AE-FE3854136C22}" type="parTrans" cxnId="{56B94E85-8C48-49E6-8C0B-F9BB58F8CADA}">
      <dgm:prSet/>
      <dgm:spPr/>
      <dgm:t>
        <a:bodyPr/>
        <a:lstStyle/>
        <a:p>
          <a:endParaRPr lang="en-US" sz="1800" b="1">
            <a:latin typeface="Times New Roman" panose="02020603050405020304" pitchFamily="18" charset="0"/>
            <a:cs typeface="Times New Roman" panose="02020603050405020304" pitchFamily="18" charset="0"/>
          </a:endParaRPr>
        </a:p>
      </dgm:t>
    </dgm:pt>
    <dgm:pt modelId="{5DD69324-A6CD-4DBE-958D-A65FAE18218E}" type="sibTrans" cxnId="{56B94E85-8C48-49E6-8C0B-F9BB58F8CADA}">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4638DD20-18BD-4685-9C99-4A8C13FF90FB}">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dirty="0">
              <a:latin typeface="Times New Roman" panose="02020603050405020304" pitchFamily="18" charset="0"/>
              <a:cs typeface="Times New Roman" panose="02020603050405020304" pitchFamily="18" charset="0"/>
            </a:rPr>
            <a:t>R-2010 -</a:t>
          </a:r>
          <a:r>
            <a:rPr lang="en-US" sz="1800" b="1" dirty="0" err="1">
              <a:latin typeface="Times New Roman" panose="02020603050405020304" pitchFamily="18" charset="0"/>
              <a:cs typeface="Times New Roman" panose="02020603050405020304" pitchFamily="18" charset="0"/>
            </a:rPr>
            <a:t>Retenção</a:t>
          </a:r>
          <a:r>
            <a:rPr lang="en-US" sz="1800" b="1" dirty="0">
              <a:latin typeface="Times New Roman" panose="02020603050405020304" pitchFamily="18" charset="0"/>
              <a:cs typeface="Times New Roman" panose="02020603050405020304" pitchFamily="18" charset="0"/>
            </a:rPr>
            <a:t> de  INSS 11% -</a:t>
          </a:r>
          <a:r>
            <a:rPr lang="en-US" sz="1800" b="1" dirty="0" err="1">
              <a:latin typeface="Times New Roman" panose="02020603050405020304" pitchFamily="18" charset="0"/>
              <a:cs typeface="Times New Roman" panose="02020603050405020304" pitchFamily="18" charset="0"/>
            </a:rPr>
            <a:t>serviços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tomados</a:t>
          </a:r>
          <a:endParaRPr lang="en-US" sz="1800" b="1" dirty="0">
            <a:latin typeface="Times New Roman" panose="02020603050405020304" pitchFamily="18" charset="0"/>
            <a:cs typeface="Times New Roman" panose="02020603050405020304" pitchFamily="18" charset="0"/>
          </a:endParaRPr>
        </a:p>
      </dgm:t>
    </dgm:pt>
    <dgm:pt modelId="{B7B28FAC-7BFF-4569-B584-0BF4DED63E1C}" type="parTrans" cxnId="{9F58F883-C827-4542-93A4-D69077576DAF}">
      <dgm:prSet/>
      <dgm:spPr/>
      <dgm:t>
        <a:bodyPr/>
        <a:lstStyle/>
        <a:p>
          <a:endParaRPr lang="en-US" sz="1800" b="1">
            <a:latin typeface="Times New Roman" panose="02020603050405020304" pitchFamily="18" charset="0"/>
            <a:cs typeface="Times New Roman" panose="02020603050405020304" pitchFamily="18" charset="0"/>
          </a:endParaRPr>
        </a:p>
      </dgm:t>
    </dgm:pt>
    <dgm:pt modelId="{4E850100-0557-4551-B605-8A00FAF22AA3}" type="sibTrans" cxnId="{9F58F883-C827-4542-93A4-D69077576DAF}">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914CCB5C-AE46-442C-80A5-B9E24E9162DF}">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R-2020 -</a:t>
          </a:r>
          <a:r>
            <a:rPr lang="en-US" sz="1800" b="0" dirty="0" err="1">
              <a:latin typeface="Times New Roman" panose="02020603050405020304" pitchFamily="18" charset="0"/>
              <a:cs typeface="Times New Roman" panose="02020603050405020304" pitchFamily="18" charset="0"/>
            </a:rPr>
            <a:t>Retenção</a:t>
          </a:r>
          <a:r>
            <a:rPr lang="en-US" sz="1800" b="0" dirty="0">
              <a:latin typeface="Times New Roman" panose="02020603050405020304" pitchFamily="18" charset="0"/>
              <a:cs typeface="Times New Roman" panose="02020603050405020304" pitchFamily="18" charset="0"/>
            </a:rPr>
            <a:t> de INSS 11% -</a:t>
          </a:r>
          <a:r>
            <a:rPr lang="en-US" sz="1800" b="0" dirty="0" err="1">
              <a:latin typeface="Times New Roman" panose="02020603050405020304" pitchFamily="18" charset="0"/>
              <a:cs typeface="Times New Roman" panose="02020603050405020304" pitchFamily="18" charset="0"/>
            </a:rPr>
            <a:t>serviços</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prestados</a:t>
          </a:r>
          <a:endParaRPr lang="en-US" sz="1800" b="0" dirty="0">
            <a:latin typeface="Times New Roman" panose="02020603050405020304" pitchFamily="18" charset="0"/>
            <a:cs typeface="Times New Roman" panose="02020603050405020304" pitchFamily="18" charset="0"/>
          </a:endParaRPr>
        </a:p>
      </dgm:t>
    </dgm:pt>
    <dgm:pt modelId="{B318EC27-1A16-4CD4-9A5F-E6776E0B4D1E}" type="parTrans" cxnId="{5800908B-FFD6-4822-B428-CF2D65BF12C2}">
      <dgm:prSet/>
      <dgm:spPr/>
      <dgm:t>
        <a:bodyPr/>
        <a:lstStyle/>
        <a:p>
          <a:endParaRPr lang="en-US" sz="1800" b="1">
            <a:latin typeface="Times New Roman" panose="02020603050405020304" pitchFamily="18" charset="0"/>
            <a:cs typeface="Times New Roman" panose="02020603050405020304" pitchFamily="18" charset="0"/>
          </a:endParaRPr>
        </a:p>
      </dgm:t>
    </dgm:pt>
    <dgm:pt modelId="{B404EB37-AD74-4260-8914-F031511345FB}" type="sibTrans" cxnId="{5800908B-FFD6-4822-B428-CF2D65BF12C2}">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F4A64B0C-E5CA-4231-B46B-EE3A61980B62}">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R-2030 -</a:t>
          </a:r>
          <a:r>
            <a:rPr lang="en-US" sz="1800" b="0" dirty="0" err="1">
              <a:latin typeface="Times New Roman" panose="02020603050405020304" pitchFamily="18" charset="0"/>
              <a:cs typeface="Times New Roman" panose="02020603050405020304" pitchFamily="18" charset="0"/>
            </a:rPr>
            <a:t>Recursos</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recebidos</a:t>
          </a:r>
          <a:r>
            <a:rPr lang="en-US" sz="1800" b="0" dirty="0">
              <a:latin typeface="Times New Roman" panose="02020603050405020304" pitchFamily="18" charset="0"/>
              <a:cs typeface="Times New Roman" panose="02020603050405020304" pitchFamily="18" charset="0"/>
            </a:rPr>
            <a:t> por </a:t>
          </a:r>
          <a:r>
            <a:rPr lang="en-US" sz="1800" b="0" dirty="0" err="1">
              <a:latin typeface="Times New Roman" panose="02020603050405020304" pitchFamily="18" charset="0"/>
              <a:cs typeface="Times New Roman" panose="02020603050405020304" pitchFamily="18" charset="0"/>
            </a:rPr>
            <a:t>associação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desportiva</a:t>
          </a:r>
          <a:endParaRPr lang="en-US" sz="1800" b="0" dirty="0">
            <a:latin typeface="Times New Roman" panose="02020603050405020304" pitchFamily="18" charset="0"/>
            <a:cs typeface="Times New Roman" panose="02020603050405020304" pitchFamily="18" charset="0"/>
          </a:endParaRPr>
        </a:p>
      </dgm:t>
    </dgm:pt>
    <dgm:pt modelId="{7F995B10-5AEC-4BD6-A83F-9BF8C7453D4D}" type="parTrans" cxnId="{F81C82B6-429E-4D06-86B4-D3EFE6C4CEA0}">
      <dgm:prSet/>
      <dgm:spPr/>
      <dgm:t>
        <a:bodyPr/>
        <a:lstStyle/>
        <a:p>
          <a:endParaRPr lang="en-US" sz="1800" b="1">
            <a:latin typeface="Times New Roman" panose="02020603050405020304" pitchFamily="18" charset="0"/>
            <a:cs typeface="Times New Roman" panose="02020603050405020304" pitchFamily="18" charset="0"/>
          </a:endParaRPr>
        </a:p>
      </dgm:t>
    </dgm:pt>
    <dgm:pt modelId="{4DC2445E-AA2D-4828-8C17-E6E507C1030B}" type="sibTrans" cxnId="{F81C82B6-429E-4D06-86B4-D3EFE6C4CEA0}">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8E38D47F-2760-47A5-B22E-F5BABBE7EADC}">
      <dgm:prSet custT="1"/>
      <dgm: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a:latin typeface="Times New Roman" panose="02020603050405020304" pitchFamily="18" charset="0"/>
              <a:cs typeface="Times New Roman" panose="02020603050405020304" pitchFamily="18" charset="0"/>
            </a:rPr>
            <a:t>R-2040 -</a:t>
          </a:r>
          <a:r>
            <a:rPr lang="en-US" sz="1800" b="1" dirty="0" err="1">
              <a:latin typeface="Times New Roman" panose="02020603050405020304" pitchFamily="18" charset="0"/>
              <a:cs typeface="Times New Roman" panose="02020603050405020304" pitchFamily="18" charset="0"/>
            </a:rPr>
            <a:t>Recursos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repas</a:t>
          </a:r>
          <a:r>
            <a:rPr lang="en-US" sz="1800" b="1" dirty="0">
              <a:latin typeface="Times New Roman" panose="02020603050405020304" pitchFamily="18" charset="0"/>
              <a:cs typeface="Times New Roman" panose="02020603050405020304" pitchFamily="18" charset="0"/>
            </a:rPr>
            <a:t>.  para </a:t>
          </a:r>
          <a:r>
            <a:rPr lang="en-US" sz="1800" b="1" dirty="0" err="1">
              <a:latin typeface="Times New Roman" panose="02020603050405020304" pitchFamily="18" charset="0"/>
              <a:cs typeface="Times New Roman" panose="02020603050405020304" pitchFamily="18" charset="0"/>
            </a:rPr>
            <a:t>associação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desportiva</a:t>
          </a:r>
          <a:endParaRPr lang="en-US" sz="1800" b="1" dirty="0">
            <a:latin typeface="Times New Roman" panose="02020603050405020304" pitchFamily="18" charset="0"/>
            <a:cs typeface="Times New Roman" panose="02020603050405020304" pitchFamily="18" charset="0"/>
          </a:endParaRPr>
        </a:p>
      </dgm:t>
    </dgm:pt>
    <dgm:pt modelId="{31B46431-AEE6-449E-9E3E-311C72B42BB6}" type="parTrans" cxnId="{E14968A7-3894-49A9-9C49-BA603FDF870E}">
      <dgm:prSet/>
      <dgm:spPr/>
      <dgm:t>
        <a:bodyPr/>
        <a:lstStyle/>
        <a:p>
          <a:endParaRPr lang="en-US" sz="1800" b="1">
            <a:latin typeface="Times New Roman" panose="02020603050405020304" pitchFamily="18" charset="0"/>
            <a:cs typeface="Times New Roman" panose="02020603050405020304" pitchFamily="18" charset="0"/>
          </a:endParaRPr>
        </a:p>
      </dgm:t>
    </dgm:pt>
    <dgm:pt modelId="{EEAD5D29-BDBC-4037-BED5-82F25CF169B7}" type="sibTrans" cxnId="{E14968A7-3894-49A9-9C49-BA603FDF870E}">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EFF95156-07CC-4135-BFE6-A162312807B7}">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R-2050 –Comer da </a:t>
          </a:r>
          <a:r>
            <a:rPr lang="en-US" sz="1800" b="0" dirty="0" err="1">
              <a:latin typeface="Times New Roman" panose="02020603050405020304" pitchFamily="18" charset="0"/>
              <a:cs typeface="Times New Roman" panose="02020603050405020304" pitchFamily="18" charset="0"/>
            </a:rPr>
            <a:t>produção</a:t>
          </a:r>
          <a:r>
            <a:rPr lang="en-US" sz="1800" b="0" dirty="0">
              <a:latin typeface="Times New Roman" panose="02020603050405020304" pitchFamily="18" charset="0"/>
              <a:cs typeface="Times New Roman" panose="02020603050405020304" pitchFamily="18" charset="0"/>
            </a:rPr>
            <a:t> por </a:t>
          </a:r>
          <a:r>
            <a:rPr lang="en-US" sz="1800" b="0" dirty="0" err="1">
              <a:latin typeface="Times New Roman" panose="02020603050405020304" pitchFamily="18" charset="0"/>
              <a:cs typeface="Times New Roman" panose="02020603050405020304" pitchFamily="18" charset="0"/>
            </a:rPr>
            <a:t>produtor</a:t>
          </a:r>
          <a:r>
            <a:rPr lang="en-US" sz="1800" b="0" dirty="0">
              <a:latin typeface="Times New Roman" panose="02020603050405020304" pitchFamily="18" charset="0"/>
              <a:cs typeface="Times New Roman" panose="02020603050405020304" pitchFamily="18" charset="0"/>
            </a:rPr>
            <a:t> rural PJ/</a:t>
          </a:r>
          <a:r>
            <a:rPr lang="en-US" sz="1800" b="0" dirty="0" err="1">
              <a:latin typeface="Times New Roman" panose="02020603050405020304" pitchFamily="18" charset="0"/>
              <a:cs typeface="Times New Roman" panose="02020603050405020304" pitchFamily="18" charset="0"/>
            </a:rPr>
            <a:t>agroindústria</a:t>
          </a:r>
          <a:endParaRPr lang="en-US" sz="1800" b="0" dirty="0">
            <a:latin typeface="Times New Roman" panose="02020603050405020304" pitchFamily="18" charset="0"/>
            <a:cs typeface="Times New Roman" panose="02020603050405020304" pitchFamily="18" charset="0"/>
          </a:endParaRPr>
        </a:p>
      </dgm:t>
    </dgm:pt>
    <dgm:pt modelId="{138E0CCA-436B-4F30-B3C4-F28A26217582}" type="parTrans" cxnId="{81424983-CC3E-425B-BD05-E20D033BF8DC}">
      <dgm:prSet/>
      <dgm:spPr/>
      <dgm:t>
        <a:bodyPr/>
        <a:lstStyle/>
        <a:p>
          <a:endParaRPr lang="en-US" sz="1800" b="1">
            <a:latin typeface="Times New Roman" panose="02020603050405020304" pitchFamily="18" charset="0"/>
            <a:cs typeface="Times New Roman" panose="02020603050405020304" pitchFamily="18" charset="0"/>
          </a:endParaRPr>
        </a:p>
      </dgm:t>
    </dgm:pt>
    <dgm:pt modelId="{E1FCD7DA-89A2-418C-86AB-85B453B4DEA0}" type="sibTrans" cxnId="{81424983-CC3E-425B-BD05-E20D033BF8DC}">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A5FB4E50-9B7D-4AF6-B47C-24AD14ADE861}">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dirty="0">
              <a:latin typeface="Times New Roman" panose="02020603050405020304" pitchFamily="18" charset="0"/>
              <a:cs typeface="Times New Roman" panose="02020603050405020304" pitchFamily="18" charset="0"/>
            </a:rPr>
            <a:t>R-2055 –</a:t>
          </a:r>
        </a:p>
        <a:p>
          <a:r>
            <a:rPr lang="en-US" sz="1800" b="1" dirty="0" err="1">
              <a:latin typeface="Times New Roman" panose="02020603050405020304" pitchFamily="18" charset="0"/>
              <a:cs typeface="Times New Roman" panose="02020603050405020304" pitchFamily="18" charset="0"/>
            </a:rPr>
            <a:t>Aquisição</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produção</a:t>
          </a:r>
          <a:r>
            <a:rPr lang="en-US" sz="1800" b="1" dirty="0">
              <a:latin typeface="Times New Roman" panose="02020603050405020304" pitchFamily="18" charset="0"/>
              <a:cs typeface="Times New Roman" panose="02020603050405020304" pitchFamily="18" charset="0"/>
            </a:rPr>
            <a:t> rural</a:t>
          </a:r>
        </a:p>
      </dgm:t>
    </dgm:pt>
    <dgm:pt modelId="{BF994CA1-9C8F-4B1C-A229-E38FCA7E470F}" type="parTrans" cxnId="{DD051C41-5133-4173-854F-4E88908D0A0A}">
      <dgm:prSet/>
      <dgm:spPr/>
      <dgm:t>
        <a:bodyPr/>
        <a:lstStyle/>
        <a:p>
          <a:endParaRPr lang="en-US" sz="1800" b="1">
            <a:latin typeface="Times New Roman" panose="02020603050405020304" pitchFamily="18" charset="0"/>
            <a:cs typeface="Times New Roman" panose="02020603050405020304" pitchFamily="18" charset="0"/>
          </a:endParaRPr>
        </a:p>
      </dgm:t>
    </dgm:pt>
    <dgm:pt modelId="{62056F59-3E39-43A0-B784-43DF14A57B61}" type="sibTrans" cxnId="{DD051C41-5133-4173-854F-4E88908D0A0A}">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9D5C2015-688A-4CA9-ADF5-136C7D840EAB}">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R-2060 -</a:t>
          </a:r>
          <a:r>
            <a:rPr lang="en-US" sz="1800" b="0" dirty="0" err="1">
              <a:latin typeface="Times New Roman" panose="02020603050405020304" pitchFamily="18" charset="0"/>
              <a:cs typeface="Times New Roman" panose="02020603050405020304" pitchFamily="18" charset="0"/>
            </a:rPr>
            <a:t>Contrib</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previdenciária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sobre</a:t>
          </a:r>
          <a:r>
            <a:rPr lang="en-US" sz="1800" b="0" dirty="0">
              <a:latin typeface="Times New Roman" panose="02020603050405020304" pitchFamily="18" charset="0"/>
              <a:cs typeface="Times New Roman" panose="02020603050405020304" pitchFamily="18" charset="0"/>
            </a:rPr>
            <a:t> a </a:t>
          </a:r>
          <a:r>
            <a:rPr lang="en-US" sz="1800" b="0" dirty="0" err="1">
              <a:latin typeface="Times New Roman" panose="02020603050405020304" pitchFamily="18" charset="0"/>
              <a:cs typeface="Times New Roman" panose="02020603050405020304" pitchFamily="18" charset="0"/>
            </a:rPr>
            <a:t>receita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bruta</a:t>
          </a:r>
          <a:r>
            <a:rPr lang="en-US" sz="1800" b="0" dirty="0">
              <a:latin typeface="Times New Roman" panose="02020603050405020304" pitchFamily="18" charset="0"/>
              <a:cs typeface="Times New Roman" panose="02020603050405020304" pitchFamily="18" charset="0"/>
            </a:rPr>
            <a:t> -CPRB</a:t>
          </a:r>
        </a:p>
      </dgm:t>
    </dgm:pt>
    <dgm:pt modelId="{5462291E-5404-42F5-8A83-DBFB3A7400E4}" type="parTrans" cxnId="{170465E4-C32C-4A08-98EC-CA49FCC6D105}">
      <dgm:prSet/>
      <dgm:spPr/>
      <dgm:t>
        <a:bodyPr/>
        <a:lstStyle/>
        <a:p>
          <a:endParaRPr lang="en-US" sz="1800" b="1">
            <a:latin typeface="Times New Roman" panose="02020603050405020304" pitchFamily="18" charset="0"/>
            <a:cs typeface="Times New Roman" panose="02020603050405020304" pitchFamily="18" charset="0"/>
          </a:endParaRPr>
        </a:p>
      </dgm:t>
    </dgm:pt>
    <dgm:pt modelId="{E57CB096-FC83-456A-89C2-10CD60B633B4}" type="sibTrans" cxnId="{170465E4-C32C-4A08-98EC-CA49FCC6D105}">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8F766828-392A-4042-A141-015348D1A7ED}">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R-2098 -Reabertura dos eventos periódicos</a:t>
          </a:r>
        </a:p>
      </dgm:t>
    </dgm:pt>
    <dgm:pt modelId="{6855F155-0139-432E-8BA5-5B6E8C250E74}" type="parTrans" cxnId="{0BB21B85-06BC-4E10-A72B-A55454E10D63}">
      <dgm:prSet/>
      <dgm:spPr/>
      <dgm:t>
        <a:bodyPr/>
        <a:lstStyle/>
        <a:p>
          <a:endParaRPr lang="en-US" sz="1800" b="1">
            <a:latin typeface="Times New Roman" panose="02020603050405020304" pitchFamily="18" charset="0"/>
            <a:cs typeface="Times New Roman" panose="02020603050405020304" pitchFamily="18" charset="0"/>
          </a:endParaRPr>
        </a:p>
      </dgm:t>
    </dgm:pt>
    <dgm:pt modelId="{85A81D6B-BA33-42D9-89EB-E8A39A180B1E}" type="sibTrans" cxnId="{0BB21B85-06BC-4E10-A72B-A55454E10D63}">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1F95853A-2AD2-4929-9AC6-1424C791AFC5}">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R-2099 -Fechamento dos eventos periódicos</a:t>
          </a:r>
        </a:p>
      </dgm:t>
    </dgm:pt>
    <dgm:pt modelId="{CAD98850-1B86-45C6-8977-F869C4D0F764}" type="parTrans" cxnId="{F54CE7CE-64EC-417B-91B9-8B6313CE7BF9}">
      <dgm:prSet/>
      <dgm:spPr/>
      <dgm:t>
        <a:bodyPr/>
        <a:lstStyle/>
        <a:p>
          <a:endParaRPr lang="en-US" sz="1800" b="1">
            <a:latin typeface="Times New Roman" panose="02020603050405020304" pitchFamily="18" charset="0"/>
            <a:cs typeface="Times New Roman" panose="02020603050405020304" pitchFamily="18" charset="0"/>
          </a:endParaRPr>
        </a:p>
      </dgm:t>
    </dgm:pt>
    <dgm:pt modelId="{4E7D9B11-33E3-4FAA-B215-4895A9AA9289}" type="sibTrans" cxnId="{F54CE7CE-64EC-417B-91B9-8B6313CE7BF9}">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FC625D30-777F-467C-88DF-BF320D7BD332}">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a:latin typeface="Times New Roman" panose="02020603050405020304" pitchFamily="18" charset="0"/>
              <a:cs typeface="Times New Roman" panose="02020603050405020304" pitchFamily="18" charset="0"/>
            </a:rPr>
            <a:t>R-3010 -Receita de espetáculos desportivos</a:t>
          </a:r>
        </a:p>
      </dgm:t>
    </dgm:pt>
    <dgm:pt modelId="{97B2E052-1500-4C91-8C81-DD95C45B941E}" type="parTrans" cxnId="{16A73602-0106-4203-930D-387BA8368C66}">
      <dgm:prSet/>
      <dgm:spPr/>
      <dgm:t>
        <a:bodyPr/>
        <a:lstStyle/>
        <a:p>
          <a:endParaRPr lang="en-US" sz="1800" b="1">
            <a:latin typeface="Times New Roman" panose="02020603050405020304" pitchFamily="18" charset="0"/>
            <a:cs typeface="Times New Roman" panose="02020603050405020304" pitchFamily="18" charset="0"/>
          </a:endParaRPr>
        </a:p>
      </dgm:t>
    </dgm:pt>
    <dgm:pt modelId="{1E3D32AD-8E89-4C86-90F9-359C04A2CF51}" type="sibTrans" cxnId="{16A73602-0106-4203-930D-387BA8368C66}">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5047D5EE-4802-4C64-A819-9EEEF0F69258}">
      <dgm:prSet custT="1"/>
      <dgm:spPr>
        <a:solidFill>
          <a:srgbClr val="92D050"/>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dirty="0">
              <a:solidFill>
                <a:schemeClr val="tx1"/>
              </a:solidFill>
              <a:latin typeface="Times New Roman" panose="02020603050405020304" pitchFamily="18" charset="0"/>
              <a:cs typeface="Times New Roman" panose="02020603050405020304" pitchFamily="18" charset="0"/>
            </a:rPr>
            <a:t>R-5001 -</a:t>
          </a:r>
          <a:r>
            <a:rPr lang="en-US" sz="1800" b="1" dirty="0" err="1">
              <a:solidFill>
                <a:schemeClr val="tx1"/>
              </a:solidFill>
              <a:latin typeface="Times New Roman" panose="02020603050405020304" pitchFamily="18" charset="0"/>
              <a:cs typeface="Times New Roman" panose="02020603050405020304" pitchFamily="18" charset="0"/>
            </a:rPr>
            <a:t>Informações</a:t>
          </a:r>
          <a:r>
            <a:rPr lang="en-US" sz="1800" b="1" dirty="0">
              <a:solidFill>
                <a:schemeClr val="tx1"/>
              </a:solidFill>
              <a:latin typeface="Times New Roman" panose="02020603050405020304" pitchFamily="18" charset="0"/>
              <a:cs typeface="Times New Roman" panose="02020603050405020304" pitchFamily="18" charset="0"/>
            </a:rPr>
            <a:t> de bases e </a:t>
          </a:r>
          <a:r>
            <a:rPr lang="en-US" sz="1800" b="1" dirty="0" err="1">
              <a:solidFill>
                <a:schemeClr val="tx1"/>
              </a:solidFill>
              <a:latin typeface="Times New Roman" panose="02020603050405020304" pitchFamily="18" charset="0"/>
              <a:cs typeface="Times New Roman" panose="02020603050405020304" pitchFamily="18" charset="0"/>
            </a:rPr>
            <a:t>tributos</a:t>
          </a:r>
          <a:r>
            <a:rPr lang="en-US" sz="1800" b="1" dirty="0">
              <a:solidFill>
                <a:schemeClr val="tx1"/>
              </a:solidFill>
              <a:latin typeface="Times New Roman" panose="02020603050405020304" pitchFamily="18" charset="0"/>
              <a:cs typeface="Times New Roman" panose="02020603050405020304" pitchFamily="18" charset="0"/>
            </a:rPr>
            <a:t> por </a:t>
          </a:r>
          <a:r>
            <a:rPr lang="en-US" sz="1800" b="1" dirty="0" err="1">
              <a:solidFill>
                <a:schemeClr val="tx1"/>
              </a:solidFill>
              <a:latin typeface="Times New Roman" panose="02020603050405020304" pitchFamily="18" charset="0"/>
              <a:cs typeface="Times New Roman" panose="02020603050405020304" pitchFamily="18" charset="0"/>
            </a:rPr>
            <a:t>evento</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173011CB-C964-4CA8-BF1C-20627894BFD6}" type="parTrans" cxnId="{B0AB93B0-6408-4E1F-A99C-7D4BFA88534C}">
      <dgm:prSet/>
      <dgm:spPr/>
      <dgm:t>
        <a:bodyPr/>
        <a:lstStyle/>
        <a:p>
          <a:endParaRPr lang="en-US" sz="1800" b="1">
            <a:latin typeface="Times New Roman" panose="02020603050405020304" pitchFamily="18" charset="0"/>
            <a:cs typeface="Times New Roman" panose="02020603050405020304" pitchFamily="18" charset="0"/>
          </a:endParaRPr>
        </a:p>
      </dgm:t>
    </dgm:pt>
    <dgm:pt modelId="{4447819E-29A8-4D52-B317-8A20CDD962F4}" type="sibTrans" cxnId="{B0AB93B0-6408-4E1F-A99C-7D4BFA88534C}">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DB65DE0D-2A3D-4DA0-8157-BE83410757C1}">
      <dgm:prSet custT="1"/>
      <dgm:spPr>
        <a:solidFill>
          <a:srgbClr val="92D050"/>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800" b="1" dirty="0">
              <a:solidFill>
                <a:schemeClr val="tx1"/>
              </a:solidFill>
              <a:latin typeface="Times New Roman" panose="02020603050405020304" pitchFamily="18" charset="0"/>
              <a:cs typeface="Times New Roman" panose="02020603050405020304" pitchFamily="18" charset="0"/>
            </a:rPr>
            <a:t>R-5011 – bases e </a:t>
          </a:r>
          <a:r>
            <a:rPr lang="en-US" sz="1800" b="1" dirty="0" err="1">
              <a:solidFill>
                <a:schemeClr val="tx1"/>
              </a:solidFill>
              <a:latin typeface="Times New Roman" panose="02020603050405020304" pitchFamily="18" charset="0"/>
              <a:cs typeface="Times New Roman" panose="02020603050405020304" pitchFamily="18" charset="0"/>
            </a:rPr>
            <a:t>tributos</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consolidadas</a:t>
          </a:r>
          <a:r>
            <a:rPr lang="en-US" sz="1800" b="1" dirty="0">
              <a:solidFill>
                <a:schemeClr val="tx1"/>
              </a:solidFill>
              <a:latin typeface="Times New Roman" panose="02020603050405020304" pitchFamily="18" charset="0"/>
              <a:cs typeface="Times New Roman" panose="02020603050405020304" pitchFamily="18" charset="0"/>
            </a:rPr>
            <a:t> por </a:t>
          </a:r>
          <a:r>
            <a:rPr lang="en-US" sz="1800" b="1" dirty="0" err="1">
              <a:solidFill>
                <a:schemeClr val="tx1"/>
              </a:solidFill>
              <a:latin typeface="Times New Roman" panose="02020603050405020304" pitchFamily="18" charset="0"/>
              <a:cs typeface="Times New Roman" panose="02020603050405020304" pitchFamily="18" charset="0"/>
            </a:rPr>
            <a:t>período</a:t>
          </a:r>
          <a:r>
            <a:rPr lang="en-US" sz="1800" b="1" dirty="0">
              <a:solidFill>
                <a:schemeClr val="tx1"/>
              </a:solidFill>
              <a:latin typeface="Times New Roman" panose="02020603050405020304" pitchFamily="18" charset="0"/>
              <a:cs typeface="Times New Roman" panose="02020603050405020304" pitchFamily="18" charset="0"/>
            </a:rPr>
            <a:t> de </a:t>
          </a:r>
          <a:r>
            <a:rPr lang="en-US" sz="1800" b="1" dirty="0" err="1">
              <a:solidFill>
                <a:schemeClr val="tx1"/>
              </a:solidFill>
              <a:latin typeface="Times New Roman" panose="02020603050405020304" pitchFamily="18" charset="0"/>
              <a:cs typeface="Times New Roman" panose="02020603050405020304" pitchFamily="18" charset="0"/>
            </a:rPr>
            <a:t>apuração</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D4B8C0A1-A192-4594-8FCF-25E86089BA43}" type="parTrans" cxnId="{98446027-D249-41F2-BEA6-56330737FA2E}">
      <dgm:prSet/>
      <dgm:spPr/>
      <dgm:t>
        <a:bodyPr/>
        <a:lstStyle/>
        <a:p>
          <a:endParaRPr lang="en-US" sz="1800" b="1">
            <a:latin typeface="Times New Roman" panose="02020603050405020304" pitchFamily="18" charset="0"/>
            <a:cs typeface="Times New Roman" panose="02020603050405020304" pitchFamily="18" charset="0"/>
          </a:endParaRPr>
        </a:p>
      </dgm:t>
    </dgm:pt>
    <dgm:pt modelId="{05D02A8A-B981-4CD9-81F3-D48BFE060E6A}" type="sibTrans" cxnId="{98446027-D249-41F2-BEA6-56330737FA2E}">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CCA26FA8-B56D-4E9E-B3D5-0B5BE284E4BE}">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R-9000 -Exclusão de eventos</a:t>
          </a:r>
        </a:p>
      </dgm:t>
    </dgm:pt>
    <dgm:pt modelId="{0C1150FE-0714-4B9E-A365-7DE171229120}" type="parTrans" cxnId="{12FC3392-8EBC-4931-9F08-4224DC032A69}">
      <dgm:prSet/>
      <dgm:spPr/>
      <dgm:t>
        <a:bodyPr/>
        <a:lstStyle/>
        <a:p>
          <a:endParaRPr lang="en-US" sz="1800" b="1">
            <a:latin typeface="Times New Roman" panose="02020603050405020304" pitchFamily="18" charset="0"/>
            <a:cs typeface="Times New Roman" panose="02020603050405020304" pitchFamily="18" charset="0"/>
          </a:endParaRPr>
        </a:p>
      </dgm:t>
    </dgm:pt>
    <dgm:pt modelId="{8C99E0C1-400C-4002-A583-3E91A4382149}" type="sibTrans" cxnId="{12FC3392-8EBC-4931-9F08-4224DC032A69}">
      <dgm:prSet/>
      <dgm:spPr/>
      <dgm:t>
        <a:bodyPr/>
        <a:lstStyle/>
        <a:p>
          <a:endParaRPr lang="en-US" sz="1800" b="1">
            <a:latin typeface="Times New Roman" panose="02020603050405020304" pitchFamily="18" charset="0"/>
            <a:cs typeface="Times New Roman" panose="02020603050405020304" pitchFamily="18" charset="0"/>
          </a:endParaRPr>
        </a:p>
      </dgm:t>
    </dgm:pt>
    <dgm:pt modelId="{7FADDB75-1D9A-4C35-825B-5337EE8DAF9A}" type="pres">
      <dgm:prSet presAssocID="{B52F75E3-EF9D-47C0-B5F1-40A4A59EABF9}" presName="Name0" presStyleCnt="0">
        <dgm:presLayoutVars>
          <dgm:dir/>
          <dgm:resizeHandles val="exact"/>
        </dgm:presLayoutVars>
      </dgm:prSet>
      <dgm:spPr/>
    </dgm:pt>
    <dgm:pt modelId="{ACD26DF6-238A-474C-98C9-E6045352B6D1}" type="pres">
      <dgm:prSet presAssocID="{22393DE8-58F1-474A-AFFE-7BEEB0FE06FC}" presName="node" presStyleLbl="node1" presStyleIdx="0" presStyleCnt="15">
        <dgm:presLayoutVars>
          <dgm:bulletEnabled val="1"/>
        </dgm:presLayoutVars>
      </dgm:prSet>
      <dgm:spPr/>
    </dgm:pt>
    <dgm:pt modelId="{35EA20C2-F950-4FEB-B69C-86E186FC3513}" type="pres">
      <dgm:prSet presAssocID="{7E104C39-69EE-4C88-8022-523D387E8A9B}" presName="sibTrans" presStyleLbl="sibTrans1D1" presStyleIdx="0" presStyleCnt="14"/>
      <dgm:spPr/>
    </dgm:pt>
    <dgm:pt modelId="{114CCE72-B3EB-4342-A550-79CE813FAF62}" type="pres">
      <dgm:prSet presAssocID="{7E104C39-69EE-4C88-8022-523D387E8A9B}" presName="connectorText" presStyleLbl="sibTrans1D1" presStyleIdx="0" presStyleCnt="14"/>
      <dgm:spPr/>
    </dgm:pt>
    <dgm:pt modelId="{15F253D2-7A3B-4FE6-AB45-F81588F19D33}" type="pres">
      <dgm:prSet presAssocID="{6B74C364-E758-4ABA-B2B0-5A6D179662B6}" presName="node" presStyleLbl="node1" presStyleIdx="1" presStyleCnt="15">
        <dgm:presLayoutVars>
          <dgm:bulletEnabled val="1"/>
        </dgm:presLayoutVars>
      </dgm:prSet>
      <dgm:spPr/>
    </dgm:pt>
    <dgm:pt modelId="{EA37E986-0805-417D-A04C-0E99EC63FF28}" type="pres">
      <dgm:prSet presAssocID="{5DD69324-A6CD-4DBE-958D-A65FAE18218E}" presName="sibTrans" presStyleLbl="sibTrans1D1" presStyleIdx="1" presStyleCnt="14"/>
      <dgm:spPr/>
    </dgm:pt>
    <dgm:pt modelId="{2D97851E-8DD9-426F-A0A8-81D934EDB534}" type="pres">
      <dgm:prSet presAssocID="{5DD69324-A6CD-4DBE-958D-A65FAE18218E}" presName="connectorText" presStyleLbl="sibTrans1D1" presStyleIdx="1" presStyleCnt="14"/>
      <dgm:spPr/>
    </dgm:pt>
    <dgm:pt modelId="{A6D25846-66C9-4CF5-8971-A162CC362065}" type="pres">
      <dgm:prSet presAssocID="{4638DD20-18BD-4685-9C99-4A8C13FF90FB}" presName="node" presStyleLbl="node1" presStyleIdx="2" presStyleCnt="15">
        <dgm:presLayoutVars>
          <dgm:bulletEnabled val="1"/>
        </dgm:presLayoutVars>
      </dgm:prSet>
      <dgm:spPr/>
    </dgm:pt>
    <dgm:pt modelId="{7BAA479F-16F5-4A8E-839A-0FA7C79DD8A3}" type="pres">
      <dgm:prSet presAssocID="{4E850100-0557-4551-B605-8A00FAF22AA3}" presName="sibTrans" presStyleLbl="sibTrans1D1" presStyleIdx="2" presStyleCnt="14"/>
      <dgm:spPr/>
    </dgm:pt>
    <dgm:pt modelId="{E37E2C22-CFFC-4967-87B3-83103CF56D13}" type="pres">
      <dgm:prSet presAssocID="{4E850100-0557-4551-B605-8A00FAF22AA3}" presName="connectorText" presStyleLbl="sibTrans1D1" presStyleIdx="2" presStyleCnt="14"/>
      <dgm:spPr/>
    </dgm:pt>
    <dgm:pt modelId="{2CC2CB36-A0B0-41C7-863C-EAC45F8CE35B}" type="pres">
      <dgm:prSet presAssocID="{914CCB5C-AE46-442C-80A5-B9E24E9162DF}" presName="node" presStyleLbl="node1" presStyleIdx="3" presStyleCnt="15">
        <dgm:presLayoutVars>
          <dgm:bulletEnabled val="1"/>
        </dgm:presLayoutVars>
      </dgm:prSet>
      <dgm:spPr/>
    </dgm:pt>
    <dgm:pt modelId="{E9ECA185-797D-442D-94FC-5D7D8613A7E0}" type="pres">
      <dgm:prSet presAssocID="{B404EB37-AD74-4260-8914-F031511345FB}" presName="sibTrans" presStyleLbl="sibTrans1D1" presStyleIdx="3" presStyleCnt="14"/>
      <dgm:spPr/>
    </dgm:pt>
    <dgm:pt modelId="{8B9C5242-D684-48E6-9847-A928B2FA5EF7}" type="pres">
      <dgm:prSet presAssocID="{B404EB37-AD74-4260-8914-F031511345FB}" presName="connectorText" presStyleLbl="sibTrans1D1" presStyleIdx="3" presStyleCnt="14"/>
      <dgm:spPr/>
    </dgm:pt>
    <dgm:pt modelId="{F27D5CD8-B6FB-4174-9501-71A6E513CB8E}" type="pres">
      <dgm:prSet presAssocID="{F4A64B0C-E5CA-4231-B46B-EE3A61980B62}" presName="node" presStyleLbl="node1" presStyleIdx="4" presStyleCnt="15">
        <dgm:presLayoutVars>
          <dgm:bulletEnabled val="1"/>
        </dgm:presLayoutVars>
      </dgm:prSet>
      <dgm:spPr/>
    </dgm:pt>
    <dgm:pt modelId="{EDD7A31E-15AB-4627-AEE2-14F413ACD2B9}" type="pres">
      <dgm:prSet presAssocID="{4DC2445E-AA2D-4828-8C17-E6E507C1030B}" presName="sibTrans" presStyleLbl="sibTrans1D1" presStyleIdx="4" presStyleCnt="14"/>
      <dgm:spPr/>
    </dgm:pt>
    <dgm:pt modelId="{EFA589D4-D7D9-46FA-8928-DA70BACCDAB2}" type="pres">
      <dgm:prSet presAssocID="{4DC2445E-AA2D-4828-8C17-E6E507C1030B}" presName="connectorText" presStyleLbl="sibTrans1D1" presStyleIdx="4" presStyleCnt="14"/>
      <dgm:spPr/>
    </dgm:pt>
    <dgm:pt modelId="{761DFFCD-8EF9-4A9E-B1A9-526A01D8AF1C}" type="pres">
      <dgm:prSet presAssocID="{8E38D47F-2760-47A5-B22E-F5BABBE7EADC}" presName="node" presStyleLbl="node1" presStyleIdx="5" presStyleCnt="15">
        <dgm:presLayoutVars>
          <dgm:bulletEnabled val="1"/>
        </dgm:presLayoutVars>
      </dgm:prSet>
      <dgm:spPr/>
    </dgm:pt>
    <dgm:pt modelId="{1AF56429-258A-4D01-A3AB-F966579F2D01}" type="pres">
      <dgm:prSet presAssocID="{EEAD5D29-BDBC-4037-BED5-82F25CF169B7}" presName="sibTrans" presStyleLbl="sibTrans1D1" presStyleIdx="5" presStyleCnt="14"/>
      <dgm:spPr/>
    </dgm:pt>
    <dgm:pt modelId="{33D33E6D-4198-4DD2-9659-16E3C5467E94}" type="pres">
      <dgm:prSet presAssocID="{EEAD5D29-BDBC-4037-BED5-82F25CF169B7}" presName="connectorText" presStyleLbl="sibTrans1D1" presStyleIdx="5" presStyleCnt="14"/>
      <dgm:spPr/>
    </dgm:pt>
    <dgm:pt modelId="{C4CC2F3F-0769-4628-B24F-6A320F9CE943}" type="pres">
      <dgm:prSet presAssocID="{EFF95156-07CC-4135-BFE6-A162312807B7}" presName="node" presStyleLbl="node1" presStyleIdx="6" presStyleCnt="15">
        <dgm:presLayoutVars>
          <dgm:bulletEnabled val="1"/>
        </dgm:presLayoutVars>
      </dgm:prSet>
      <dgm:spPr/>
    </dgm:pt>
    <dgm:pt modelId="{1BE594FD-BAC7-4B67-9D0E-95135AD32D29}" type="pres">
      <dgm:prSet presAssocID="{E1FCD7DA-89A2-418C-86AB-85B453B4DEA0}" presName="sibTrans" presStyleLbl="sibTrans1D1" presStyleIdx="6" presStyleCnt="14"/>
      <dgm:spPr/>
    </dgm:pt>
    <dgm:pt modelId="{1446E9B9-A8BC-4531-BFDB-915702ECF062}" type="pres">
      <dgm:prSet presAssocID="{E1FCD7DA-89A2-418C-86AB-85B453B4DEA0}" presName="connectorText" presStyleLbl="sibTrans1D1" presStyleIdx="6" presStyleCnt="14"/>
      <dgm:spPr/>
    </dgm:pt>
    <dgm:pt modelId="{C9CCD212-886F-45BB-A0F8-712DBDF2ED38}" type="pres">
      <dgm:prSet presAssocID="{A5FB4E50-9B7D-4AF6-B47C-24AD14ADE861}" presName="node" presStyleLbl="node1" presStyleIdx="7" presStyleCnt="15">
        <dgm:presLayoutVars>
          <dgm:bulletEnabled val="1"/>
        </dgm:presLayoutVars>
      </dgm:prSet>
      <dgm:spPr/>
    </dgm:pt>
    <dgm:pt modelId="{5848589B-04A2-48A5-AC4D-F091BA8501D1}" type="pres">
      <dgm:prSet presAssocID="{62056F59-3E39-43A0-B784-43DF14A57B61}" presName="sibTrans" presStyleLbl="sibTrans1D1" presStyleIdx="7" presStyleCnt="14"/>
      <dgm:spPr/>
    </dgm:pt>
    <dgm:pt modelId="{7F7D03B2-548F-4B6C-A837-1991B63079EB}" type="pres">
      <dgm:prSet presAssocID="{62056F59-3E39-43A0-B784-43DF14A57B61}" presName="connectorText" presStyleLbl="sibTrans1D1" presStyleIdx="7" presStyleCnt="14"/>
      <dgm:spPr/>
    </dgm:pt>
    <dgm:pt modelId="{D20314CA-AB8B-48B9-BE2D-E88CC4D5BF58}" type="pres">
      <dgm:prSet presAssocID="{9D5C2015-688A-4CA9-ADF5-136C7D840EAB}" presName="node" presStyleLbl="node1" presStyleIdx="8" presStyleCnt="15">
        <dgm:presLayoutVars>
          <dgm:bulletEnabled val="1"/>
        </dgm:presLayoutVars>
      </dgm:prSet>
      <dgm:spPr/>
    </dgm:pt>
    <dgm:pt modelId="{2FF648DF-5F3F-4708-97AB-6D7E58C36B27}" type="pres">
      <dgm:prSet presAssocID="{E57CB096-FC83-456A-89C2-10CD60B633B4}" presName="sibTrans" presStyleLbl="sibTrans1D1" presStyleIdx="8" presStyleCnt="14"/>
      <dgm:spPr/>
    </dgm:pt>
    <dgm:pt modelId="{E6C3FF0D-58DB-4E92-9167-8BCE79DD8B7C}" type="pres">
      <dgm:prSet presAssocID="{E57CB096-FC83-456A-89C2-10CD60B633B4}" presName="connectorText" presStyleLbl="sibTrans1D1" presStyleIdx="8" presStyleCnt="14"/>
      <dgm:spPr/>
    </dgm:pt>
    <dgm:pt modelId="{1AE90AE1-45B6-4E9D-A520-1512752CE80D}" type="pres">
      <dgm:prSet presAssocID="{8F766828-392A-4042-A141-015348D1A7ED}" presName="node" presStyleLbl="node1" presStyleIdx="9" presStyleCnt="15">
        <dgm:presLayoutVars>
          <dgm:bulletEnabled val="1"/>
        </dgm:presLayoutVars>
      </dgm:prSet>
      <dgm:spPr/>
    </dgm:pt>
    <dgm:pt modelId="{C463418E-8FB8-436F-B7B8-A86DE2D5C510}" type="pres">
      <dgm:prSet presAssocID="{85A81D6B-BA33-42D9-89EB-E8A39A180B1E}" presName="sibTrans" presStyleLbl="sibTrans1D1" presStyleIdx="9" presStyleCnt="14"/>
      <dgm:spPr/>
    </dgm:pt>
    <dgm:pt modelId="{AAA1594E-97D2-43D1-8837-4A50D534381D}" type="pres">
      <dgm:prSet presAssocID="{85A81D6B-BA33-42D9-89EB-E8A39A180B1E}" presName="connectorText" presStyleLbl="sibTrans1D1" presStyleIdx="9" presStyleCnt="14"/>
      <dgm:spPr/>
    </dgm:pt>
    <dgm:pt modelId="{FDCBF88F-1368-4124-8002-28EA62861207}" type="pres">
      <dgm:prSet presAssocID="{1F95853A-2AD2-4929-9AC6-1424C791AFC5}" presName="node" presStyleLbl="node1" presStyleIdx="10" presStyleCnt="15">
        <dgm:presLayoutVars>
          <dgm:bulletEnabled val="1"/>
        </dgm:presLayoutVars>
      </dgm:prSet>
      <dgm:spPr/>
    </dgm:pt>
    <dgm:pt modelId="{43D6E280-DF84-4014-BF39-9B5873C6D52B}" type="pres">
      <dgm:prSet presAssocID="{4E7D9B11-33E3-4FAA-B215-4895A9AA9289}" presName="sibTrans" presStyleLbl="sibTrans1D1" presStyleIdx="10" presStyleCnt="14"/>
      <dgm:spPr/>
    </dgm:pt>
    <dgm:pt modelId="{5061C65D-B4D2-4F34-8B85-A16D0E82D500}" type="pres">
      <dgm:prSet presAssocID="{4E7D9B11-33E3-4FAA-B215-4895A9AA9289}" presName="connectorText" presStyleLbl="sibTrans1D1" presStyleIdx="10" presStyleCnt="14"/>
      <dgm:spPr/>
    </dgm:pt>
    <dgm:pt modelId="{8C3EB500-2DD9-4D49-8025-EB57AEEADC5D}" type="pres">
      <dgm:prSet presAssocID="{FC625D30-777F-467C-88DF-BF320D7BD332}" presName="node" presStyleLbl="node1" presStyleIdx="11" presStyleCnt="15">
        <dgm:presLayoutVars>
          <dgm:bulletEnabled val="1"/>
        </dgm:presLayoutVars>
      </dgm:prSet>
      <dgm:spPr/>
    </dgm:pt>
    <dgm:pt modelId="{867823FB-AADF-41CC-8B8D-DF0572B14C9A}" type="pres">
      <dgm:prSet presAssocID="{1E3D32AD-8E89-4C86-90F9-359C04A2CF51}" presName="sibTrans" presStyleLbl="sibTrans1D1" presStyleIdx="11" presStyleCnt="14"/>
      <dgm:spPr/>
    </dgm:pt>
    <dgm:pt modelId="{A5407307-90B8-4A7A-8054-5685DEEEFAC8}" type="pres">
      <dgm:prSet presAssocID="{1E3D32AD-8E89-4C86-90F9-359C04A2CF51}" presName="connectorText" presStyleLbl="sibTrans1D1" presStyleIdx="11" presStyleCnt="14"/>
      <dgm:spPr/>
    </dgm:pt>
    <dgm:pt modelId="{CF412BAC-0FEF-4591-9949-7DCAC9666CDD}" type="pres">
      <dgm:prSet presAssocID="{5047D5EE-4802-4C64-A819-9EEEF0F69258}" presName="node" presStyleLbl="node1" presStyleIdx="12" presStyleCnt="15">
        <dgm:presLayoutVars>
          <dgm:bulletEnabled val="1"/>
        </dgm:presLayoutVars>
      </dgm:prSet>
      <dgm:spPr/>
    </dgm:pt>
    <dgm:pt modelId="{A39DD0F1-3C05-4857-BA7E-53201BC6D640}" type="pres">
      <dgm:prSet presAssocID="{4447819E-29A8-4D52-B317-8A20CDD962F4}" presName="sibTrans" presStyleLbl="sibTrans1D1" presStyleIdx="12" presStyleCnt="14"/>
      <dgm:spPr/>
    </dgm:pt>
    <dgm:pt modelId="{E47CF043-1CD1-4649-8B19-795EA3210412}" type="pres">
      <dgm:prSet presAssocID="{4447819E-29A8-4D52-B317-8A20CDD962F4}" presName="connectorText" presStyleLbl="sibTrans1D1" presStyleIdx="12" presStyleCnt="14"/>
      <dgm:spPr/>
    </dgm:pt>
    <dgm:pt modelId="{06E3A448-67B5-483D-B386-297330CD4674}" type="pres">
      <dgm:prSet presAssocID="{DB65DE0D-2A3D-4DA0-8157-BE83410757C1}" presName="node" presStyleLbl="node1" presStyleIdx="13" presStyleCnt="15">
        <dgm:presLayoutVars>
          <dgm:bulletEnabled val="1"/>
        </dgm:presLayoutVars>
      </dgm:prSet>
      <dgm:spPr/>
    </dgm:pt>
    <dgm:pt modelId="{CA0FAC90-91E8-4690-A81E-443097FD0AA5}" type="pres">
      <dgm:prSet presAssocID="{05D02A8A-B981-4CD9-81F3-D48BFE060E6A}" presName="sibTrans" presStyleLbl="sibTrans1D1" presStyleIdx="13" presStyleCnt="14"/>
      <dgm:spPr/>
    </dgm:pt>
    <dgm:pt modelId="{A65A0F90-3EA7-4863-88A6-B1A0FA13465E}" type="pres">
      <dgm:prSet presAssocID="{05D02A8A-B981-4CD9-81F3-D48BFE060E6A}" presName="connectorText" presStyleLbl="sibTrans1D1" presStyleIdx="13" presStyleCnt="14"/>
      <dgm:spPr/>
    </dgm:pt>
    <dgm:pt modelId="{84AEFD15-0698-4D99-BC4B-843B318AC5D0}" type="pres">
      <dgm:prSet presAssocID="{CCA26FA8-B56D-4E9E-B3D5-0B5BE284E4BE}" presName="node" presStyleLbl="node1" presStyleIdx="14" presStyleCnt="15">
        <dgm:presLayoutVars>
          <dgm:bulletEnabled val="1"/>
        </dgm:presLayoutVars>
      </dgm:prSet>
      <dgm:spPr/>
    </dgm:pt>
  </dgm:ptLst>
  <dgm:cxnLst>
    <dgm:cxn modelId="{16A73602-0106-4203-930D-387BA8368C66}" srcId="{B52F75E3-EF9D-47C0-B5F1-40A4A59EABF9}" destId="{FC625D30-777F-467C-88DF-BF320D7BD332}" srcOrd="11" destOrd="0" parTransId="{97B2E052-1500-4C91-8C81-DD95C45B941E}" sibTransId="{1E3D32AD-8E89-4C86-90F9-359C04A2CF51}"/>
    <dgm:cxn modelId="{E9927E0D-1AFD-4DEA-A88C-6DFA80145AEB}" type="presOf" srcId="{EFF95156-07CC-4135-BFE6-A162312807B7}" destId="{C4CC2F3F-0769-4628-B24F-6A320F9CE943}" srcOrd="0" destOrd="0" presId="urn:microsoft.com/office/officeart/2016/7/layout/RepeatingBendingProcessNew"/>
    <dgm:cxn modelId="{C3FCF30F-2F43-4DE7-B754-AA0A7A10174C}" type="presOf" srcId="{5047D5EE-4802-4C64-A819-9EEEF0F69258}" destId="{CF412BAC-0FEF-4591-9949-7DCAC9666CDD}" srcOrd="0" destOrd="0" presId="urn:microsoft.com/office/officeart/2016/7/layout/RepeatingBendingProcessNew"/>
    <dgm:cxn modelId="{C97F3311-4AD4-42FA-A584-C69A26DB3081}" type="presOf" srcId="{85A81D6B-BA33-42D9-89EB-E8A39A180B1E}" destId="{AAA1594E-97D2-43D1-8837-4A50D534381D}" srcOrd="1" destOrd="0" presId="urn:microsoft.com/office/officeart/2016/7/layout/RepeatingBendingProcessNew"/>
    <dgm:cxn modelId="{4712F015-1209-47AB-AD4B-D35D76EF3D30}" srcId="{B52F75E3-EF9D-47C0-B5F1-40A4A59EABF9}" destId="{22393DE8-58F1-474A-AFFE-7BEEB0FE06FC}" srcOrd="0" destOrd="0" parTransId="{2F9CF4FF-BB5C-454B-82FD-0D4408104C81}" sibTransId="{7E104C39-69EE-4C88-8022-523D387E8A9B}"/>
    <dgm:cxn modelId="{256F741D-2967-4281-8B38-54C9EDE83F3C}" type="presOf" srcId="{4E7D9B11-33E3-4FAA-B215-4895A9AA9289}" destId="{5061C65D-B4D2-4F34-8B85-A16D0E82D500}" srcOrd="1" destOrd="0" presId="urn:microsoft.com/office/officeart/2016/7/layout/RepeatingBendingProcessNew"/>
    <dgm:cxn modelId="{343DDF23-E174-413F-80E3-37FDB09351C4}" type="presOf" srcId="{4E7D9B11-33E3-4FAA-B215-4895A9AA9289}" destId="{43D6E280-DF84-4014-BF39-9B5873C6D52B}" srcOrd="0" destOrd="0" presId="urn:microsoft.com/office/officeart/2016/7/layout/RepeatingBendingProcessNew"/>
    <dgm:cxn modelId="{CB8E7625-8E49-462B-AA32-496BB82790E2}" type="presOf" srcId="{22393DE8-58F1-474A-AFFE-7BEEB0FE06FC}" destId="{ACD26DF6-238A-474C-98C9-E6045352B6D1}" srcOrd="0" destOrd="0" presId="urn:microsoft.com/office/officeart/2016/7/layout/RepeatingBendingProcessNew"/>
    <dgm:cxn modelId="{98446027-D249-41F2-BEA6-56330737FA2E}" srcId="{B52F75E3-EF9D-47C0-B5F1-40A4A59EABF9}" destId="{DB65DE0D-2A3D-4DA0-8157-BE83410757C1}" srcOrd="13" destOrd="0" parTransId="{D4B8C0A1-A192-4594-8FCF-25E86089BA43}" sibTransId="{05D02A8A-B981-4CD9-81F3-D48BFE060E6A}"/>
    <dgm:cxn modelId="{C3ED6827-77B3-4FB4-AAA1-F9F80238B36D}" type="presOf" srcId="{05D02A8A-B981-4CD9-81F3-D48BFE060E6A}" destId="{CA0FAC90-91E8-4690-A81E-443097FD0AA5}" srcOrd="0" destOrd="0" presId="urn:microsoft.com/office/officeart/2016/7/layout/RepeatingBendingProcessNew"/>
    <dgm:cxn modelId="{6431DD2A-C282-4087-A421-2CB47DB54815}" type="presOf" srcId="{8E38D47F-2760-47A5-B22E-F5BABBE7EADC}" destId="{761DFFCD-8EF9-4A9E-B1A9-526A01D8AF1C}" srcOrd="0" destOrd="0" presId="urn:microsoft.com/office/officeart/2016/7/layout/RepeatingBendingProcessNew"/>
    <dgm:cxn modelId="{DCF0CB30-BD06-4599-881E-77E5207D1F16}" type="presOf" srcId="{A5FB4E50-9B7D-4AF6-B47C-24AD14ADE861}" destId="{C9CCD212-886F-45BB-A0F8-712DBDF2ED38}" srcOrd="0" destOrd="0" presId="urn:microsoft.com/office/officeart/2016/7/layout/RepeatingBendingProcessNew"/>
    <dgm:cxn modelId="{04677033-0CF7-4804-B2C3-1A196F50A892}" type="presOf" srcId="{CCA26FA8-B56D-4E9E-B3D5-0B5BE284E4BE}" destId="{84AEFD15-0698-4D99-BC4B-843B318AC5D0}" srcOrd="0" destOrd="0" presId="urn:microsoft.com/office/officeart/2016/7/layout/RepeatingBendingProcessNew"/>
    <dgm:cxn modelId="{DD051C41-5133-4173-854F-4E88908D0A0A}" srcId="{B52F75E3-EF9D-47C0-B5F1-40A4A59EABF9}" destId="{A5FB4E50-9B7D-4AF6-B47C-24AD14ADE861}" srcOrd="7" destOrd="0" parTransId="{BF994CA1-9C8F-4B1C-A229-E38FCA7E470F}" sibTransId="{62056F59-3E39-43A0-B784-43DF14A57B61}"/>
    <dgm:cxn modelId="{BA17E74B-CCAB-49CE-8E36-EF6E5026DF44}" type="presOf" srcId="{F4A64B0C-E5CA-4231-B46B-EE3A61980B62}" destId="{F27D5CD8-B6FB-4174-9501-71A6E513CB8E}" srcOrd="0" destOrd="0" presId="urn:microsoft.com/office/officeart/2016/7/layout/RepeatingBendingProcessNew"/>
    <dgm:cxn modelId="{A2E5346E-86EF-410B-927B-C50A1AC34B5D}" type="presOf" srcId="{7E104C39-69EE-4C88-8022-523D387E8A9B}" destId="{114CCE72-B3EB-4342-A550-79CE813FAF62}" srcOrd="1" destOrd="0" presId="urn:microsoft.com/office/officeart/2016/7/layout/RepeatingBendingProcessNew"/>
    <dgm:cxn modelId="{601D2650-5237-4F36-A58A-355D00A62A6E}" type="presOf" srcId="{85A81D6B-BA33-42D9-89EB-E8A39A180B1E}" destId="{C463418E-8FB8-436F-B7B8-A86DE2D5C510}" srcOrd="0" destOrd="0" presId="urn:microsoft.com/office/officeart/2016/7/layout/RepeatingBendingProcessNew"/>
    <dgm:cxn modelId="{DB689A51-6482-4C28-A8D3-E2D9F4800B8A}" type="presOf" srcId="{B404EB37-AD74-4260-8914-F031511345FB}" destId="{E9ECA185-797D-442D-94FC-5D7D8613A7E0}" srcOrd="0" destOrd="0" presId="urn:microsoft.com/office/officeart/2016/7/layout/RepeatingBendingProcessNew"/>
    <dgm:cxn modelId="{AF179A72-4A99-405B-8BF5-CC28907E0BD6}" type="presOf" srcId="{4638DD20-18BD-4685-9C99-4A8C13FF90FB}" destId="{A6D25846-66C9-4CF5-8971-A162CC362065}" srcOrd="0" destOrd="0" presId="urn:microsoft.com/office/officeart/2016/7/layout/RepeatingBendingProcessNew"/>
    <dgm:cxn modelId="{F9A19D72-CBCB-46EB-8C08-14424822486D}" type="presOf" srcId="{4E850100-0557-4551-B605-8A00FAF22AA3}" destId="{E37E2C22-CFFC-4967-87B3-83103CF56D13}" srcOrd="1" destOrd="0" presId="urn:microsoft.com/office/officeart/2016/7/layout/RepeatingBendingProcessNew"/>
    <dgm:cxn modelId="{F1D6FD76-9CC9-438C-BAD9-5BF0FD354DAF}" type="presOf" srcId="{8F766828-392A-4042-A141-015348D1A7ED}" destId="{1AE90AE1-45B6-4E9D-A520-1512752CE80D}" srcOrd="0" destOrd="0" presId="urn:microsoft.com/office/officeart/2016/7/layout/RepeatingBendingProcessNew"/>
    <dgm:cxn modelId="{F83E7B57-1C1D-4603-BD22-1D632AAADF59}" type="presOf" srcId="{DB65DE0D-2A3D-4DA0-8157-BE83410757C1}" destId="{06E3A448-67B5-483D-B386-297330CD4674}" srcOrd="0" destOrd="0" presId="urn:microsoft.com/office/officeart/2016/7/layout/RepeatingBendingProcessNew"/>
    <dgm:cxn modelId="{DCD7FA58-5051-431E-A48E-C62DDD80BD5F}" type="presOf" srcId="{1E3D32AD-8E89-4C86-90F9-359C04A2CF51}" destId="{867823FB-AADF-41CC-8B8D-DF0572B14C9A}" srcOrd="0" destOrd="0" presId="urn:microsoft.com/office/officeart/2016/7/layout/RepeatingBendingProcessNew"/>
    <dgm:cxn modelId="{0A453279-1894-49AC-999F-C69D2ED3DFDA}" type="presOf" srcId="{7E104C39-69EE-4C88-8022-523D387E8A9B}" destId="{35EA20C2-F950-4FEB-B69C-86E186FC3513}" srcOrd="0" destOrd="0" presId="urn:microsoft.com/office/officeart/2016/7/layout/RepeatingBendingProcessNew"/>
    <dgm:cxn modelId="{1B2A387A-9252-4A30-A3AC-166CB1F89A01}" type="presOf" srcId="{62056F59-3E39-43A0-B784-43DF14A57B61}" destId="{5848589B-04A2-48A5-AC4D-F091BA8501D1}" srcOrd="0" destOrd="0" presId="urn:microsoft.com/office/officeart/2016/7/layout/RepeatingBendingProcessNew"/>
    <dgm:cxn modelId="{81424983-CC3E-425B-BD05-E20D033BF8DC}" srcId="{B52F75E3-EF9D-47C0-B5F1-40A4A59EABF9}" destId="{EFF95156-07CC-4135-BFE6-A162312807B7}" srcOrd="6" destOrd="0" parTransId="{138E0CCA-436B-4F30-B3C4-F28A26217582}" sibTransId="{E1FCD7DA-89A2-418C-86AB-85B453B4DEA0}"/>
    <dgm:cxn modelId="{9F58F883-C827-4542-93A4-D69077576DAF}" srcId="{B52F75E3-EF9D-47C0-B5F1-40A4A59EABF9}" destId="{4638DD20-18BD-4685-9C99-4A8C13FF90FB}" srcOrd="2" destOrd="0" parTransId="{B7B28FAC-7BFF-4569-B584-0BF4DED63E1C}" sibTransId="{4E850100-0557-4551-B605-8A00FAF22AA3}"/>
    <dgm:cxn modelId="{0BB21B85-06BC-4E10-A72B-A55454E10D63}" srcId="{B52F75E3-EF9D-47C0-B5F1-40A4A59EABF9}" destId="{8F766828-392A-4042-A141-015348D1A7ED}" srcOrd="9" destOrd="0" parTransId="{6855F155-0139-432E-8BA5-5B6E8C250E74}" sibTransId="{85A81D6B-BA33-42D9-89EB-E8A39A180B1E}"/>
    <dgm:cxn modelId="{56B94E85-8C48-49E6-8C0B-F9BB58F8CADA}" srcId="{B52F75E3-EF9D-47C0-B5F1-40A4A59EABF9}" destId="{6B74C364-E758-4ABA-B2B0-5A6D179662B6}" srcOrd="1" destOrd="0" parTransId="{B1BF519B-84AF-45DC-87AE-FE3854136C22}" sibTransId="{5DD69324-A6CD-4DBE-958D-A65FAE18218E}"/>
    <dgm:cxn modelId="{426BF989-1B3D-4FA5-9F84-3FF787DC32C1}" type="presOf" srcId="{E1FCD7DA-89A2-418C-86AB-85B453B4DEA0}" destId="{1BE594FD-BAC7-4B67-9D0E-95135AD32D29}" srcOrd="0" destOrd="0" presId="urn:microsoft.com/office/officeart/2016/7/layout/RepeatingBendingProcessNew"/>
    <dgm:cxn modelId="{0A97958A-F159-4315-9A7C-81CC0E6FA452}" type="presOf" srcId="{E57CB096-FC83-456A-89C2-10CD60B633B4}" destId="{E6C3FF0D-58DB-4E92-9167-8BCE79DD8B7C}" srcOrd="1" destOrd="0" presId="urn:microsoft.com/office/officeart/2016/7/layout/RepeatingBendingProcessNew"/>
    <dgm:cxn modelId="{5800908B-FFD6-4822-B428-CF2D65BF12C2}" srcId="{B52F75E3-EF9D-47C0-B5F1-40A4A59EABF9}" destId="{914CCB5C-AE46-442C-80A5-B9E24E9162DF}" srcOrd="3" destOrd="0" parTransId="{B318EC27-1A16-4CD4-9A5F-E6776E0B4D1E}" sibTransId="{B404EB37-AD74-4260-8914-F031511345FB}"/>
    <dgm:cxn modelId="{C84A8C90-FEA9-415B-9202-0BFB925AC102}" type="presOf" srcId="{5DD69324-A6CD-4DBE-958D-A65FAE18218E}" destId="{2D97851E-8DD9-426F-A0A8-81D934EDB534}" srcOrd="1" destOrd="0" presId="urn:microsoft.com/office/officeart/2016/7/layout/RepeatingBendingProcessNew"/>
    <dgm:cxn modelId="{3A41B790-2F89-4929-90A2-2672B4FEEEA3}" type="presOf" srcId="{B404EB37-AD74-4260-8914-F031511345FB}" destId="{8B9C5242-D684-48E6-9847-A928B2FA5EF7}" srcOrd="1" destOrd="0" presId="urn:microsoft.com/office/officeart/2016/7/layout/RepeatingBendingProcessNew"/>
    <dgm:cxn modelId="{C13DE991-0602-404B-ABF2-0C59E24620AB}" type="presOf" srcId="{4DC2445E-AA2D-4828-8C17-E6E507C1030B}" destId="{EFA589D4-D7D9-46FA-8928-DA70BACCDAB2}" srcOrd="1" destOrd="0" presId="urn:microsoft.com/office/officeart/2016/7/layout/RepeatingBendingProcessNew"/>
    <dgm:cxn modelId="{12FC3392-8EBC-4931-9F08-4224DC032A69}" srcId="{B52F75E3-EF9D-47C0-B5F1-40A4A59EABF9}" destId="{CCA26FA8-B56D-4E9E-B3D5-0B5BE284E4BE}" srcOrd="14" destOrd="0" parTransId="{0C1150FE-0714-4B9E-A365-7DE171229120}" sibTransId="{8C99E0C1-400C-4002-A583-3E91A4382149}"/>
    <dgm:cxn modelId="{B6EDAC96-158E-4AAC-9D99-F530B71692AF}" type="presOf" srcId="{4447819E-29A8-4D52-B317-8A20CDD962F4}" destId="{E47CF043-1CD1-4649-8B19-795EA3210412}" srcOrd="1" destOrd="0" presId="urn:microsoft.com/office/officeart/2016/7/layout/RepeatingBendingProcessNew"/>
    <dgm:cxn modelId="{129F8FA1-5E33-40DF-A31D-DD92A006B68E}" type="presOf" srcId="{9D5C2015-688A-4CA9-ADF5-136C7D840EAB}" destId="{D20314CA-AB8B-48B9-BE2D-E88CC4D5BF58}" srcOrd="0" destOrd="0" presId="urn:microsoft.com/office/officeart/2016/7/layout/RepeatingBendingProcessNew"/>
    <dgm:cxn modelId="{32A42EA4-2FC7-4F50-9ECB-6615D914B0F1}" type="presOf" srcId="{EEAD5D29-BDBC-4037-BED5-82F25CF169B7}" destId="{1AF56429-258A-4D01-A3AB-F966579F2D01}" srcOrd="0" destOrd="0" presId="urn:microsoft.com/office/officeart/2016/7/layout/RepeatingBendingProcessNew"/>
    <dgm:cxn modelId="{E14968A7-3894-49A9-9C49-BA603FDF870E}" srcId="{B52F75E3-EF9D-47C0-B5F1-40A4A59EABF9}" destId="{8E38D47F-2760-47A5-B22E-F5BABBE7EADC}" srcOrd="5" destOrd="0" parTransId="{31B46431-AEE6-449E-9E3E-311C72B42BB6}" sibTransId="{EEAD5D29-BDBC-4037-BED5-82F25CF169B7}"/>
    <dgm:cxn modelId="{B0AB93B0-6408-4E1F-A99C-7D4BFA88534C}" srcId="{B52F75E3-EF9D-47C0-B5F1-40A4A59EABF9}" destId="{5047D5EE-4802-4C64-A819-9EEEF0F69258}" srcOrd="12" destOrd="0" parTransId="{173011CB-C964-4CA8-BF1C-20627894BFD6}" sibTransId="{4447819E-29A8-4D52-B317-8A20CDD962F4}"/>
    <dgm:cxn modelId="{C924F2B0-BA98-4DB5-BFFD-0344FD2DE356}" type="presOf" srcId="{B52F75E3-EF9D-47C0-B5F1-40A4A59EABF9}" destId="{7FADDB75-1D9A-4C35-825B-5337EE8DAF9A}" srcOrd="0" destOrd="0" presId="urn:microsoft.com/office/officeart/2016/7/layout/RepeatingBendingProcessNew"/>
    <dgm:cxn modelId="{F81C82B6-429E-4D06-86B4-D3EFE6C4CEA0}" srcId="{B52F75E3-EF9D-47C0-B5F1-40A4A59EABF9}" destId="{F4A64B0C-E5CA-4231-B46B-EE3A61980B62}" srcOrd="4" destOrd="0" parTransId="{7F995B10-5AEC-4BD6-A83F-9BF8C7453D4D}" sibTransId="{4DC2445E-AA2D-4828-8C17-E6E507C1030B}"/>
    <dgm:cxn modelId="{9F3527BB-3D13-4333-9536-0A7627C5AB4C}" type="presOf" srcId="{4DC2445E-AA2D-4828-8C17-E6E507C1030B}" destId="{EDD7A31E-15AB-4627-AEE2-14F413ACD2B9}" srcOrd="0" destOrd="0" presId="urn:microsoft.com/office/officeart/2016/7/layout/RepeatingBendingProcessNew"/>
    <dgm:cxn modelId="{2AD706BF-F94F-415D-B7E4-6B7852089B63}" type="presOf" srcId="{1E3D32AD-8E89-4C86-90F9-359C04A2CF51}" destId="{A5407307-90B8-4A7A-8054-5685DEEEFAC8}" srcOrd="1" destOrd="0" presId="urn:microsoft.com/office/officeart/2016/7/layout/RepeatingBendingProcessNew"/>
    <dgm:cxn modelId="{E4F256C0-2E10-4693-8328-9E7851EE28F4}" type="presOf" srcId="{05D02A8A-B981-4CD9-81F3-D48BFE060E6A}" destId="{A65A0F90-3EA7-4863-88A6-B1A0FA13465E}" srcOrd="1" destOrd="0" presId="urn:microsoft.com/office/officeart/2016/7/layout/RepeatingBendingProcessNew"/>
    <dgm:cxn modelId="{61CB12C2-9ECC-4381-AF6C-9EB6395AEC28}" type="presOf" srcId="{6B74C364-E758-4ABA-B2B0-5A6D179662B6}" destId="{15F253D2-7A3B-4FE6-AB45-F81588F19D33}" srcOrd="0" destOrd="0" presId="urn:microsoft.com/office/officeart/2016/7/layout/RepeatingBendingProcessNew"/>
    <dgm:cxn modelId="{431F64C8-ED2E-42D6-8130-1E70B153B176}" type="presOf" srcId="{4447819E-29A8-4D52-B317-8A20CDD962F4}" destId="{A39DD0F1-3C05-4857-BA7E-53201BC6D640}" srcOrd="0" destOrd="0" presId="urn:microsoft.com/office/officeart/2016/7/layout/RepeatingBendingProcessNew"/>
    <dgm:cxn modelId="{F54CE7CE-64EC-417B-91B9-8B6313CE7BF9}" srcId="{B52F75E3-EF9D-47C0-B5F1-40A4A59EABF9}" destId="{1F95853A-2AD2-4929-9AC6-1424C791AFC5}" srcOrd="10" destOrd="0" parTransId="{CAD98850-1B86-45C6-8977-F869C4D0F764}" sibTransId="{4E7D9B11-33E3-4FAA-B215-4895A9AA9289}"/>
    <dgm:cxn modelId="{61C452DB-B3C5-4F84-8C14-1DB39FD00F24}" type="presOf" srcId="{FC625D30-777F-467C-88DF-BF320D7BD332}" destId="{8C3EB500-2DD9-4D49-8025-EB57AEEADC5D}" srcOrd="0" destOrd="0" presId="urn:microsoft.com/office/officeart/2016/7/layout/RepeatingBendingProcessNew"/>
    <dgm:cxn modelId="{C44B87DB-85D0-400E-B01F-16B879F3A896}" type="presOf" srcId="{1F95853A-2AD2-4929-9AC6-1424C791AFC5}" destId="{FDCBF88F-1368-4124-8002-28EA62861207}" srcOrd="0" destOrd="0" presId="urn:microsoft.com/office/officeart/2016/7/layout/RepeatingBendingProcessNew"/>
    <dgm:cxn modelId="{8CAF80DD-F40F-4A4F-869F-369308E724ED}" type="presOf" srcId="{4E850100-0557-4551-B605-8A00FAF22AA3}" destId="{7BAA479F-16F5-4A8E-839A-0FA7C79DD8A3}" srcOrd="0" destOrd="0" presId="urn:microsoft.com/office/officeart/2016/7/layout/RepeatingBendingProcessNew"/>
    <dgm:cxn modelId="{068F69E3-0437-411F-8BC8-6425ACBE6ED2}" type="presOf" srcId="{EEAD5D29-BDBC-4037-BED5-82F25CF169B7}" destId="{33D33E6D-4198-4DD2-9659-16E3C5467E94}" srcOrd="1" destOrd="0" presId="urn:microsoft.com/office/officeart/2016/7/layout/RepeatingBendingProcessNew"/>
    <dgm:cxn modelId="{131788E3-B115-459F-8910-0A04490B651C}" type="presOf" srcId="{E57CB096-FC83-456A-89C2-10CD60B633B4}" destId="{2FF648DF-5F3F-4708-97AB-6D7E58C36B27}" srcOrd="0" destOrd="0" presId="urn:microsoft.com/office/officeart/2016/7/layout/RepeatingBendingProcessNew"/>
    <dgm:cxn modelId="{170465E4-C32C-4A08-98EC-CA49FCC6D105}" srcId="{B52F75E3-EF9D-47C0-B5F1-40A4A59EABF9}" destId="{9D5C2015-688A-4CA9-ADF5-136C7D840EAB}" srcOrd="8" destOrd="0" parTransId="{5462291E-5404-42F5-8A83-DBFB3A7400E4}" sibTransId="{E57CB096-FC83-456A-89C2-10CD60B633B4}"/>
    <dgm:cxn modelId="{3EF602E5-5175-4BAD-A86C-5DD78DDBA6F1}" type="presOf" srcId="{5DD69324-A6CD-4DBE-958D-A65FAE18218E}" destId="{EA37E986-0805-417D-A04C-0E99EC63FF28}" srcOrd="0" destOrd="0" presId="urn:microsoft.com/office/officeart/2016/7/layout/RepeatingBendingProcessNew"/>
    <dgm:cxn modelId="{CD8451EE-EA3C-4D5F-8A7E-5E081746EDEA}" type="presOf" srcId="{62056F59-3E39-43A0-B784-43DF14A57B61}" destId="{7F7D03B2-548F-4B6C-A837-1991B63079EB}" srcOrd="1" destOrd="0" presId="urn:microsoft.com/office/officeart/2016/7/layout/RepeatingBendingProcessNew"/>
    <dgm:cxn modelId="{894CB1F1-F666-4068-9E41-53DD6DEBFD1C}" type="presOf" srcId="{E1FCD7DA-89A2-418C-86AB-85B453B4DEA0}" destId="{1446E9B9-A8BC-4531-BFDB-915702ECF062}" srcOrd="1" destOrd="0" presId="urn:microsoft.com/office/officeart/2016/7/layout/RepeatingBendingProcessNew"/>
    <dgm:cxn modelId="{EC42B7F5-78ED-432C-AA0C-6C53B1AB04CD}" type="presOf" srcId="{914CCB5C-AE46-442C-80A5-B9E24E9162DF}" destId="{2CC2CB36-A0B0-41C7-863C-EAC45F8CE35B}" srcOrd="0" destOrd="0" presId="urn:microsoft.com/office/officeart/2016/7/layout/RepeatingBendingProcessNew"/>
    <dgm:cxn modelId="{31549D20-F0D7-42B3-AA09-32717B0015F9}" type="presParOf" srcId="{7FADDB75-1D9A-4C35-825B-5337EE8DAF9A}" destId="{ACD26DF6-238A-474C-98C9-E6045352B6D1}" srcOrd="0" destOrd="0" presId="urn:microsoft.com/office/officeart/2016/7/layout/RepeatingBendingProcessNew"/>
    <dgm:cxn modelId="{72E93FDB-EA37-4802-956A-326D1522862E}" type="presParOf" srcId="{7FADDB75-1D9A-4C35-825B-5337EE8DAF9A}" destId="{35EA20C2-F950-4FEB-B69C-86E186FC3513}" srcOrd="1" destOrd="0" presId="urn:microsoft.com/office/officeart/2016/7/layout/RepeatingBendingProcessNew"/>
    <dgm:cxn modelId="{75F3D09D-F0D9-4954-942A-5FCEF4C59C3E}" type="presParOf" srcId="{35EA20C2-F950-4FEB-B69C-86E186FC3513}" destId="{114CCE72-B3EB-4342-A550-79CE813FAF62}" srcOrd="0" destOrd="0" presId="urn:microsoft.com/office/officeart/2016/7/layout/RepeatingBendingProcessNew"/>
    <dgm:cxn modelId="{54A63F56-DB98-417D-B955-D0DF832DC521}" type="presParOf" srcId="{7FADDB75-1D9A-4C35-825B-5337EE8DAF9A}" destId="{15F253D2-7A3B-4FE6-AB45-F81588F19D33}" srcOrd="2" destOrd="0" presId="urn:microsoft.com/office/officeart/2016/7/layout/RepeatingBendingProcessNew"/>
    <dgm:cxn modelId="{86C4E445-5C74-4A73-990A-7E00EE129490}" type="presParOf" srcId="{7FADDB75-1D9A-4C35-825B-5337EE8DAF9A}" destId="{EA37E986-0805-417D-A04C-0E99EC63FF28}" srcOrd="3" destOrd="0" presId="urn:microsoft.com/office/officeart/2016/7/layout/RepeatingBendingProcessNew"/>
    <dgm:cxn modelId="{8C33225D-51F6-4AF5-A7E6-A866C966BBCE}" type="presParOf" srcId="{EA37E986-0805-417D-A04C-0E99EC63FF28}" destId="{2D97851E-8DD9-426F-A0A8-81D934EDB534}" srcOrd="0" destOrd="0" presId="urn:microsoft.com/office/officeart/2016/7/layout/RepeatingBendingProcessNew"/>
    <dgm:cxn modelId="{26993A17-5775-41F0-804E-AEC3551BB937}" type="presParOf" srcId="{7FADDB75-1D9A-4C35-825B-5337EE8DAF9A}" destId="{A6D25846-66C9-4CF5-8971-A162CC362065}" srcOrd="4" destOrd="0" presId="urn:microsoft.com/office/officeart/2016/7/layout/RepeatingBendingProcessNew"/>
    <dgm:cxn modelId="{F038C30A-15AC-4B51-99D2-7EF375F092DB}" type="presParOf" srcId="{7FADDB75-1D9A-4C35-825B-5337EE8DAF9A}" destId="{7BAA479F-16F5-4A8E-839A-0FA7C79DD8A3}" srcOrd="5" destOrd="0" presId="urn:microsoft.com/office/officeart/2016/7/layout/RepeatingBendingProcessNew"/>
    <dgm:cxn modelId="{395CBD3D-1AD2-4662-91E2-AA95222BC427}" type="presParOf" srcId="{7BAA479F-16F5-4A8E-839A-0FA7C79DD8A3}" destId="{E37E2C22-CFFC-4967-87B3-83103CF56D13}" srcOrd="0" destOrd="0" presId="urn:microsoft.com/office/officeart/2016/7/layout/RepeatingBendingProcessNew"/>
    <dgm:cxn modelId="{CA6794F7-5510-4401-B390-318E8A53457E}" type="presParOf" srcId="{7FADDB75-1D9A-4C35-825B-5337EE8DAF9A}" destId="{2CC2CB36-A0B0-41C7-863C-EAC45F8CE35B}" srcOrd="6" destOrd="0" presId="urn:microsoft.com/office/officeart/2016/7/layout/RepeatingBendingProcessNew"/>
    <dgm:cxn modelId="{64FB6627-5F7A-4C89-B58F-A12AE11AC8F8}" type="presParOf" srcId="{7FADDB75-1D9A-4C35-825B-5337EE8DAF9A}" destId="{E9ECA185-797D-442D-94FC-5D7D8613A7E0}" srcOrd="7" destOrd="0" presId="urn:microsoft.com/office/officeart/2016/7/layout/RepeatingBendingProcessNew"/>
    <dgm:cxn modelId="{A9650385-C926-485F-A8B7-5ACBB950EC34}" type="presParOf" srcId="{E9ECA185-797D-442D-94FC-5D7D8613A7E0}" destId="{8B9C5242-D684-48E6-9847-A928B2FA5EF7}" srcOrd="0" destOrd="0" presId="urn:microsoft.com/office/officeart/2016/7/layout/RepeatingBendingProcessNew"/>
    <dgm:cxn modelId="{80B238C4-C378-470D-A55B-05C1C9A2CA54}" type="presParOf" srcId="{7FADDB75-1D9A-4C35-825B-5337EE8DAF9A}" destId="{F27D5CD8-B6FB-4174-9501-71A6E513CB8E}" srcOrd="8" destOrd="0" presId="urn:microsoft.com/office/officeart/2016/7/layout/RepeatingBendingProcessNew"/>
    <dgm:cxn modelId="{D1C03490-4E4C-4136-858A-B3C8E2115848}" type="presParOf" srcId="{7FADDB75-1D9A-4C35-825B-5337EE8DAF9A}" destId="{EDD7A31E-15AB-4627-AEE2-14F413ACD2B9}" srcOrd="9" destOrd="0" presId="urn:microsoft.com/office/officeart/2016/7/layout/RepeatingBendingProcessNew"/>
    <dgm:cxn modelId="{1C510A50-18D2-4FD0-9D65-0125850242D1}" type="presParOf" srcId="{EDD7A31E-15AB-4627-AEE2-14F413ACD2B9}" destId="{EFA589D4-D7D9-46FA-8928-DA70BACCDAB2}" srcOrd="0" destOrd="0" presId="urn:microsoft.com/office/officeart/2016/7/layout/RepeatingBendingProcessNew"/>
    <dgm:cxn modelId="{D11409D4-E1BC-4867-BD8C-376C90D7B4DC}" type="presParOf" srcId="{7FADDB75-1D9A-4C35-825B-5337EE8DAF9A}" destId="{761DFFCD-8EF9-4A9E-B1A9-526A01D8AF1C}" srcOrd="10" destOrd="0" presId="urn:microsoft.com/office/officeart/2016/7/layout/RepeatingBendingProcessNew"/>
    <dgm:cxn modelId="{7F6F086E-64D4-46B0-93BC-BB8DB89C4B22}" type="presParOf" srcId="{7FADDB75-1D9A-4C35-825B-5337EE8DAF9A}" destId="{1AF56429-258A-4D01-A3AB-F966579F2D01}" srcOrd="11" destOrd="0" presId="urn:microsoft.com/office/officeart/2016/7/layout/RepeatingBendingProcessNew"/>
    <dgm:cxn modelId="{25F9A0DC-0E02-4BE5-8C67-0DAA2B26DA8C}" type="presParOf" srcId="{1AF56429-258A-4D01-A3AB-F966579F2D01}" destId="{33D33E6D-4198-4DD2-9659-16E3C5467E94}" srcOrd="0" destOrd="0" presId="urn:microsoft.com/office/officeart/2016/7/layout/RepeatingBendingProcessNew"/>
    <dgm:cxn modelId="{30949118-44A2-4792-BF46-ADE2F0DDBF5A}" type="presParOf" srcId="{7FADDB75-1D9A-4C35-825B-5337EE8DAF9A}" destId="{C4CC2F3F-0769-4628-B24F-6A320F9CE943}" srcOrd="12" destOrd="0" presId="urn:microsoft.com/office/officeart/2016/7/layout/RepeatingBendingProcessNew"/>
    <dgm:cxn modelId="{030FF720-7F59-4C0F-8463-5311C0DDF8EB}" type="presParOf" srcId="{7FADDB75-1D9A-4C35-825B-5337EE8DAF9A}" destId="{1BE594FD-BAC7-4B67-9D0E-95135AD32D29}" srcOrd="13" destOrd="0" presId="urn:microsoft.com/office/officeart/2016/7/layout/RepeatingBendingProcessNew"/>
    <dgm:cxn modelId="{272F9AA2-79DF-4C5C-80B6-CDB357E983BA}" type="presParOf" srcId="{1BE594FD-BAC7-4B67-9D0E-95135AD32D29}" destId="{1446E9B9-A8BC-4531-BFDB-915702ECF062}" srcOrd="0" destOrd="0" presId="urn:microsoft.com/office/officeart/2016/7/layout/RepeatingBendingProcessNew"/>
    <dgm:cxn modelId="{25F94BC6-BA80-4772-A726-61D4C397ACC2}" type="presParOf" srcId="{7FADDB75-1D9A-4C35-825B-5337EE8DAF9A}" destId="{C9CCD212-886F-45BB-A0F8-712DBDF2ED38}" srcOrd="14" destOrd="0" presId="urn:microsoft.com/office/officeart/2016/7/layout/RepeatingBendingProcessNew"/>
    <dgm:cxn modelId="{A87E3EF7-D182-49A3-AD06-BAC6E227FFC8}" type="presParOf" srcId="{7FADDB75-1D9A-4C35-825B-5337EE8DAF9A}" destId="{5848589B-04A2-48A5-AC4D-F091BA8501D1}" srcOrd="15" destOrd="0" presId="urn:microsoft.com/office/officeart/2016/7/layout/RepeatingBendingProcessNew"/>
    <dgm:cxn modelId="{DCF89043-5F99-47DB-9CC6-92E185CEF8FE}" type="presParOf" srcId="{5848589B-04A2-48A5-AC4D-F091BA8501D1}" destId="{7F7D03B2-548F-4B6C-A837-1991B63079EB}" srcOrd="0" destOrd="0" presId="urn:microsoft.com/office/officeart/2016/7/layout/RepeatingBendingProcessNew"/>
    <dgm:cxn modelId="{EDB1F8EA-9EFE-4B28-A01C-E47921331099}" type="presParOf" srcId="{7FADDB75-1D9A-4C35-825B-5337EE8DAF9A}" destId="{D20314CA-AB8B-48B9-BE2D-E88CC4D5BF58}" srcOrd="16" destOrd="0" presId="urn:microsoft.com/office/officeart/2016/7/layout/RepeatingBendingProcessNew"/>
    <dgm:cxn modelId="{C5E7828C-F291-4EB2-9DA9-8CFA67EAB351}" type="presParOf" srcId="{7FADDB75-1D9A-4C35-825B-5337EE8DAF9A}" destId="{2FF648DF-5F3F-4708-97AB-6D7E58C36B27}" srcOrd="17" destOrd="0" presId="urn:microsoft.com/office/officeart/2016/7/layout/RepeatingBendingProcessNew"/>
    <dgm:cxn modelId="{0A6088E3-66CB-48BD-9691-0D3EAB2E34C9}" type="presParOf" srcId="{2FF648DF-5F3F-4708-97AB-6D7E58C36B27}" destId="{E6C3FF0D-58DB-4E92-9167-8BCE79DD8B7C}" srcOrd="0" destOrd="0" presId="urn:microsoft.com/office/officeart/2016/7/layout/RepeatingBendingProcessNew"/>
    <dgm:cxn modelId="{9C808A68-938E-4E67-A8F5-1CF66DE8BD63}" type="presParOf" srcId="{7FADDB75-1D9A-4C35-825B-5337EE8DAF9A}" destId="{1AE90AE1-45B6-4E9D-A520-1512752CE80D}" srcOrd="18" destOrd="0" presId="urn:microsoft.com/office/officeart/2016/7/layout/RepeatingBendingProcessNew"/>
    <dgm:cxn modelId="{40FF1DF3-65F1-49EB-92FF-E84A4FD359D7}" type="presParOf" srcId="{7FADDB75-1D9A-4C35-825B-5337EE8DAF9A}" destId="{C463418E-8FB8-436F-B7B8-A86DE2D5C510}" srcOrd="19" destOrd="0" presId="urn:microsoft.com/office/officeart/2016/7/layout/RepeatingBendingProcessNew"/>
    <dgm:cxn modelId="{25356B1C-7EB2-4DFD-B236-E36AAFCA4991}" type="presParOf" srcId="{C463418E-8FB8-436F-B7B8-A86DE2D5C510}" destId="{AAA1594E-97D2-43D1-8837-4A50D534381D}" srcOrd="0" destOrd="0" presId="urn:microsoft.com/office/officeart/2016/7/layout/RepeatingBendingProcessNew"/>
    <dgm:cxn modelId="{8B7F14DE-AC9A-42AD-8266-3357082145F4}" type="presParOf" srcId="{7FADDB75-1D9A-4C35-825B-5337EE8DAF9A}" destId="{FDCBF88F-1368-4124-8002-28EA62861207}" srcOrd="20" destOrd="0" presId="urn:microsoft.com/office/officeart/2016/7/layout/RepeatingBendingProcessNew"/>
    <dgm:cxn modelId="{1435E545-54AF-412F-9B2F-0B1DE0FC8B41}" type="presParOf" srcId="{7FADDB75-1D9A-4C35-825B-5337EE8DAF9A}" destId="{43D6E280-DF84-4014-BF39-9B5873C6D52B}" srcOrd="21" destOrd="0" presId="urn:microsoft.com/office/officeart/2016/7/layout/RepeatingBendingProcessNew"/>
    <dgm:cxn modelId="{BE84DE7E-DA7E-400E-BE0C-9C442E8B4CFF}" type="presParOf" srcId="{43D6E280-DF84-4014-BF39-9B5873C6D52B}" destId="{5061C65D-B4D2-4F34-8B85-A16D0E82D500}" srcOrd="0" destOrd="0" presId="urn:microsoft.com/office/officeart/2016/7/layout/RepeatingBendingProcessNew"/>
    <dgm:cxn modelId="{BB5D4EF6-94E4-484B-9D3A-4B5A5F3DE225}" type="presParOf" srcId="{7FADDB75-1D9A-4C35-825B-5337EE8DAF9A}" destId="{8C3EB500-2DD9-4D49-8025-EB57AEEADC5D}" srcOrd="22" destOrd="0" presId="urn:microsoft.com/office/officeart/2016/7/layout/RepeatingBendingProcessNew"/>
    <dgm:cxn modelId="{83FF508A-76C1-4857-A362-A13FD8011BDA}" type="presParOf" srcId="{7FADDB75-1D9A-4C35-825B-5337EE8DAF9A}" destId="{867823FB-AADF-41CC-8B8D-DF0572B14C9A}" srcOrd="23" destOrd="0" presId="urn:microsoft.com/office/officeart/2016/7/layout/RepeatingBendingProcessNew"/>
    <dgm:cxn modelId="{A9808940-F2DF-469F-964A-B5C674FEA7DE}" type="presParOf" srcId="{867823FB-AADF-41CC-8B8D-DF0572B14C9A}" destId="{A5407307-90B8-4A7A-8054-5685DEEEFAC8}" srcOrd="0" destOrd="0" presId="urn:microsoft.com/office/officeart/2016/7/layout/RepeatingBendingProcessNew"/>
    <dgm:cxn modelId="{B303E3D5-509B-49D0-8D9B-F501FCF9C3E7}" type="presParOf" srcId="{7FADDB75-1D9A-4C35-825B-5337EE8DAF9A}" destId="{CF412BAC-0FEF-4591-9949-7DCAC9666CDD}" srcOrd="24" destOrd="0" presId="urn:microsoft.com/office/officeart/2016/7/layout/RepeatingBendingProcessNew"/>
    <dgm:cxn modelId="{52FDD435-8ABD-4AED-B318-28E327292090}" type="presParOf" srcId="{7FADDB75-1D9A-4C35-825B-5337EE8DAF9A}" destId="{A39DD0F1-3C05-4857-BA7E-53201BC6D640}" srcOrd="25" destOrd="0" presId="urn:microsoft.com/office/officeart/2016/7/layout/RepeatingBendingProcessNew"/>
    <dgm:cxn modelId="{9055C052-6CBE-4990-9147-325E10DBE575}" type="presParOf" srcId="{A39DD0F1-3C05-4857-BA7E-53201BC6D640}" destId="{E47CF043-1CD1-4649-8B19-795EA3210412}" srcOrd="0" destOrd="0" presId="urn:microsoft.com/office/officeart/2016/7/layout/RepeatingBendingProcessNew"/>
    <dgm:cxn modelId="{4BC68BC6-BA9C-48FF-8935-E239CF12B489}" type="presParOf" srcId="{7FADDB75-1D9A-4C35-825B-5337EE8DAF9A}" destId="{06E3A448-67B5-483D-B386-297330CD4674}" srcOrd="26" destOrd="0" presId="urn:microsoft.com/office/officeart/2016/7/layout/RepeatingBendingProcessNew"/>
    <dgm:cxn modelId="{0C98FEE2-E385-405B-9A2C-F8E470858F2B}" type="presParOf" srcId="{7FADDB75-1D9A-4C35-825B-5337EE8DAF9A}" destId="{CA0FAC90-91E8-4690-A81E-443097FD0AA5}" srcOrd="27" destOrd="0" presId="urn:microsoft.com/office/officeart/2016/7/layout/RepeatingBendingProcessNew"/>
    <dgm:cxn modelId="{1E07F1D6-9F9A-4C0E-B381-6BEB12250C27}" type="presParOf" srcId="{CA0FAC90-91E8-4690-A81E-443097FD0AA5}" destId="{A65A0F90-3EA7-4863-88A6-B1A0FA13465E}" srcOrd="0" destOrd="0" presId="urn:microsoft.com/office/officeart/2016/7/layout/RepeatingBendingProcessNew"/>
    <dgm:cxn modelId="{35C7357F-0830-4161-9435-BACEAB8CD1FE}" type="presParOf" srcId="{7FADDB75-1D9A-4C35-825B-5337EE8DAF9A}" destId="{84AEFD15-0698-4D99-BC4B-843B318AC5D0}" srcOrd="28" destOrd="0" presId="urn:microsoft.com/office/officeart/2016/7/layout/RepeatingBendingProcessNew"/>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FE9CA7-D348-46E0-9468-5C77EE72397B}" type="doc">
      <dgm:prSet loTypeId="urn:microsoft.com/office/officeart/2016/7/layout/RepeatingBendingProcessNew" loCatId="process"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US"/>
        </a:p>
      </dgm:t>
    </dgm:pt>
    <dgm:pt modelId="{024F6D08-F54C-48A6-B76A-243EA6E617DE}">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R-1000 </a:t>
          </a:r>
        </a:p>
        <a:p>
          <a:pPr algn="ctr"/>
          <a:r>
            <a:rPr lang="en-US" sz="1400" b="1" i="0" baseline="0" dirty="0" err="1">
              <a:solidFill>
                <a:schemeClr val="bg1"/>
              </a:solidFill>
            </a:rPr>
            <a:t>Informações</a:t>
          </a:r>
          <a:r>
            <a:rPr lang="en-US" sz="1400" b="1" i="0" baseline="0" dirty="0">
              <a:solidFill>
                <a:schemeClr val="bg1"/>
              </a:solidFill>
            </a:rPr>
            <a:t> do </a:t>
          </a:r>
          <a:r>
            <a:rPr lang="en-US" sz="1400" b="1" i="0" baseline="0" dirty="0" err="1">
              <a:solidFill>
                <a:schemeClr val="bg1"/>
              </a:solidFill>
            </a:rPr>
            <a:t>contribuinte</a:t>
          </a:r>
          <a:r>
            <a:rPr lang="en-US" sz="1400" b="1" i="0" baseline="0" dirty="0">
              <a:solidFill>
                <a:schemeClr val="bg1"/>
              </a:solidFill>
            </a:rPr>
            <a:t> 	</a:t>
          </a:r>
          <a:endParaRPr lang="en-US" sz="1400" b="1" dirty="0">
            <a:solidFill>
              <a:schemeClr val="bg1"/>
            </a:solidFill>
          </a:endParaRPr>
        </a:p>
      </dgm:t>
    </dgm:pt>
    <dgm:pt modelId="{0446D418-4DBD-4CE1-82BC-CDAF2F1B06DE}" type="parTrans" cxnId="{386951B4-B251-4D02-8031-054628FD3FC2}">
      <dgm:prSet/>
      <dgm:spPr/>
      <dgm:t>
        <a:bodyPr/>
        <a:lstStyle/>
        <a:p>
          <a:pPr algn="ctr"/>
          <a:endParaRPr lang="en-US" sz="1400" b="1">
            <a:solidFill>
              <a:schemeClr val="bg1"/>
            </a:solidFill>
          </a:endParaRPr>
        </a:p>
      </dgm:t>
    </dgm:pt>
    <dgm:pt modelId="{44DE0D66-6578-47AC-A530-52AD78DF7FC1}" type="sibTrans" cxnId="{386951B4-B251-4D02-8031-054628FD3FC2}">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059A941E-3424-4978-8E64-8AD70700E767}">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R-1050 	</a:t>
          </a:r>
        </a:p>
        <a:p>
          <a:pPr algn="ctr"/>
          <a:r>
            <a:rPr lang="en-US" sz="1400" b="1" i="0" baseline="0" dirty="0" err="1">
              <a:solidFill>
                <a:schemeClr val="bg1"/>
              </a:solidFill>
            </a:rPr>
            <a:t>Tabela</a:t>
          </a:r>
          <a:r>
            <a:rPr lang="en-US" sz="1400" b="1" i="0" baseline="0" dirty="0">
              <a:solidFill>
                <a:schemeClr val="bg1"/>
              </a:solidFill>
            </a:rPr>
            <a:t> de </a:t>
          </a:r>
          <a:r>
            <a:rPr lang="en-US" sz="1400" b="1" i="0" baseline="0" dirty="0" err="1">
              <a:solidFill>
                <a:schemeClr val="bg1"/>
              </a:solidFill>
            </a:rPr>
            <a:t>entidades</a:t>
          </a:r>
          <a:r>
            <a:rPr lang="en-US" sz="1400" b="1" i="0" baseline="0" dirty="0">
              <a:solidFill>
                <a:schemeClr val="bg1"/>
              </a:solidFill>
            </a:rPr>
            <a:t> </a:t>
          </a:r>
          <a:r>
            <a:rPr lang="en-US" sz="1400" b="1" i="0" baseline="0" dirty="0" err="1">
              <a:solidFill>
                <a:schemeClr val="bg1"/>
              </a:solidFill>
            </a:rPr>
            <a:t>ligadas</a:t>
          </a:r>
          <a:r>
            <a:rPr lang="en-US" sz="1400" b="1" i="0" baseline="0" dirty="0">
              <a:solidFill>
                <a:schemeClr val="bg1"/>
              </a:solidFill>
            </a:rPr>
            <a:t> 	</a:t>
          </a:r>
          <a:endParaRPr lang="en-US" sz="1400" b="1" dirty="0">
            <a:solidFill>
              <a:schemeClr val="bg1"/>
            </a:solidFill>
          </a:endParaRPr>
        </a:p>
      </dgm:t>
    </dgm:pt>
    <dgm:pt modelId="{3A003E84-6D9A-4420-A157-DD3571094F93}" type="parTrans" cxnId="{7321822A-21AD-4AFE-AF97-EAD3EEE52E93}">
      <dgm:prSet/>
      <dgm:spPr/>
      <dgm:t>
        <a:bodyPr/>
        <a:lstStyle/>
        <a:p>
          <a:pPr algn="ctr"/>
          <a:endParaRPr lang="en-US" sz="1400" b="1">
            <a:solidFill>
              <a:schemeClr val="bg1"/>
            </a:solidFill>
          </a:endParaRPr>
        </a:p>
      </dgm:t>
    </dgm:pt>
    <dgm:pt modelId="{69E99846-7C8B-4B2C-AB8F-FA0579E5F748}" type="sibTrans" cxnId="{7321822A-21AD-4AFE-AF97-EAD3EEE52E93}">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45EFF807-2B17-40B9-B56E-60F19954157D}">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R-1070 	</a:t>
          </a:r>
        </a:p>
        <a:p>
          <a:pPr algn="ctr"/>
          <a:r>
            <a:rPr lang="en-US" sz="1400" b="1" i="0" baseline="0" dirty="0" err="1">
              <a:solidFill>
                <a:schemeClr val="bg1"/>
              </a:solidFill>
            </a:rPr>
            <a:t>Tabela</a:t>
          </a:r>
          <a:r>
            <a:rPr lang="en-US" sz="1400" b="1" i="0" baseline="0" dirty="0">
              <a:solidFill>
                <a:schemeClr val="bg1"/>
              </a:solidFill>
            </a:rPr>
            <a:t> de </a:t>
          </a:r>
          <a:r>
            <a:rPr lang="en-US" sz="1400" b="1" i="0" baseline="0" dirty="0" err="1">
              <a:solidFill>
                <a:schemeClr val="bg1"/>
              </a:solidFill>
            </a:rPr>
            <a:t>processos</a:t>
          </a:r>
          <a:r>
            <a:rPr lang="en-US" sz="1400" b="1" i="0" baseline="0" dirty="0">
              <a:solidFill>
                <a:schemeClr val="bg1"/>
              </a:solidFill>
            </a:rPr>
            <a:t> </a:t>
          </a:r>
          <a:r>
            <a:rPr lang="en-US" sz="1400" b="1" i="0" baseline="0" dirty="0" err="1">
              <a:solidFill>
                <a:schemeClr val="bg1"/>
              </a:solidFill>
            </a:rPr>
            <a:t>adm</a:t>
          </a:r>
          <a:r>
            <a:rPr lang="en-US" sz="1400" b="1" i="0" baseline="0" dirty="0">
              <a:solidFill>
                <a:schemeClr val="bg1"/>
              </a:solidFill>
            </a:rPr>
            <a:t>/ </a:t>
          </a:r>
          <a:r>
            <a:rPr lang="en-US" sz="1400" b="1" i="0" baseline="0" dirty="0" err="1">
              <a:solidFill>
                <a:schemeClr val="bg1"/>
              </a:solidFill>
            </a:rPr>
            <a:t>judiciais</a:t>
          </a:r>
          <a:r>
            <a:rPr lang="en-US" sz="1400" b="1" i="0" baseline="0" dirty="0">
              <a:solidFill>
                <a:schemeClr val="bg1"/>
              </a:solidFill>
            </a:rPr>
            <a:t> </a:t>
          </a:r>
          <a:endParaRPr lang="en-US" sz="1400" b="1" dirty="0">
            <a:solidFill>
              <a:schemeClr val="bg1"/>
            </a:solidFill>
          </a:endParaRPr>
        </a:p>
      </dgm:t>
    </dgm:pt>
    <dgm:pt modelId="{AEB2C994-AF82-463C-9717-C921DE72E904}" type="parTrans" cxnId="{6625D6CC-E81C-407C-BD76-E9B62B719CF8}">
      <dgm:prSet/>
      <dgm:spPr/>
      <dgm:t>
        <a:bodyPr/>
        <a:lstStyle/>
        <a:p>
          <a:pPr algn="ctr"/>
          <a:endParaRPr lang="en-US" sz="1400" b="1">
            <a:solidFill>
              <a:schemeClr val="bg1"/>
            </a:solidFill>
          </a:endParaRPr>
        </a:p>
      </dgm:t>
    </dgm:pt>
    <dgm:pt modelId="{593414B6-03EB-424B-82D1-43309E7A1D43}" type="sibTrans" cxnId="{6625D6CC-E81C-407C-BD76-E9B62B719CF8}">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84EEDCF7-DB3A-465B-BBD8-53B1DBBE5343}">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R-2010 </a:t>
          </a:r>
        </a:p>
        <a:p>
          <a:pPr algn="ctr"/>
          <a:r>
            <a:rPr lang="en-US" sz="1400" b="1" i="0" baseline="0" dirty="0" err="1">
              <a:solidFill>
                <a:schemeClr val="bg1"/>
              </a:solidFill>
            </a:rPr>
            <a:t>Retenção</a:t>
          </a:r>
          <a:r>
            <a:rPr lang="en-US" sz="1400" b="1" i="0" baseline="0" dirty="0">
              <a:solidFill>
                <a:schemeClr val="bg1"/>
              </a:solidFill>
            </a:rPr>
            <a:t> de INSS 11% </a:t>
          </a:r>
          <a:r>
            <a:rPr lang="en-US" sz="1400" b="1" i="0" baseline="0" dirty="0" err="1">
              <a:solidFill>
                <a:schemeClr val="bg1"/>
              </a:solidFill>
            </a:rPr>
            <a:t>serviços</a:t>
          </a:r>
          <a:r>
            <a:rPr lang="en-US" sz="1400" b="1" i="0" baseline="0" dirty="0">
              <a:solidFill>
                <a:schemeClr val="bg1"/>
              </a:solidFill>
            </a:rPr>
            <a:t> </a:t>
          </a:r>
          <a:r>
            <a:rPr lang="en-US" sz="1400" b="1" i="0" baseline="0" dirty="0" err="1">
              <a:solidFill>
                <a:schemeClr val="bg1"/>
              </a:solidFill>
            </a:rPr>
            <a:t>tomado</a:t>
          </a:r>
          <a:r>
            <a:rPr lang="en-US" sz="1400" b="1" i="0" baseline="0" dirty="0">
              <a:solidFill>
                <a:schemeClr val="bg1"/>
              </a:solidFill>
            </a:rPr>
            <a:t>	</a:t>
          </a:r>
          <a:endParaRPr lang="en-US" sz="1400" b="1" dirty="0">
            <a:solidFill>
              <a:schemeClr val="bg1"/>
            </a:solidFill>
          </a:endParaRPr>
        </a:p>
      </dgm:t>
    </dgm:pt>
    <dgm:pt modelId="{B51A0BD3-E8FF-4FB0-B526-0C7D9626DB17}" type="parTrans" cxnId="{09B47F7A-3999-4B5F-9FFB-0C9A03540827}">
      <dgm:prSet/>
      <dgm:spPr/>
      <dgm:t>
        <a:bodyPr/>
        <a:lstStyle/>
        <a:p>
          <a:pPr algn="ctr"/>
          <a:endParaRPr lang="en-US" sz="1400" b="1">
            <a:solidFill>
              <a:schemeClr val="bg1"/>
            </a:solidFill>
          </a:endParaRPr>
        </a:p>
      </dgm:t>
    </dgm:pt>
    <dgm:pt modelId="{C34586F2-5162-4F0C-8C36-182B0CE37129}" type="sibTrans" cxnId="{09B47F7A-3999-4B5F-9FFB-0C9A03540827}">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3B684843-D26D-4624-8DD3-EF7A3E753D4B}">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R-2020 	</a:t>
          </a:r>
        </a:p>
        <a:p>
          <a:pPr algn="ctr"/>
          <a:r>
            <a:rPr lang="en-US" sz="1400" b="1" i="0" baseline="0" dirty="0" err="1">
              <a:solidFill>
                <a:schemeClr val="tx1"/>
              </a:solidFill>
            </a:rPr>
            <a:t>Retenção</a:t>
          </a:r>
          <a:r>
            <a:rPr lang="en-US" sz="1400" b="1" i="0" baseline="0" dirty="0">
              <a:solidFill>
                <a:schemeClr val="tx1"/>
              </a:solidFill>
            </a:rPr>
            <a:t> de INSS 11%- </a:t>
          </a:r>
          <a:r>
            <a:rPr lang="en-US" sz="1400" b="1" i="0" baseline="0" dirty="0" err="1">
              <a:solidFill>
                <a:schemeClr val="tx1"/>
              </a:solidFill>
            </a:rPr>
            <a:t>serviços</a:t>
          </a:r>
          <a:r>
            <a:rPr lang="en-US" sz="1400" b="1" i="0" baseline="0" dirty="0">
              <a:solidFill>
                <a:schemeClr val="tx1"/>
              </a:solidFill>
            </a:rPr>
            <a:t> </a:t>
          </a:r>
          <a:r>
            <a:rPr lang="en-US" sz="1400" b="1" i="0" baseline="0" dirty="0" err="1">
              <a:solidFill>
                <a:schemeClr val="tx1"/>
              </a:solidFill>
            </a:rPr>
            <a:t>prestados</a:t>
          </a:r>
          <a:r>
            <a:rPr lang="en-US" sz="1400" b="1" i="0" baseline="0" dirty="0">
              <a:solidFill>
                <a:schemeClr val="tx1"/>
              </a:solidFill>
            </a:rPr>
            <a:t> </a:t>
          </a:r>
        </a:p>
        <a:p>
          <a:pPr algn="ctr"/>
          <a:endParaRPr lang="en-US" sz="1400" b="1" i="0" baseline="0" dirty="0">
            <a:solidFill>
              <a:schemeClr val="tx1"/>
            </a:solidFill>
          </a:endParaRPr>
        </a:p>
        <a:p>
          <a:pPr algn="ctr"/>
          <a:r>
            <a:rPr lang="en-US" sz="1400" b="1" i="0" baseline="0" dirty="0">
              <a:solidFill>
                <a:schemeClr val="tx1"/>
              </a:solidFill>
            </a:rPr>
            <a:t>	</a:t>
          </a:r>
          <a:endParaRPr lang="en-US" sz="1400" b="1" dirty="0">
            <a:solidFill>
              <a:schemeClr val="tx1"/>
            </a:solidFill>
          </a:endParaRPr>
        </a:p>
      </dgm:t>
    </dgm:pt>
    <dgm:pt modelId="{17A1E9F6-7548-4165-A0FB-774D114F776F}" type="parTrans" cxnId="{D4CF8657-DEF1-4487-93A5-C1676730A76B}">
      <dgm:prSet/>
      <dgm:spPr/>
      <dgm:t>
        <a:bodyPr/>
        <a:lstStyle/>
        <a:p>
          <a:pPr algn="ctr"/>
          <a:endParaRPr lang="en-US" sz="1400" b="1">
            <a:solidFill>
              <a:schemeClr val="bg1"/>
            </a:solidFill>
          </a:endParaRPr>
        </a:p>
      </dgm:t>
    </dgm:pt>
    <dgm:pt modelId="{D3DBC00C-CE28-40ED-A8B8-73B5E96A2DBC}" type="sibTrans" cxnId="{D4CF8657-DEF1-4487-93A5-C1676730A76B}">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DB426639-7506-4A44-ACC9-94B099F1A3F4}">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R-2030 	</a:t>
          </a:r>
        </a:p>
        <a:p>
          <a:pPr algn="ctr"/>
          <a:r>
            <a:rPr lang="en-US" sz="1400" b="1" i="0" baseline="0" dirty="0" err="1">
              <a:solidFill>
                <a:schemeClr val="tx1"/>
              </a:solidFill>
            </a:rPr>
            <a:t>Recursos</a:t>
          </a:r>
          <a:r>
            <a:rPr lang="en-US" sz="1400" b="1" i="0" baseline="0" dirty="0">
              <a:solidFill>
                <a:schemeClr val="tx1"/>
              </a:solidFill>
            </a:rPr>
            <a:t> </a:t>
          </a:r>
          <a:r>
            <a:rPr lang="en-US" sz="1400" b="1" i="0" baseline="0" dirty="0" err="1">
              <a:solidFill>
                <a:schemeClr val="tx1"/>
              </a:solidFill>
            </a:rPr>
            <a:t>recebidos</a:t>
          </a:r>
          <a:r>
            <a:rPr lang="en-US" sz="1400" b="1" i="0" baseline="0" dirty="0">
              <a:solidFill>
                <a:schemeClr val="tx1"/>
              </a:solidFill>
            </a:rPr>
            <a:t> por </a:t>
          </a:r>
          <a:r>
            <a:rPr lang="en-US" sz="1400" b="1" i="0" baseline="0" dirty="0" err="1">
              <a:solidFill>
                <a:schemeClr val="tx1"/>
              </a:solidFill>
            </a:rPr>
            <a:t>associação</a:t>
          </a:r>
          <a:r>
            <a:rPr lang="en-US" sz="1400" b="1" i="0" baseline="0" dirty="0">
              <a:solidFill>
                <a:schemeClr val="tx1"/>
              </a:solidFill>
            </a:rPr>
            <a:t> </a:t>
          </a:r>
          <a:r>
            <a:rPr lang="en-US" sz="1400" b="1" i="0" baseline="0" dirty="0" err="1">
              <a:solidFill>
                <a:schemeClr val="tx1"/>
              </a:solidFill>
            </a:rPr>
            <a:t>desportiva</a:t>
          </a:r>
          <a:r>
            <a:rPr lang="en-US" sz="1400" b="1" i="0" baseline="0" dirty="0">
              <a:solidFill>
                <a:schemeClr val="tx1"/>
              </a:solidFill>
            </a:rPr>
            <a:t> 	</a:t>
          </a:r>
          <a:endParaRPr lang="en-US" sz="1400" b="1" dirty="0">
            <a:solidFill>
              <a:schemeClr val="tx1"/>
            </a:solidFill>
          </a:endParaRPr>
        </a:p>
      </dgm:t>
    </dgm:pt>
    <dgm:pt modelId="{84668EA3-37DC-49FE-875F-E759FDA60171}" type="parTrans" cxnId="{D6E99715-1E23-49D3-88D5-5632CD4B5D14}">
      <dgm:prSet/>
      <dgm:spPr/>
      <dgm:t>
        <a:bodyPr/>
        <a:lstStyle/>
        <a:p>
          <a:pPr algn="ctr"/>
          <a:endParaRPr lang="en-US" sz="1400" b="1">
            <a:solidFill>
              <a:schemeClr val="bg1"/>
            </a:solidFill>
          </a:endParaRPr>
        </a:p>
      </dgm:t>
    </dgm:pt>
    <dgm:pt modelId="{CD87B36A-E9E7-4BB3-8572-D1028A99A549}" type="sibTrans" cxnId="{D6E99715-1E23-49D3-88D5-5632CD4B5D14}">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B650D7C4-5D5E-465F-915B-42A61F923176}">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R-2040</a:t>
          </a:r>
        </a:p>
        <a:p>
          <a:pPr algn="l"/>
          <a:r>
            <a:rPr lang="en-US" sz="1400" b="1" i="0" baseline="0" dirty="0" err="1">
              <a:solidFill>
                <a:schemeClr val="bg1"/>
              </a:solidFill>
            </a:rPr>
            <a:t>Recursos</a:t>
          </a:r>
          <a:r>
            <a:rPr lang="en-US" sz="1400" b="1" i="0" baseline="0" dirty="0">
              <a:solidFill>
                <a:schemeClr val="bg1"/>
              </a:solidFill>
            </a:rPr>
            <a:t> rep. para </a:t>
          </a:r>
          <a:r>
            <a:rPr lang="en-US" sz="1400" b="1" i="0" baseline="0" dirty="0" err="1">
              <a:solidFill>
                <a:schemeClr val="bg1"/>
              </a:solidFill>
            </a:rPr>
            <a:t>associação</a:t>
          </a:r>
          <a:r>
            <a:rPr lang="en-US" sz="1400" b="1" i="0" baseline="0" dirty="0">
              <a:solidFill>
                <a:schemeClr val="bg1"/>
              </a:solidFill>
            </a:rPr>
            <a:t> </a:t>
          </a:r>
          <a:r>
            <a:rPr lang="en-US" sz="1400" b="1" i="0" baseline="0" dirty="0" err="1">
              <a:solidFill>
                <a:schemeClr val="bg1"/>
              </a:solidFill>
            </a:rPr>
            <a:t>desportiva</a:t>
          </a:r>
          <a:r>
            <a:rPr lang="en-US" sz="1400" b="1" i="0" baseline="0" dirty="0">
              <a:solidFill>
                <a:schemeClr val="bg1"/>
              </a:solidFill>
            </a:rPr>
            <a:t> 	</a:t>
          </a:r>
          <a:endParaRPr lang="en-US" sz="1400" b="1" dirty="0">
            <a:solidFill>
              <a:schemeClr val="bg1"/>
            </a:solidFill>
          </a:endParaRPr>
        </a:p>
      </dgm:t>
    </dgm:pt>
    <dgm:pt modelId="{0FF1446C-9309-4A42-8570-829417BB80E5}" type="parTrans" cxnId="{78DF07DA-90C7-4138-A6D1-80C378F93D74}">
      <dgm:prSet/>
      <dgm:spPr/>
      <dgm:t>
        <a:bodyPr/>
        <a:lstStyle/>
        <a:p>
          <a:pPr algn="ctr"/>
          <a:endParaRPr lang="en-US" sz="1400" b="1">
            <a:solidFill>
              <a:schemeClr val="bg1"/>
            </a:solidFill>
          </a:endParaRPr>
        </a:p>
      </dgm:t>
    </dgm:pt>
    <dgm:pt modelId="{6F7B4F69-4834-486F-9FAE-797B27EDB1E0}" type="sibTrans" cxnId="{78DF07DA-90C7-4138-A6D1-80C378F93D74}">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6EFB17E1-DA23-44AF-A8C6-9C749A0B29D4}">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R-2050 </a:t>
          </a:r>
          <a:r>
            <a:rPr lang="en-US" sz="1400" b="1" i="0" baseline="0" dirty="0" err="1">
              <a:solidFill>
                <a:schemeClr val="tx1"/>
              </a:solidFill>
            </a:rPr>
            <a:t>Comercialização</a:t>
          </a:r>
          <a:r>
            <a:rPr lang="en-US" sz="1400" b="1" i="0" baseline="0" dirty="0">
              <a:solidFill>
                <a:schemeClr val="tx1"/>
              </a:solidFill>
            </a:rPr>
            <a:t> de </a:t>
          </a:r>
          <a:r>
            <a:rPr lang="en-US" sz="1400" b="1" i="0" baseline="0" dirty="0" err="1">
              <a:solidFill>
                <a:schemeClr val="tx1"/>
              </a:solidFill>
            </a:rPr>
            <a:t>produção</a:t>
          </a:r>
          <a:r>
            <a:rPr lang="en-US" sz="1400" b="1" i="0" baseline="0" dirty="0">
              <a:solidFill>
                <a:schemeClr val="tx1"/>
              </a:solidFill>
            </a:rPr>
            <a:t> rural 	</a:t>
          </a:r>
          <a:endParaRPr lang="en-US" sz="1400" b="1" dirty="0">
            <a:solidFill>
              <a:schemeClr val="tx1"/>
            </a:solidFill>
          </a:endParaRPr>
        </a:p>
      </dgm:t>
    </dgm:pt>
    <dgm:pt modelId="{1E8A5A5C-FD0C-4221-B415-897E1F854928}" type="parTrans" cxnId="{AB758E53-CAF2-4CEA-BF8D-2A2C514F146C}">
      <dgm:prSet/>
      <dgm:spPr/>
      <dgm:t>
        <a:bodyPr/>
        <a:lstStyle/>
        <a:p>
          <a:pPr algn="ctr"/>
          <a:endParaRPr lang="en-US" sz="1400" b="1">
            <a:solidFill>
              <a:schemeClr val="bg1"/>
            </a:solidFill>
          </a:endParaRPr>
        </a:p>
      </dgm:t>
    </dgm:pt>
    <dgm:pt modelId="{BCE0BC1F-829C-451E-AEB7-418ED4D45EFD}" type="sibTrans" cxnId="{AB758E53-CAF2-4CEA-BF8D-2A2C514F146C}">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B3931507-8149-4B12-AD39-D21DCEA4AC12}">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R-2055 	</a:t>
          </a:r>
        </a:p>
        <a:p>
          <a:pPr algn="ctr"/>
          <a:r>
            <a:rPr lang="en-US" sz="1400" b="1" i="0" baseline="0" dirty="0" err="1">
              <a:solidFill>
                <a:schemeClr val="bg1"/>
              </a:solidFill>
            </a:rPr>
            <a:t>Aquisição</a:t>
          </a:r>
          <a:r>
            <a:rPr lang="en-US" sz="1400" b="1" i="0" baseline="0" dirty="0">
              <a:solidFill>
                <a:schemeClr val="bg1"/>
              </a:solidFill>
            </a:rPr>
            <a:t> de </a:t>
          </a:r>
          <a:r>
            <a:rPr lang="en-US" sz="1400" b="1" i="0" baseline="0" dirty="0" err="1">
              <a:solidFill>
                <a:schemeClr val="bg1"/>
              </a:solidFill>
            </a:rPr>
            <a:t>produção</a:t>
          </a:r>
          <a:r>
            <a:rPr lang="en-US" sz="1400" b="1" i="0" baseline="0" dirty="0">
              <a:solidFill>
                <a:schemeClr val="bg1"/>
              </a:solidFill>
            </a:rPr>
            <a:t> rural 	</a:t>
          </a:r>
          <a:endParaRPr lang="en-US" sz="1400" b="1" dirty="0">
            <a:solidFill>
              <a:schemeClr val="bg1"/>
            </a:solidFill>
          </a:endParaRPr>
        </a:p>
      </dgm:t>
    </dgm:pt>
    <dgm:pt modelId="{9B004010-C881-48E0-9F0C-A8A3BC8C6CC4}" type="parTrans" cxnId="{9C3DB84F-BC68-41DB-B0E7-ED1FFD254312}">
      <dgm:prSet/>
      <dgm:spPr/>
      <dgm:t>
        <a:bodyPr/>
        <a:lstStyle/>
        <a:p>
          <a:pPr algn="ctr"/>
          <a:endParaRPr lang="en-US" sz="1400" b="1">
            <a:solidFill>
              <a:schemeClr val="bg1"/>
            </a:solidFill>
          </a:endParaRPr>
        </a:p>
      </dgm:t>
    </dgm:pt>
    <dgm:pt modelId="{D4B46137-9688-4310-9566-D0D498A956D5}" type="sibTrans" cxnId="{9C3DB84F-BC68-41DB-B0E7-ED1FFD254312}">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99F6C9D4-150C-465F-B77F-0A04715EF77C}">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R-2060 </a:t>
          </a:r>
          <a:r>
            <a:rPr lang="en-US" sz="1400" b="1" i="0" baseline="0" dirty="0" err="1">
              <a:solidFill>
                <a:schemeClr val="tx1"/>
              </a:solidFill>
            </a:rPr>
            <a:t>Contribuição</a:t>
          </a:r>
          <a:r>
            <a:rPr lang="en-US" sz="1400" b="1" i="0" baseline="0" dirty="0">
              <a:solidFill>
                <a:schemeClr val="tx1"/>
              </a:solidFill>
            </a:rPr>
            <a:t> </a:t>
          </a:r>
          <a:r>
            <a:rPr lang="en-US" sz="1400" b="1" i="0" baseline="0" dirty="0" err="1">
              <a:solidFill>
                <a:schemeClr val="tx1"/>
              </a:solidFill>
            </a:rPr>
            <a:t>previ</a:t>
          </a:r>
          <a:r>
            <a:rPr lang="en-US" sz="1400" b="1" i="0" baseline="0" dirty="0">
              <a:solidFill>
                <a:schemeClr val="tx1"/>
              </a:solidFill>
            </a:rPr>
            <a:t>  </a:t>
          </a:r>
          <a:r>
            <a:rPr lang="en-US" sz="1400" b="1" i="0" baseline="0" dirty="0" err="1">
              <a:solidFill>
                <a:schemeClr val="tx1"/>
              </a:solidFill>
            </a:rPr>
            <a:t>receita</a:t>
          </a:r>
          <a:r>
            <a:rPr lang="en-US" sz="1400" b="1" i="0" baseline="0" dirty="0">
              <a:solidFill>
                <a:schemeClr val="tx1"/>
              </a:solidFill>
            </a:rPr>
            <a:t> </a:t>
          </a:r>
          <a:r>
            <a:rPr lang="en-US" sz="1400" b="1" i="0" baseline="0" dirty="0" err="1">
              <a:solidFill>
                <a:schemeClr val="tx1"/>
              </a:solidFill>
            </a:rPr>
            <a:t>bruta</a:t>
          </a:r>
          <a:r>
            <a:rPr lang="en-US" sz="1400" b="1" i="0" baseline="0" dirty="0">
              <a:solidFill>
                <a:schemeClr val="tx1"/>
              </a:solidFill>
            </a:rPr>
            <a:t> - CPRB 	</a:t>
          </a:r>
          <a:endParaRPr lang="en-US" sz="1400" b="1" dirty="0">
            <a:solidFill>
              <a:schemeClr val="tx1"/>
            </a:solidFill>
          </a:endParaRPr>
        </a:p>
      </dgm:t>
    </dgm:pt>
    <dgm:pt modelId="{4DEDE039-6229-4B7D-B7E6-0FF965C20113}" type="parTrans" cxnId="{559BD999-60F2-45E7-8CBC-8B7ED7091CB7}">
      <dgm:prSet/>
      <dgm:spPr/>
      <dgm:t>
        <a:bodyPr/>
        <a:lstStyle/>
        <a:p>
          <a:pPr algn="ctr"/>
          <a:endParaRPr lang="en-US" sz="1400" b="1">
            <a:solidFill>
              <a:schemeClr val="bg1"/>
            </a:solidFill>
          </a:endParaRPr>
        </a:p>
      </dgm:t>
    </dgm:pt>
    <dgm:pt modelId="{828690A3-2DC5-4894-836A-7FC157BF78AA}" type="sibTrans" cxnId="{559BD999-60F2-45E7-8CBC-8B7ED7091CB7}">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7BBE55AD-43AB-438C-AE40-624BC1B30AFF}">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R-2098 </a:t>
          </a:r>
        </a:p>
        <a:p>
          <a:pPr algn="ctr"/>
          <a:r>
            <a:rPr lang="en-US" sz="1400" b="1" i="0" baseline="0" dirty="0" err="1">
              <a:solidFill>
                <a:schemeClr val="bg1"/>
              </a:solidFill>
            </a:rPr>
            <a:t>reabertura</a:t>
          </a:r>
          <a:r>
            <a:rPr lang="en-US" sz="1400" b="1" i="0" baseline="0" dirty="0">
              <a:solidFill>
                <a:schemeClr val="bg1"/>
              </a:solidFill>
            </a:rPr>
            <a:t> dos </a:t>
          </a:r>
          <a:r>
            <a:rPr lang="en-US" sz="1400" b="1" i="0" baseline="0" dirty="0" err="1">
              <a:solidFill>
                <a:schemeClr val="bg1"/>
              </a:solidFill>
            </a:rPr>
            <a:t>eventos</a:t>
          </a:r>
          <a:r>
            <a:rPr lang="en-US" sz="1400" b="1" i="0" baseline="0" dirty="0">
              <a:solidFill>
                <a:schemeClr val="bg1"/>
              </a:solidFill>
            </a:rPr>
            <a:t> da </a:t>
          </a:r>
          <a:r>
            <a:rPr lang="en-US" sz="1400" b="1" i="0" baseline="0" dirty="0" err="1">
              <a:solidFill>
                <a:schemeClr val="bg1"/>
              </a:solidFill>
            </a:rPr>
            <a:t>série</a:t>
          </a:r>
          <a:r>
            <a:rPr lang="en-US" sz="1400" b="1" i="0" baseline="0" dirty="0">
              <a:solidFill>
                <a:schemeClr val="bg1"/>
              </a:solidFill>
            </a:rPr>
            <a:t> </a:t>
          </a:r>
        </a:p>
        <a:p>
          <a:pPr algn="ctr"/>
          <a:r>
            <a:rPr lang="en-US" sz="1400" b="1" i="0" baseline="0" dirty="0">
              <a:solidFill>
                <a:schemeClr val="bg1"/>
              </a:solidFill>
            </a:rPr>
            <a:t>R-2000 	</a:t>
          </a:r>
          <a:endParaRPr lang="en-US" sz="1400" b="1" dirty="0">
            <a:solidFill>
              <a:schemeClr val="bg1"/>
            </a:solidFill>
          </a:endParaRPr>
        </a:p>
      </dgm:t>
    </dgm:pt>
    <dgm:pt modelId="{B275CB52-5096-4DE4-99EC-602F9C65ABE8}" type="parTrans" cxnId="{F43576AD-E5B8-4654-BB84-AF04FB8C53C1}">
      <dgm:prSet/>
      <dgm:spPr/>
      <dgm:t>
        <a:bodyPr/>
        <a:lstStyle/>
        <a:p>
          <a:pPr algn="ctr"/>
          <a:endParaRPr lang="en-US" sz="1400" b="1">
            <a:solidFill>
              <a:schemeClr val="bg1"/>
            </a:solidFill>
          </a:endParaRPr>
        </a:p>
      </dgm:t>
    </dgm:pt>
    <dgm:pt modelId="{E43F1FA7-C9B6-4BFE-A982-143C79A38231}" type="sibTrans" cxnId="{F43576AD-E5B8-4654-BB84-AF04FB8C53C1}">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24E23BB0-C40A-4F23-A28F-674D631F9570}">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R-2099 </a:t>
          </a:r>
        </a:p>
        <a:p>
          <a:pPr algn="ctr"/>
          <a:r>
            <a:rPr lang="en-US" sz="1400" b="1" i="0" baseline="0" dirty="0" err="1">
              <a:solidFill>
                <a:schemeClr val="bg1"/>
              </a:solidFill>
            </a:rPr>
            <a:t>Fechamento</a:t>
          </a:r>
          <a:r>
            <a:rPr lang="en-US" sz="1400" b="1" i="0" baseline="0" dirty="0">
              <a:solidFill>
                <a:schemeClr val="bg1"/>
              </a:solidFill>
            </a:rPr>
            <a:t> dos </a:t>
          </a:r>
          <a:r>
            <a:rPr lang="en-US" sz="1400" b="1" i="0" baseline="0" dirty="0" err="1">
              <a:solidFill>
                <a:schemeClr val="bg1"/>
              </a:solidFill>
            </a:rPr>
            <a:t>eventos</a:t>
          </a:r>
          <a:r>
            <a:rPr lang="en-US" sz="1400" b="1" i="0" baseline="0" dirty="0">
              <a:solidFill>
                <a:schemeClr val="bg1"/>
              </a:solidFill>
            </a:rPr>
            <a:t> da </a:t>
          </a:r>
          <a:r>
            <a:rPr lang="en-US" sz="1400" b="1" i="0" baseline="0" dirty="0" err="1">
              <a:solidFill>
                <a:schemeClr val="bg1"/>
              </a:solidFill>
            </a:rPr>
            <a:t>série</a:t>
          </a:r>
          <a:r>
            <a:rPr lang="en-US" sz="1400" b="1" i="0" baseline="0" dirty="0">
              <a:solidFill>
                <a:schemeClr val="bg1"/>
              </a:solidFill>
            </a:rPr>
            <a:t> </a:t>
          </a:r>
        </a:p>
        <a:p>
          <a:pPr algn="ctr"/>
          <a:r>
            <a:rPr lang="en-US" sz="1400" b="1" i="0" baseline="0" dirty="0">
              <a:solidFill>
                <a:schemeClr val="bg1"/>
              </a:solidFill>
            </a:rPr>
            <a:t>R-2000 	</a:t>
          </a:r>
          <a:endParaRPr lang="en-US" sz="1400" b="1" dirty="0">
            <a:solidFill>
              <a:schemeClr val="bg1"/>
            </a:solidFill>
          </a:endParaRPr>
        </a:p>
      </dgm:t>
    </dgm:pt>
    <dgm:pt modelId="{E9F57991-E64F-4272-A057-8C7113A2640A}" type="parTrans" cxnId="{C280FD22-D0B9-4E8C-A830-C0699980972B}">
      <dgm:prSet/>
      <dgm:spPr/>
      <dgm:t>
        <a:bodyPr/>
        <a:lstStyle/>
        <a:p>
          <a:pPr algn="ctr"/>
          <a:endParaRPr lang="en-US" sz="1400" b="1">
            <a:solidFill>
              <a:schemeClr val="bg1"/>
            </a:solidFill>
          </a:endParaRPr>
        </a:p>
      </dgm:t>
    </dgm:pt>
    <dgm:pt modelId="{02811B85-79D3-4F43-9C5E-74BEAA706FE7}" type="sibTrans" cxnId="{C280FD22-D0B9-4E8C-A830-C0699980972B}">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E8D640D8-A95E-40F8-9EB2-943A8DC48B86}">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R-3010 	</a:t>
          </a:r>
        </a:p>
        <a:p>
          <a:pPr algn="l"/>
          <a:r>
            <a:rPr lang="en-US" sz="1400" b="1" i="0" baseline="0" dirty="0" err="1">
              <a:solidFill>
                <a:schemeClr val="tx1"/>
              </a:solidFill>
            </a:rPr>
            <a:t>Receita</a:t>
          </a:r>
          <a:r>
            <a:rPr lang="en-US" sz="1400" b="1" i="0" baseline="0" dirty="0">
              <a:solidFill>
                <a:schemeClr val="tx1"/>
              </a:solidFill>
            </a:rPr>
            <a:t> de </a:t>
          </a:r>
          <a:r>
            <a:rPr lang="en-US" sz="1400" b="1" i="0" baseline="0" dirty="0" err="1">
              <a:solidFill>
                <a:schemeClr val="tx1"/>
              </a:solidFill>
            </a:rPr>
            <a:t>espetáculos</a:t>
          </a:r>
          <a:r>
            <a:rPr lang="en-US" sz="1400" b="1" i="0" baseline="0" dirty="0">
              <a:solidFill>
                <a:schemeClr val="tx1"/>
              </a:solidFill>
            </a:rPr>
            <a:t> </a:t>
          </a:r>
          <a:r>
            <a:rPr lang="en-US" sz="1400" b="1" i="0" baseline="0" dirty="0" err="1">
              <a:solidFill>
                <a:schemeClr val="tx1"/>
              </a:solidFill>
            </a:rPr>
            <a:t>desportivos</a:t>
          </a:r>
          <a:r>
            <a:rPr lang="en-US" sz="1400" b="1" i="0" baseline="0" dirty="0">
              <a:solidFill>
                <a:schemeClr val="tx1"/>
              </a:solidFill>
            </a:rPr>
            <a:t> 	</a:t>
          </a:r>
          <a:endParaRPr lang="en-US" sz="1400" b="1" dirty="0">
            <a:solidFill>
              <a:schemeClr val="tx1"/>
            </a:solidFill>
          </a:endParaRPr>
        </a:p>
      </dgm:t>
    </dgm:pt>
    <dgm:pt modelId="{81959482-DCB9-4206-9175-92D51700F36E}" type="parTrans" cxnId="{66C71B17-479B-4956-A6E7-FF2FBAD61981}">
      <dgm:prSet/>
      <dgm:spPr/>
      <dgm:t>
        <a:bodyPr/>
        <a:lstStyle/>
        <a:p>
          <a:pPr algn="ctr"/>
          <a:endParaRPr lang="en-US" sz="1400" b="1">
            <a:solidFill>
              <a:schemeClr val="bg1"/>
            </a:solidFill>
          </a:endParaRPr>
        </a:p>
      </dgm:t>
    </dgm:pt>
    <dgm:pt modelId="{7FC31727-32B6-4788-94D6-5DE8C3905689}" type="sibTrans" cxnId="{66C71B17-479B-4956-A6E7-FF2FBAD61981}">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6438EE43-37D7-449E-B60D-5AD6BAAEC51A}">
      <dgm:prSet custT="1"/>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400" b="1" i="0" baseline="0" dirty="0">
              <a:solidFill>
                <a:schemeClr val="tx1"/>
              </a:solidFill>
            </a:rPr>
            <a:t>R-4010 </a:t>
          </a:r>
          <a:r>
            <a:rPr lang="en-US" sz="1400" b="1" i="0" baseline="0" dirty="0" err="1">
              <a:solidFill>
                <a:schemeClr val="tx1"/>
              </a:solidFill>
            </a:rPr>
            <a:t>Pagamentos</a:t>
          </a:r>
          <a:r>
            <a:rPr lang="en-US" sz="1400" b="1" i="0" baseline="0" dirty="0">
              <a:solidFill>
                <a:schemeClr val="tx1"/>
              </a:solidFill>
            </a:rPr>
            <a:t>/</a:t>
          </a:r>
          <a:r>
            <a:rPr lang="en-US" sz="1400" b="1" i="0" baseline="0" dirty="0" err="1">
              <a:solidFill>
                <a:schemeClr val="tx1"/>
              </a:solidFill>
            </a:rPr>
            <a:t>créditos</a:t>
          </a:r>
          <a:r>
            <a:rPr lang="en-US" sz="1400" b="1" i="0" baseline="0" dirty="0">
              <a:solidFill>
                <a:schemeClr val="tx1"/>
              </a:solidFill>
            </a:rPr>
            <a:t> a </a:t>
          </a:r>
          <a:r>
            <a:rPr lang="en-US" sz="1400" b="1" i="0" baseline="0" dirty="0" err="1">
              <a:solidFill>
                <a:schemeClr val="tx1"/>
              </a:solidFill>
            </a:rPr>
            <a:t>beneficiário</a:t>
          </a:r>
          <a:r>
            <a:rPr lang="en-US" sz="1400" b="1" i="0" baseline="0" dirty="0">
              <a:solidFill>
                <a:schemeClr val="tx1"/>
              </a:solidFill>
            </a:rPr>
            <a:t> </a:t>
          </a:r>
          <a:r>
            <a:rPr lang="en-US" sz="1400" b="1" i="0" baseline="0" dirty="0" err="1">
              <a:solidFill>
                <a:schemeClr val="tx1"/>
              </a:solidFill>
            </a:rPr>
            <a:t>pessoa</a:t>
          </a:r>
          <a:r>
            <a:rPr lang="en-US" sz="1400" b="1" i="0" baseline="0" dirty="0">
              <a:solidFill>
                <a:schemeClr val="tx1"/>
              </a:solidFill>
            </a:rPr>
            <a:t> </a:t>
          </a:r>
          <a:r>
            <a:rPr lang="en-US" sz="1400" b="1" i="0" baseline="0" dirty="0" err="1">
              <a:solidFill>
                <a:schemeClr val="tx1"/>
              </a:solidFill>
            </a:rPr>
            <a:t>física</a:t>
          </a:r>
          <a:r>
            <a:rPr lang="en-US" sz="1400" b="1" i="0" baseline="0" dirty="0">
              <a:solidFill>
                <a:schemeClr val="tx1"/>
              </a:solidFill>
            </a:rPr>
            <a:t> 	</a:t>
          </a:r>
          <a:endParaRPr lang="en-US" sz="1400" b="1" dirty="0">
            <a:solidFill>
              <a:schemeClr val="tx1"/>
            </a:solidFill>
          </a:endParaRPr>
        </a:p>
      </dgm:t>
    </dgm:pt>
    <dgm:pt modelId="{815FAEF2-9AEE-4CBC-940B-8D1F7496F79D}" type="parTrans" cxnId="{21767E78-A0C2-4525-8E94-20D0CDAA7C1C}">
      <dgm:prSet/>
      <dgm:spPr/>
      <dgm:t>
        <a:bodyPr/>
        <a:lstStyle/>
        <a:p>
          <a:pPr algn="ctr"/>
          <a:endParaRPr lang="en-US" sz="1400" b="1">
            <a:solidFill>
              <a:schemeClr val="bg1"/>
            </a:solidFill>
          </a:endParaRPr>
        </a:p>
      </dgm:t>
    </dgm:pt>
    <dgm:pt modelId="{CE17A5CD-372D-4F7B-9FDB-DFDC5A73579C}" type="sibTrans" cxnId="{21767E78-A0C2-4525-8E94-20D0CDAA7C1C}">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9D0B0BF3-1EC1-47C3-BF17-E3A4D17DCEB0}">
      <dgm:prSet custT="1"/>
      <dgm:spPr>
        <a:solidFill>
          <a:schemeClr val="accent4">
            <a:lumMod val="40000"/>
            <a:lumOff val="60000"/>
          </a:schemeClr>
        </a:solidFill>
        <a:ln>
          <a:solidFill>
            <a:srgbClr val="FFFF00"/>
          </a:solid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400" b="1" i="0" baseline="0" dirty="0">
              <a:solidFill>
                <a:schemeClr val="tx1"/>
              </a:solidFill>
            </a:rPr>
            <a:t>R-4020 </a:t>
          </a:r>
          <a:r>
            <a:rPr lang="en-US" sz="1400" b="1" i="0" baseline="0" dirty="0" err="1">
              <a:solidFill>
                <a:schemeClr val="tx1"/>
              </a:solidFill>
            </a:rPr>
            <a:t>Pagamentos</a:t>
          </a:r>
          <a:r>
            <a:rPr lang="en-US" sz="1400" b="1" i="0" baseline="0" dirty="0">
              <a:solidFill>
                <a:schemeClr val="tx1"/>
              </a:solidFill>
            </a:rPr>
            <a:t>/</a:t>
          </a:r>
          <a:r>
            <a:rPr lang="en-US" sz="1400" b="1" i="0" baseline="0" dirty="0" err="1">
              <a:solidFill>
                <a:schemeClr val="tx1"/>
              </a:solidFill>
            </a:rPr>
            <a:t>créditos</a:t>
          </a:r>
          <a:r>
            <a:rPr lang="en-US" sz="1400" b="1" i="0" baseline="0" dirty="0">
              <a:solidFill>
                <a:schemeClr val="tx1"/>
              </a:solidFill>
            </a:rPr>
            <a:t> a </a:t>
          </a:r>
          <a:r>
            <a:rPr lang="en-US" sz="1400" b="1" i="0" baseline="0" dirty="0" err="1">
              <a:solidFill>
                <a:schemeClr val="tx1"/>
              </a:solidFill>
            </a:rPr>
            <a:t>beneficiário</a:t>
          </a:r>
          <a:r>
            <a:rPr lang="en-US" sz="1400" b="1" i="0" baseline="0" dirty="0">
              <a:solidFill>
                <a:schemeClr val="tx1"/>
              </a:solidFill>
            </a:rPr>
            <a:t> </a:t>
          </a:r>
          <a:r>
            <a:rPr lang="en-US" sz="1400" b="1" i="0" baseline="0" dirty="0" err="1">
              <a:solidFill>
                <a:schemeClr val="tx1"/>
              </a:solidFill>
            </a:rPr>
            <a:t>pessoa</a:t>
          </a:r>
          <a:r>
            <a:rPr lang="en-US" sz="1400" b="1" i="0" baseline="0" dirty="0">
              <a:solidFill>
                <a:schemeClr val="tx1"/>
              </a:solidFill>
            </a:rPr>
            <a:t> </a:t>
          </a:r>
          <a:r>
            <a:rPr lang="en-US" sz="1400" b="1" i="0" baseline="0" dirty="0" err="1">
              <a:solidFill>
                <a:schemeClr val="tx1"/>
              </a:solidFill>
            </a:rPr>
            <a:t>jurídica</a:t>
          </a:r>
          <a:r>
            <a:rPr lang="en-US" sz="1400" b="1" i="0" baseline="0" dirty="0">
              <a:solidFill>
                <a:schemeClr val="tx1"/>
              </a:solidFill>
            </a:rPr>
            <a:t> 	</a:t>
          </a:r>
          <a:endParaRPr lang="en-US" sz="1400" b="1" dirty="0">
            <a:solidFill>
              <a:schemeClr val="tx1"/>
            </a:solidFill>
          </a:endParaRPr>
        </a:p>
      </dgm:t>
    </dgm:pt>
    <dgm:pt modelId="{A24A9F29-CC35-40BF-AE89-15725BAFBACD}" type="parTrans" cxnId="{1563427E-C2F3-4E64-94EB-CA511C6D43CB}">
      <dgm:prSet/>
      <dgm:spPr/>
      <dgm:t>
        <a:bodyPr/>
        <a:lstStyle/>
        <a:p>
          <a:pPr algn="ctr"/>
          <a:endParaRPr lang="en-US" sz="1400" b="1">
            <a:solidFill>
              <a:schemeClr val="bg1"/>
            </a:solidFill>
          </a:endParaRPr>
        </a:p>
      </dgm:t>
    </dgm:pt>
    <dgm:pt modelId="{FD027A98-0B8B-4112-9921-8007EF7A79EB}" type="sibTrans" cxnId="{1563427E-C2F3-4E64-94EB-CA511C6D43CB}">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FEB94A7D-5191-4E50-B548-E433F934F825}">
      <dgm:prSet custT="1"/>
      <dgm:spPr>
        <a:solidFill>
          <a:schemeClr val="accent4">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endParaRPr lang="en-US" sz="1400" b="1" i="0" baseline="0" dirty="0">
            <a:solidFill>
              <a:schemeClr val="tx1"/>
            </a:solidFill>
          </a:endParaRPr>
        </a:p>
        <a:p>
          <a:pPr algn="ctr"/>
          <a:r>
            <a:rPr lang="en-US" sz="1400" b="1" i="0" baseline="0" dirty="0">
              <a:solidFill>
                <a:schemeClr val="tx1"/>
              </a:solidFill>
            </a:rPr>
            <a:t>R-4040 </a:t>
          </a:r>
          <a:r>
            <a:rPr lang="en-US" sz="1400" b="1" i="0" baseline="0" dirty="0" err="1">
              <a:solidFill>
                <a:schemeClr val="tx1"/>
              </a:solidFill>
            </a:rPr>
            <a:t>Pagamentos</a:t>
          </a:r>
          <a:r>
            <a:rPr lang="en-US" sz="1400" b="1" i="0" baseline="0" dirty="0">
              <a:solidFill>
                <a:schemeClr val="tx1"/>
              </a:solidFill>
            </a:rPr>
            <a:t>/</a:t>
          </a:r>
          <a:r>
            <a:rPr lang="en-US" sz="1400" b="1" i="0" baseline="0" dirty="0" err="1">
              <a:solidFill>
                <a:schemeClr val="tx1"/>
              </a:solidFill>
            </a:rPr>
            <a:t>créditos</a:t>
          </a:r>
          <a:r>
            <a:rPr lang="en-US" sz="1400" b="1" i="0" baseline="0" dirty="0">
              <a:solidFill>
                <a:schemeClr val="tx1"/>
              </a:solidFill>
            </a:rPr>
            <a:t> a </a:t>
          </a:r>
          <a:r>
            <a:rPr lang="en-US" sz="1400" b="1" i="0" baseline="0" dirty="0" err="1">
              <a:solidFill>
                <a:schemeClr val="tx1"/>
              </a:solidFill>
            </a:rPr>
            <a:t>beneficiários</a:t>
          </a:r>
          <a:r>
            <a:rPr lang="en-US" sz="1400" b="1" i="0" baseline="0" dirty="0">
              <a:solidFill>
                <a:schemeClr val="tx1"/>
              </a:solidFill>
            </a:rPr>
            <a:t> </a:t>
          </a:r>
          <a:r>
            <a:rPr lang="en-US" sz="1400" b="1" i="0" baseline="0" dirty="0" err="1">
              <a:solidFill>
                <a:schemeClr val="tx1"/>
              </a:solidFill>
            </a:rPr>
            <a:t>não</a:t>
          </a:r>
          <a:r>
            <a:rPr lang="en-US" sz="1400" b="1" i="0" baseline="0" dirty="0">
              <a:solidFill>
                <a:schemeClr val="tx1"/>
              </a:solidFill>
            </a:rPr>
            <a:t> </a:t>
          </a:r>
          <a:r>
            <a:rPr lang="en-US" sz="1400" b="1" i="0" baseline="0" dirty="0" err="1">
              <a:solidFill>
                <a:schemeClr val="tx1"/>
              </a:solidFill>
            </a:rPr>
            <a:t>identificados</a:t>
          </a:r>
          <a:r>
            <a:rPr lang="en-US" sz="1400" b="1" i="0" baseline="0" dirty="0">
              <a:solidFill>
                <a:schemeClr val="tx1"/>
              </a:solidFill>
            </a:rPr>
            <a:t> 	</a:t>
          </a:r>
          <a:endParaRPr lang="en-US" sz="1400" b="1" dirty="0">
            <a:solidFill>
              <a:schemeClr val="tx1"/>
            </a:solidFill>
          </a:endParaRPr>
        </a:p>
      </dgm:t>
    </dgm:pt>
    <dgm:pt modelId="{E0095648-6FC9-4392-8628-021ACD0C0060}" type="parTrans" cxnId="{2CB691D7-30EC-462C-950F-47E234003E81}">
      <dgm:prSet/>
      <dgm:spPr/>
      <dgm:t>
        <a:bodyPr/>
        <a:lstStyle/>
        <a:p>
          <a:pPr algn="ctr"/>
          <a:endParaRPr lang="en-US" sz="1400" b="1">
            <a:solidFill>
              <a:schemeClr val="bg1"/>
            </a:solidFill>
          </a:endParaRPr>
        </a:p>
      </dgm:t>
    </dgm:pt>
    <dgm:pt modelId="{F5B56C4F-9672-4D53-8650-7129D473643D}" type="sibTrans" cxnId="{2CB691D7-30EC-462C-950F-47E234003E81}">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F608985E-AF3E-4200-9483-0CA9D5629C66}">
      <dgm:prSet custT="1"/>
      <dgm:spPr>
        <a:solidFill>
          <a:schemeClr val="accent4">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400" b="1" i="0" baseline="0" dirty="0">
              <a:solidFill>
                <a:schemeClr val="tx1"/>
              </a:solidFill>
            </a:rPr>
            <a:t>R-4080 	</a:t>
          </a:r>
        </a:p>
        <a:p>
          <a:pPr algn="ctr"/>
          <a:r>
            <a:rPr lang="en-US" sz="1400" b="1" i="0" baseline="0" dirty="0" err="1">
              <a:solidFill>
                <a:schemeClr val="tx1"/>
              </a:solidFill>
            </a:rPr>
            <a:t>Retenção</a:t>
          </a:r>
          <a:r>
            <a:rPr lang="en-US" sz="1400" b="1" i="0" baseline="0" dirty="0">
              <a:solidFill>
                <a:schemeClr val="tx1"/>
              </a:solidFill>
            </a:rPr>
            <a:t> no </a:t>
          </a:r>
          <a:r>
            <a:rPr lang="en-US" sz="1400" b="1" i="0" baseline="0" dirty="0" err="1">
              <a:solidFill>
                <a:schemeClr val="tx1"/>
              </a:solidFill>
            </a:rPr>
            <a:t>recebimento</a:t>
          </a:r>
          <a:r>
            <a:rPr lang="en-US" sz="1400" b="1" i="0" baseline="0" dirty="0">
              <a:solidFill>
                <a:schemeClr val="tx1"/>
              </a:solidFill>
            </a:rPr>
            <a:t> 	</a:t>
          </a:r>
          <a:endParaRPr lang="en-US" sz="1400" b="1" dirty="0">
            <a:solidFill>
              <a:schemeClr val="tx1"/>
            </a:solidFill>
          </a:endParaRPr>
        </a:p>
      </dgm:t>
    </dgm:pt>
    <dgm:pt modelId="{FA30C9E2-F0EB-4E30-9272-E4E24E686C0B}" type="parTrans" cxnId="{75828E7D-4A5C-4548-8602-5D056F087935}">
      <dgm:prSet/>
      <dgm:spPr/>
      <dgm:t>
        <a:bodyPr/>
        <a:lstStyle/>
        <a:p>
          <a:pPr algn="ctr"/>
          <a:endParaRPr lang="en-US" sz="1400" b="1">
            <a:solidFill>
              <a:schemeClr val="bg1"/>
            </a:solidFill>
          </a:endParaRPr>
        </a:p>
      </dgm:t>
    </dgm:pt>
    <dgm:pt modelId="{3E9B9AC2-1CF7-4089-87A1-6D299662BD2D}" type="sibTrans" cxnId="{75828E7D-4A5C-4548-8602-5D056F087935}">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FFD954F2-060C-42BD-8826-2E9B10842850}">
      <dgm:prSet custT="1"/>
      <dgm:spPr>
        <a:solidFill>
          <a:schemeClr val="accent4">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400" b="1" i="0" baseline="0" dirty="0">
              <a:solidFill>
                <a:schemeClr val="tx1"/>
              </a:solidFill>
            </a:rPr>
            <a:t>R-4099 </a:t>
          </a:r>
          <a:r>
            <a:rPr lang="en-US" sz="1400" b="1" i="0" baseline="0" dirty="0" err="1">
              <a:solidFill>
                <a:schemeClr val="tx1"/>
              </a:solidFill>
            </a:rPr>
            <a:t>Fechamento</a:t>
          </a:r>
          <a:r>
            <a:rPr lang="en-US" sz="1400" b="1" i="0" baseline="0" dirty="0">
              <a:solidFill>
                <a:schemeClr val="tx1"/>
              </a:solidFill>
            </a:rPr>
            <a:t>/</a:t>
          </a:r>
          <a:r>
            <a:rPr lang="en-US" sz="1400" b="1" i="0" baseline="0" dirty="0" err="1">
              <a:solidFill>
                <a:schemeClr val="tx1"/>
              </a:solidFill>
            </a:rPr>
            <a:t>reabertura</a:t>
          </a:r>
          <a:r>
            <a:rPr lang="en-US" sz="1400" b="1" i="0" baseline="0" dirty="0">
              <a:solidFill>
                <a:schemeClr val="tx1"/>
              </a:solidFill>
            </a:rPr>
            <a:t> dos </a:t>
          </a:r>
          <a:r>
            <a:rPr lang="en-US" sz="1400" b="1" i="0" baseline="0" dirty="0" err="1">
              <a:solidFill>
                <a:schemeClr val="tx1"/>
              </a:solidFill>
            </a:rPr>
            <a:t>eventos</a:t>
          </a:r>
          <a:r>
            <a:rPr lang="en-US" sz="1400" b="1" i="0" baseline="0" dirty="0">
              <a:solidFill>
                <a:schemeClr val="tx1"/>
              </a:solidFill>
            </a:rPr>
            <a:t> da </a:t>
          </a:r>
          <a:r>
            <a:rPr lang="en-US" sz="1400" b="1" i="0" baseline="0" dirty="0" err="1">
              <a:solidFill>
                <a:schemeClr val="tx1"/>
              </a:solidFill>
            </a:rPr>
            <a:t>série</a:t>
          </a:r>
          <a:r>
            <a:rPr lang="en-US" sz="1400" b="1" i="0" baseline="0" dirty="0">
              <a:solidFill>
                <a:schemeClr val="tx1"/>
              </a:solidFill>
            </a:rPr>
            <a:t> R-4000 	</a:t>
          </a:r>
          <a:endParaRPr lang="en-US" sz="1400" b="1" dirty="0">
            <a:solidFill>
              <a:schemeClr val="tx1"/>
            </a:solidFill>
          </a:endParaRPr>
        </a:p>
      </dgm:t>
    </dgm:pt>
    <dgm:pt modelId="{A395664A-D840-4A78-9D7C-0B431840512E}" type="parTrans" cxnId="{7CD7A264-D9AB-4931-B23C-E1A2938E57CA}">
      <dgm:prSet/>
      <dgm:spPr/>
      <dgm:t>
        <a:bodyPr/>
        <a:lstStyle/>
        <a:p>
          <a:pPr algn="ctr"/>
          <a:endParaRPr lang="en-US" sz="1400" b="1">
            <a:solidFill>
              <a:schemeClr val="bg1"/>
            </a:solidFill>
          </a:endParaRPr>
        </a:p>
      </dgm:t>
    </dgm:pt>
    <dgm:pt modelId="{8A78A463-EF35-4B4E-9015-5C94DD92F772}" type="sibTrans" cxnId="{7CD7A264-D9AB-4931-B23C-E1A2938E57CA}">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8B6D6C9E-B64D-41C7-A298-A830F433D212}">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a:solidFill>
                <a:schemeClr val="bg1"/>
              </a:solidFill>
            </a:rPr>
            <a:t>R-9000 	Exclusão de eventos 	</a:t>
          </a:r>
          <a:endParaRPr lang="en-US" sz="1400" b="1">
            <a:solidFill>
              <a:schemeClr val="bg1"/>
            </a:solidFill>
          </a:endParaRPr>
        </a:p>
      </dgm:t>
    </dgm:pt>
    <dgm:pt modelId="{F0BD7B33-82D4-45D0-8A1D-C7AFB9A1A35A}" type="parTrans" cxnId="{084BFA35-67CB-49FF-98BB-02118461605D}">
      <dgm:prSet/>
      <dgm:spPr/>
      <dgm:t>
        <a:bodyPr/>
        <a:lstStyle/>
        <a:p>
          <a:pPr algn="ctr"/>
          <a:endParaRPr lang="en-US" sz="1400" b="1">
            <a:solidFill>
              <a:schemeClr val="bg1"/>
            </a:solidFill>
          </a:endParaRPr>
        </a:p>
      </dgm:t>
    </dgm:pt>
    <dgm:pt modelId="{CCADEFD9-3C57-4084-8777-408AAC01F49C}" type="sibTrans" cxnId="{084BFA35-67CB-49FF-98BB-02118461605D}">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D3B125AF-62D7-428B-9C31-8A6AF4F554AC}">
      <dgm:prSet custT="1"/>
      <dgm:spPr>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R-9001 	</a:t>
          </a:r>
        </a:p>
        <a:p>
          <a:pPr algn="ctr"/>
          <a:r>
            <a:rPr lang="en-US" sz="1400" b="1" i="0" baseline="0" dirty="0">
              <a:solidFill>
                <a:schemeClr val="tx1"/>
              </a:solidFill>
            </a:rPr>
            <a:t>Bases e </a:t>
          </a:r>
          <a:r>
            <a:rPr lang="en-US" sz="1400" b="1" i="0" baseline="0" dirty="0" err="1">
              <a:solidFill>
                <a:schemeClr val="tx1"/>
              </a:solidFill>
            </a:rPr>
            <a:t>tributos</a:t>
          </a:r>
          <a:r>
            <a:rPr lang="en-US" sz="1400" b="1" i="0" baseline="0" dirty="0">
              <a:solidFill>
                <a:schemeClr val="tx1"/>
              </a:solidFill>
            </a:rPr>
            <a:t> - </a:t>
          </a:r>
          <a:r>
            <a:rPr lang="en-US" sz="1400" b="1" i="0" baseline="0" dirty="0" err="1">
              <a:solidFill>
                <a:schemeClr val="tx1"/>
              </a:solidFill>
            </a:rPr>
            <a:t>contribuição</a:t>
          </a:r>
          <a:r>
            <a:rPr lang="en-US" sz="1400" b="1" i="0" baseline="0" dirty="0">
              <a:solidFill>
                <a:schemeClr val="tx1"/>
              </a:solidFill>
            </a:rPr>
            <a:t> </a:t>
          </a:r>
          <a:r>
            <a:rPr lang="en-US" sz="1400" b="1" i="0" baseline="0" dirty="0" err="1">
              <a:solidFill>
                <a:schemeClr val="tx1"/>
              </a:solidFill>
            </a:rPr>
            <a:t>previdenciária</a:t>
          </a:r>
          <a:r>
            <a:rPr lang="en-US" sz="1400" b="1" i="0" baseline="0" dirty="0">
              <a:solidFill>
                <a:schemeClr val="tx1"/>
              </a:solidFill>
            </a:rPr>
            <a:t> 	</a:t>
          </a:r>
          <a:endParaRPr lang="en-US" sz="1400" b="1" dirty="0">
            <a:solidFill>
              <a:schemeClr val="tx1"/>
            </a:solidFill>
          </a:endParaRPr>
        </a:p>
      </dgm:t>
    </dgm:pt>
    <dgm:pt modelId="{03EC9A7D-AF2C-4BF5-AA9B-6D00D7F95767}" type="parTrans" cxnId="{E7F07A7D-041C-4D37-8815-43D3EB7185E5}">
      <dgm:prSet/>
      <dgm:spPr/>
      <dgm:t>
        <a:bodyPr/>
        <a:lstStyle/>
        <a:p>
          <a:pPr algn="ctr"/>
          <a:endParaRPr lang="en-US" sz="1400" b="1">
            <a:solidFill>
              <a:schemeClr val="bg1"/>
            </a:solidFill>
          </a:endParaRPr>
        </a:p>
      </dgm:t>
    </dgm:pt>
    <dgm:pt modelId="{73027082-9CD9-4A56-B3A8-12B3C297FEC4}" type="sibTrans" cxnId="{E7F07A7D-041C-4D37-8815-43D3EB7185E5}">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CA46A85C-F51F-4115-91C4-8ECCD471687D}">
      <dgm:prSet custT="1"/>
      <dgm:spPr>
        <a:solidFill>
          <a:schemeClr val="accent6"/>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R-9005 	</a:t>
          </a:r>
        </a:p>
        <a:p>
          <a:pPr algn="ctr"/>
          <a:r>
            <a:rPr lang="en-US" sz="1400" b="1" i="0" baseline="0" dirty="0">
              <a:solidFill>
                <a:schemeClr val="tx1"/>
              </a:solidFill>
            </a:rPr>
            <a:t>Bases e </a:t>
          </a:r>
          <a:r>
            <a:rPr lang="en-US" sz="1400" b="1" i="0" baseline="0" dirty="0" err="1">
              <a:solidFill>
                <a:schemeClr val="tx1"/>
              </a:solidFill>
            </a:rPr>
            <a:t>tributos</a:t>
          </a:r>
          <a:r>
            <a:rPr lang="en-US" sz="1400" b="1" i="0" baseline="0" dirty="0">
              <a:solidFill>
                <a:schemeClr val="tx1"/>
              </a:solidFill>
            </a:rPr>
            <a:t> - </a:t>
          </a:r>
          <a:r>
            <a:rPr lang="en-US" sz="1400" b="1" i="0" baseline="0" dirty="0" err="1">
              <a:solidFill>
                <a:schemeClr val="tx1"/>
              </a:solidFill>
            </a:rPr>
            <a:t>retenções</a:t>
          </a:r>
          <a:r>
            <a:rPr lang="en-US" sz="1400" b="1" i="0" baseline="0" dirty="0">
              <a:solidFill>
                <a:schemeClr val="tx1"/>
              </a:solidFill>
            </a:rPr>
            <a:t> </a:t>
          </a:r>
          <a:r>
            <a:rPr lang="en-US" sz="1400" b="1" i="0" baseline="0" dirty="0" err="1">
              <a:solidFill>
                <a:schemeClr val="tx1"/>
              </a:solidFill>
            </a:rPr>
            <a:t>na</a:t>
          </a:r>
          <a:r>
            <a:rPr lang="en-US" sz="1400" b="1" i="0" baseline="0" dirty="0">
              <a:solidFill>
                <a:schemeClr val="tx1"/>
              </a:solidFill>
            </a:rPr>
            <a:t> </a:t>
          </a:r>
          <a:r>
            <a:rPr lang="en-US" sz="1400" b="1" i="0" baseline="0" dirty="0" err="1">
              <a:solidFill>
                <a:schemeClr val="tx1"/>
              </a:solidFill>
            </a:rPr>
            <a:t>fonte</a:t>
          </a:r>
          <a:r>
            <a:rPr lang="en-US" sz="1400" b="1" i="0" baseline="0" dirty="0">
              <a:solidFill>
                <a:schemeClr val="tx1"/>
              </a:solidFill>
            </a:rPr>
            <a:t> 	</a:t>
          </a:r>
          <a:endParaRPr lang="en-US" sz="1400" b="1" dirty="0">
            <a:solidFill>
              <a:schemeClr val="tx1"/>
            </a:solidFill>
          </a:endParaRPr>
        </a:p>
      </dgm:t>
    </dgm:pt>
    <dgm:pt modelId="{AAFB98CD-3CC1-4B3E-9D12-038A10E5E0F6}" type="parTrans" cxnId="{F4D653DF-A191-42C3-805E-C4E2DADF621E}">
      <dgm:prSet/>
      <dgm:spPr/>
      <dgm:t>
        <a:bodyPr/>
        <a:lstStyle/>
        <a:p>
          <a:pPr algn="ctr"/>
          <a:endParaRPr lang="en-US" sz="1400" b="1">
            <a:solidFill>
              <a:schemeClr val="bg1"/>
            </a:solidFill>
          </a:endParaRPr>
        </a:p>
      </dgm:t>
    </dgm:pt>
    <dgm:pt modelId="{71DFEA49-A964-463B-BC2A-E604C7B28946}" type="sibTrans" cxnId="{F4D653DF-A191-42C3-805E-C4E2DADF621E}">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5094580D-4E11-4B2B-BBE1-3526616C944A}">
      <dgm:prSet custT="1"/>
      <dgm:spPr>
        <a:solidFill>
          <a:schemeClr val="accent6"/>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R-9011 </a:t>
          </a:r>
          <a:r>
            <a:rPr lang="en-US" sz="1400" b="1" i="0" baseline="0" dirty="0" err="1">
              <a:solidFill>
                <a:schemeClr val="tx1"/>
              </a:solidFill>
            </a:rPr>
            <a:t>Consolidação</a:t>
          </a:r>
          <a:r>
            <a:rPr lang="en-US" sz="1400" b="1" i="0" baseline="0" dirty="0">
              <a:solidFill>
                <a:schemeClr val="tx1"/>
              </a:solidFill>
            </a:rPr>
            <a:t> de bases e </a:t>
          </a:r>
          <a:r>
            <a:rPr lang="en-US" sz="1400" b="1" i="0" baseline="0" dirty="0" err="1">
              <a:solidFill>
                <a:schemeClr val="tx1"/>
              </a:solidFill>
            </a:rPr>
            <a:t>tributos</a:t>
          </a:r>
          <a:r>
            <a:rPr lang="en-US" sz="1400" b="1" i="0" baseline="0" dirty="0">
              <a:solidFill>
                <a:schemeClr val="tx1"/>
              </a:solidFill>
            </a:rPr>
            <a:t> - </a:t>
          </a:r>
          <a:r>
            <a:rPr lang="en-US" sz="1400" b="1" i="0" baseline="0" dirty="0" err="1">
              <a:solidFill>
                <a:schemeClr val="tx1"/>
              </a:solidFill>
            </a:rPr>
            <a:t>contribuição</a:t>
          </a:r>
          <a:r>
            <a:rPr lang="en-US" sz="1400" b="1" i="0" baseline="0" dirty="0">
              <a:solidFill>
                <a:schemeClr val="tx1"/>
              </a:solidFill>
            </a:rPr>
            <a:t> </a:t>
          </a:r>
          <a:r>
            <a:rPr lang="en-US" sz="1400" b="1" i="0" baseline="0" dirty="0" err="1">
              <a:solidFill>
                <a:schemeClr val="tx1"/>
              </a:solidFill>
            </a:rPr>
            <a:t>previdenciária</a:t>
          </a:r>
          <a:r>
            <a:rPr lang="en-US" sz="1400" b="1" i="0" baseline="0" dirty="0">
              <a:solidFill>
                <a:schemeClr val="tx1"/>
              </a:solidFill>
            </a:rPr>
            <a:t> 	</a:t>
          </a:r>
          <a:endParaRPr lang="en-US" sz="1400" b="1" dirty="0">
            <a:solidFill>
              <a:schemeClr val="tx1"/>
            </a:solidFill>
          </a:endParaRPr>
        </a:p>
      </dgm:t>
    </dgm:pt>
    <dgm:pt modelId="{F151F0C6-CCDA-444B-B11A-A9A2940AC73D}" type="parTrans" cxnId="{E3D6CA9C-8F30-4E3B-BB65-C1D39FDABA77}">
      <dgm:prSet/>
      <dgm:spPr/>
      <dgm:t>
        <a:bodyPr/>
        <a:lstStyle/>
        <a:p>
          <a:pPr algn="ctr"/>
          <a:endParaRPr lang="en-US" sz="1400" b="1">
            <a:solidFill>
              <a:schemeClr val="bg1"/>
            </a:solidFill>
          </a:endParaRPr>
        </a:p>
      </dgm:t>
    </dgm:pt>
    <dgm:pt modelId="{9190F101-004C-4842-802C-4EBE100A9005}" type="sibTrans" cxnId="{E3D6CA9C-8F30-4E3B-BB65-C1D39FDABA77}">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EF4F6F9E-483B-42DD-9C0D-3F386F1A9D86}">
      <dgm:prSet custT="1"/>
      <dgm:spPr>
        <a:solidFill>
          <a:schemeClr val="accent6"/>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R-9015 </a:t>
          </a:r>
          <a:r>
            <a:rPr lang="en-US" sz="1400" b="1" i="0" baseline="0" dirty="0" err="1">
              <a:solidFill>
                <a:schemeClr val="tx1"/>
              </a:solidFill>
            </a:rPr>
            <a:t>Consolidação</a:t>
          </a:r>
          <a:r>
            <a:rPr lang="en-US" sz="1400" b="1" i="0" baseline="0" dirty="0">
              <a:solidFill>
                <a:schemeClr val="tx1"/>
              </a:solidFill>
            </a:rPr>
            <a:t> das </a:t>
          </a:r>
          <a:r>
            <a:rPr lang="en-US" sz="1400" b="1" i="0" baseline="0" dirty="0" err="1">
              <a:solidFill>
                <a:schemeClr val="tx1"/>
              </a:solidFill>
            </a:rPr>
            <a:t>retenções</a:t>
          </a:r>
          <a:r>
            <a:rPr lang="en-US" sz="1400" b="1" i="0" baseline="0" dirty="0">
              <a:solidFill>
                <a:schemeClr val="tx1"/>
              </a:solidFill>
            </a:rPr>
            <a:t> </a:t>
          </a:r>
          <a:r>
            <a:rPr lang="en-US" sz="1400" b="1" i="0" baseline="0" dirty="0" err="1">
              <a:solidFill>
                <a:schemeClr val="tx1"/>
              </a:solidFill>
            </a:rPr>
            <a:t>na</a:t>
          </a:r>
          <a:r>
            <a:rPr lang="en-US" sz="1400" b="1" i="0" baseline="0" dirty="0">
              <a:solidFill>
                <a:schemeClr val="tx1"/>
              </a:solidFill>
            </a:rPr>
            <a:t> </a:t>
          </a:r>
          <a:r>
            <a:rPr lang="en-US" sz="1400" b="1" i="0" baseline="0" dirty="0" err="1">
              <a:solidFill>
                <a:schemeClr val="tx1"/>
              </a:solidFill>
            </a:rPr>
            <a:t>fonte</a:t>
          </a:r>
          <a:r>
            <a:rPr lang="en-US" sz="1400" b="1" i="0" baseline="0" dirty="0">
              <a:solidFill>
                <a:schemeClr val="tx1"/>
              </a:solidFill>
            </a:rPr>
            <a:t> 	</a:t>
          </a:r>
          <a:endParaRPr lang="en-US" sz="1400" b="1" dirty="0">
            <a:solidFill>
              <a:schemeClr val="tx1"/>
            </a:solidFill>
          </a:endParaRPr>
        </a:p>
      </dgm:t>
    </dgm:pt>
    <dgm:pt modelId="{A89DBA01-3BB8-491C-B305-E5E01606C1D6}" type="parTrans" cxnId="{E80FBFF6-5D46-4F1D-98CF-AD6B50B54AEE}">
      <dgm:prSet/>
      <dgm:spPr/>
      <dgm:t>
        <a:bodyPr/>
        <a:lstStyle/>
        <a:p>
          <a:pPr algn="ctr"/>
          <a:endParaRPr lang="en-US" sz="1400" b="1">
            <a:solidFill>
              <a:schemeClr val="bg1"/>
            </a:solidFill>
          </a:endParaRPr>
        </a:p>
      </dgm:t>
    </dgm:pt>
    <dgm:pt modelId="{3BA17A1B-BA98-4EA9-98C1-423D0C62EB1D}" type="sibTrans" cxnId="{E80FBFF6-5D46-4F1D-98CF-AD6B50B54AEE}">
      <dgm:prSet/>
      <dgm:spPr/>
      <dgm:t>
        <a:bodyPr/>
        <a:lstStyle/>
        <a:p>
          <a:pPr algn="ctr"/>
          <a:endParaRPr lang="en-US" sz="1400" b="1">
            <a:solidFill>
              <a:schemeClr val="bg1"/>
            </a:solidFill>
          </a:endParaRPr>
        </a:p>
      </dgm:t>
    </dgm:pt>
    <dgm:pt modelId="{F9EE6C5E-96BA-40E1-AF04-E3921FD91BC8}" type="pres">
      <dgm:prSet presAssocID="{12FE9CA7-D348-46E0-9468-5C77EE72397B}" presName="Name0" presStyleCnt="0">
        <dgm:presLayoutVars>
          <dgm:dir/>
          <dgm:resizeHandles val="exact"/>
        </dgm:presLayoutVars>
      </dgm:prSet>
      <dgm:spPr/>
    </dgm:pt>
    <dgm:pt modelId="{4BF323AC-99F8-4703-9DAE-022C75E0C41B}" type="pres">
      <dgm:prSet presAssocID="{024F6D08-F54C-48A6-B76A-243EA6E617DE}" presName="node" presStyleLbl="node1" presStyleIdx="0" presStyleCnt="23">
        <dgm:presLayoutVars>
          <dgm:bulletEnabled val="1"/>
        </dgm:presLayoutVars>
      </dgm:prSet>
      <dgm:spPr/>
    </dgm:pt>
    <dgm:pt modelId="{4A434CF6-528F-48B3-BB08-EAD2CA527D56}" type="pres">
      <dgm:prSet presAssocID="{44DE0D66-6578-47AC-A530-52AD78DF7FC1}" presName="sibTrans" presStyleLbl="sibTrans1D1" presStyleIdx="0" presStyleCnt="22"/>
      <dgm:spPr/>
    </dgm:pt>
    <dgm:pt modelId="{14BDE408-7A30-42B6-A1B5-8AAC6744B6FB}" type="pres">
      <dgm:prSet presAssocID="{44DE0D66-6578-47AC-A530-52AD78DF7FC1}" presName="connectorText" presStyleLbl="sibTrans1D1" presStyleIdx="0" presStyleCnt="22"/>
      <dgm:spPr/>
    </dgm:pt>
    <dgm:pt modelId="{A2B976BA-EC4A-4E4A-9C6F-2E61B4DB5C09}" type="pres">
      <dgm:prSet presAssocID="{059A941E-3424-4978-8E64-8AD70700E767}" presName="node" presStyleLbl="node1" presStyleIdx="1" presStyleCnt="23">
        <dgm:presLayoutVars>
          <dgm:bulletEnabled val="1"/>
        </dgm:presLayoutVars>
      </dgm:prSet>
      <dgm:spPr/>
    </dgm:pt>
    <dgm:pt modelId="{1692E74F-A10B-4C02-AD09-723FD6A9B95F}" type="pres">
      <dgm:prSet presAssocID="{69E99846-7C8B-4B2C-AB8F-FA0579E5F748}" presName="sibTrans" presStyleLbl="sibTrans1D1" presStyleIdx="1" presStyleCnt="22"/>
      <dgm:spPr/>
    </dgm:pt>
    <dgm:pt modelId="{06DCC7E1-0385-44D7-B9DB-2D2FFDE47021}" type="pres">
      <dgm:prSet presAssocID="{69E99846-7C8B-4B2C-AB8F-FA0579E5F748}" presName="connectorText" presStyleLbl="sibTrans1D1" presStyleIdx="1" presStyleCnt="22"/>
      <dgm:spPr/>
    </dgm:pt>
    <dgm:pt modelId="{3D96D890-362E-4D7E-8232-9D196A6F3632}" type="pres">
      <dgm:prSet presAssocID="{45EFF807-2B17-40B9-B56E-60F19954157D}" presName="node" presStyleLbl="node1" presStyleIdx="2" presStyleCnt="23" custLinFactNeighborX="0">
        <dgm:presLayoutVars>
          <dgm:bulletEnabled val="1"/>
        </dgm:presLayoutVars>
      </dgm:prSet>
      <dgm:spPr/>
    </dgm:pt>
    <dgm:pt modelId="{629F62B7-D47E-45A2-BE2C-089F268B48E4}" type="pres">
      <dgm:prSet presAssocID="{593414B6-03EB-424B-82D1-43309E7A1D43}" presName="sibTrans" presStyleLbl="sibTrans1D1" presStyleIdx="2" presStyleCnt="22"/>
      <dgm:spPr/>
    </dgm:pt>
    <dgm:pt modelId="{3FCAD234-A951-4CD7-BBF1-CCD0686BD075}" type="pres">
      <dgm:prSet presAssocID="{593414B6-03EB-424B-82D1-43309E7A1D43}" presName="connectorText" presStyleLbl="sibTrans1D1" presStyleIdx="2" presStyleCnt="22"/>
      <dgm:spPr/>
    </dgm:pt>
    <dgm:pt modelId="{D2FE3C25-67DA-4876-8BFB-CF86C8DEBCE8}" type="pres">
      <dgm:prSet presAssocID="{84EEDCF7-DB3A-465B-BBD8-53B1DBBE5343}" presName="node" presStyleLbl="node1" presStyleIdx="3" presStyleCnt="23">
        <dgm:presLayoutVars>
          <dgm:bulletEnabled val="1"/>
        </dgm:presLayoutVars>
      </dgm:prSet>
      <dgm:spPr/>
    </dgm:pt>
    <dgm:pt modelId="{F39F4505-E873-439B-9AF8-6F0B79E68F00}" type="pres">
      <dgm:prSet presAssocID="{C34586F2-5162-4F0C-8C36-182B0CE37129}" presName="sibTrans" presStyleLbl="sibTrans1D1" presStyleIdx="3" presStyleCnt="22"/>
      <dgm:spPr/>
    </dgm:pt>
    <dgm:pt modelId="{8C93E1C4-69AC-4417-A539-FAEB1849E002}" type="pres">
      <dgm:prSet presAssocID="{C34586F2-5162-4F0C-8C36-182B0CE37129}" presName="connectorText" presStyleLbl="sibTrans1D1" presStyleIdx="3" presStyleCnt="22"/>
      <dgm:spPr/>
    </dgm:pt>
    <dgm:pt modelId="{210437E9-9070-477E-BE38-C9D079389AE3}" type="pres">
      <dgm:prSet presAssocID="{3B684843-D26D-4624-8DD3-EF7A3E753D4B}" presName="node" presStyleLbl="node1" presStyleIdx="4" presStyleCnt="23" custLinFactNeighborX="-1922">
        <dgm:presLayoutVars>
          <dgm:bulletEnabled val="1"/>
        </dgm:presLayoutVars>
      </dgm:prSet>
      <dgm:spPr/>
    </dgm:pt>
    <dgm:pt modelId="{7EFFF5E2-E9D2-431D-89B0-BB4187C516B2}" type="pres">
      <dgm:prSet presAssocID="{D3DBC00C-CE28-40ED-A8B8-73B5E96A2DBC}" presName="sibTrans" presStyleLbl="sibTrans1D1" presStyleIdx="4" presStyleCnt="22"/>
      <dgm:spPr/>
    </dgm:pt>
    <dgm:pt modelId="{EEACA410-B152-4884-B712-08E20A716037}" type="pres">
      <dgm:prSet presAssocID="{D3DBC00C-CE28-40ED-A8B8-73B5E96A2DBC}" presName="connectorText" presStyleLbl="sibTrans1D1" presStyleIdx="4" presStyleCnt="22"/>
      <dgm:spPr/>
    </dgm:pt>
    <dgm:pt modelId="{6DB3DE30-6683-485F-A6DB-517F07847653}" type="pres">
      <dgm:prSet presAssocID="{DB426639-7506-4A44-ACC9-94B099F1A3F4}" presName="node" presStyleLbl="node1" presStyleIdx="5" presStyleCnt="23">
        <dgm:presLayoutVars>
          <dgm:bulletEnabled val="1"/>
        </dgm:presLayoutVars>
      </dgm:prSet>
      <dgm:spPr/>
    </dgm:pt>
    <dgm:pt modelId="{9CAC996D-E2A7-4149-8C25-88C6EA29105D}" type="pres">
      <dgm:prSet presAssocID="{CD87B36A-E9E7-4BB3-8572-D1028A99A549}" presName="sibTrans" presStyleLbl="sibTrans1D1" presStyleIdx="5" presStyleCnt="22"/>
      <dgm:spPr/>
    </dgm:pt>
    <dgm:pt modelId="{3DEC9DA1-8D26-49D9-9DAB-0C02FDBEB053}" type="pres">
      <dgm:prSet presAssocID="{CD87B36A-E9E7-4BB3-8572-D1028A99A549}" presName="connectorText" presStyleLbl="sibTrans1D1" presStyleIdx="5" presStyleCnt="22"/>
      <dgm:spPr/>
    </dgm:pt>
    <dgm:pt modelId="{DACDF922-2441-49B6-A851-5B2D11C86EE0}" type="pres">
      <dgm:prSet presAssocID="{B650D7C4-5D5E-465F-915B-42A61F923176}" presName="node" presStyleLbl="node1" presStyleIdx="6" presStyleCnt="23">
        <dgm:presLayoutVars>
          <dgm:bulletEnabled val="1"/>
        </dgm:presLayoutVars>
      </dgm:prSet>
      <dgm:spPr/>
    </dgm:pt>
    <dgm:pt modelId="{89CECB44-A30E-4513-9ABA-603120910F87}" type="pres">
      <dgm:prSet presAssocID="{6F7B4F69-4834-486F-9FAE-797B27EDB1E0}" presName="sibTrans" presStyleLbl="sibTrans1D1" presStyleIdx="6" presStyleCnt="22"/>
      <dgm:spPr/>
    </dgm:pt>
    <dgm:pt modelId="{2AFDC171-2A0C-4EAD-9D80-C4E9D7FB1B9B}" type="pres">
      <dgm:prSet presAssocID="{6F7B4F69-4834-486F-9FAE-797B27EDB1E0}" presName="connectorText" presStyleLbl="sibTrans1D1" presStyleIdx="6" presStyleCnt="22"/>
      <dgm:spPr/>
    </dgm:pt>
    <dgm:pt modelId="{948EC1BB-3BE7-44AC-BCF3-211405DCFCE6}" type="pres">
      <dgm:prSet presAssocID="{6EFB17E1-DA23-44AF-A8C6-9C749A0B29D4}" presName="node" presStyleLbl="node1" presStyleIdx="7" presStyleCnt="23">
        <dgm:presLayoutVars>
          <dgm:bulletEnabled val="1"/>
        </dgm:presLayoutVars>
      </dgm:prSet>
      <dgm:spPr/>
    </dgm:pt>
    <dgm:pt modelId="{6C79CE1A-308A-42C3-92C6-73B2DF4BA79D}" type="pres">
      <dgm:prSet presAssocID="{BCE0BC1F-829C-451E-AEB7-418ED4D45EFD}" presName="sibTrans" presStyleLbl="sibTrans1D1" presStyleIdx="7" presStyleCnt="22"/>
      <dgm:spPr/>
    </dgm:pt>
    <dgm:pt modelId="{21BBB8BE-65B8-4E7E-A448-EA2FFA78BADE}" type="pres">
      <dgm:prSet presAssocID="{BCE0BC1F-829C-451E-AEB7-418ED4D45EFD}" presName="connectorText" presStyleLbl="sibTrans1D1" presStyleIdx="7" presStyleCnt="22"/>
      <dgm:spPr/>
    </dgm:pt>
    <dgm:pt modelId="{6419D851-5AB0-4DCE-A00B-A40586CA0116}" type="pres">
      <dgm:prSet presAssocID="{B3931507-8149-4B12-AD39-D21DCEA4AC12}" presName="node" presStyleLbl="node1" presStyleIdx="8" presStyleCnt="23">
        <dgm:presLayoutVars>
          <dgm:bulletEnabled val="1"/>
        </dgm:presLayoutVars>
      </dgm:prSet>
      <dgm:spPr/>
    </dgm:pt>
    <dgm:pt modelId="{B4FF9504-E12C-4DAC-8ACC-F3A8A87FD6DB}" type="pres">
      <dgm:prSet presAssocID="{D4B46137-9688-4310-9566-D0D498A956D5}" presName="sibTrans" presStyleLbl="sibTrans1D1" presStyleIdx="8" presStyleCnt="22"/>
      <dgm:spPr/>
    </dgm:pt>
    <dgm:pt modelId="{F39A23A0-0648-48F0-8D47-BDD21158B4A4}" type="pres">
      <dgm:prSet presAssocID="{D4B46137-9688-4310-9566-D0D498A956D5}" presName="connectorText" presStyleLbl="sibTrans1D1" presStyleIdx="8" presStyleCnt="22"/>
      <dgm:spPr/>
    </dgm:pt>
    <dgm:pt modelId="{3C5DDF59-1BD7-44FF-AD41-7ADA943B8AB9}" type="pres">
      <dgm:prSet presAssocID="{99F6C9D4-150C-465F-B77F-0A04715EF77C}" presName="node" presStyleLbl="node1" presStyleIdx="9" presStyleCnt="23">
        <dgm:presLayoutVars>
          <dgm:bulletEnabled val="1"/>
        </dgm:presLayoutVars>
      </dgm:prSet>
      <dgm:spPr/>
    </dgm:pt>
    <dgm:pt modelId="{3706A099-615F-47FC-908B-0B70742D5020}" type="pres">
      <dgm:prSet presAssocID="{828690A3-2DC5-4894-836A-7FC157BF78AA}" presName="sibTrans" presStyleLbl="sibTrans1D1" presStyleIdx="9" presStyleCnt="22"/>
      <dgm:spPr/>
    </dgm:pt>
    <dgm:pt modelId="{9E87F47F-96BF-44E2-9323-C963674D8E91}" type="pres">
      <dgm:prSet presAssocID="{828690A3-2DC5-4894-836A-7FC157BF78AA}" presName="connectorText" presStyleLbl="sibTrans1D1" presStyleIdx="9" presStyleCnt="22"/>
      <dgm:spPr/>
    </dgm:pt>
    <dgm:pt modelId="{EB71999F-6ADA-4ACE-BE24-3268FD48C479}" type="pres">
      <dgm:prSet presAssocID="{7BBE55AD-43AB-438C-AE40-624BC1B30AFF}" presName="node" presStyleLbl="node1" presStyleIdx="10" presStyleCnt="23">
        <dgm:presLayoutVars>
          <dgm:bulletEnabled val="1"/>
        </dgm:presLayoutVars>
      </dgm:prSet>
      <dgm:spPr/>
    </dgm:pt>
    <dgm:pt modelId="{95EBEA10-75C3-4399-A44C-3071B2B9D183}" type="pres">
      <dgm:prSet presAssocID="{E43F1FA7-C9B6-4BFE-A982-143C79A38231}" presName="sibTrans" presStyleLbl="sibTrans1D1" presStyleIdx="10" presStyleCnt="22"/>
      <dgm:spPr/>
    </dgm:pt>
    <dgm:pt modelId="{6716B504-A41C-430B-AE76-921B10C6E05F}" type="pres">
      <dgm:prSet presAssocID="{E43F1FA7-C9B6-4BFE-A982-143C79A38231}" presName="connectorText" presStyleLbl="sibTrans1D1" presStyleIdx="10" presStyleCnt="22"/>
      <dgm:spPr/>
    </dgm:pt>
    <dgm:pt modelId="{C77895C5-F701-4BE8-B5D4-4A805E5F3018}" type="pres">
      <dgm:prSet presAssocID="{24E23BB0-C40A-4F23-A28F-674D631F9570}" presName="node" presStyleLbl="node1" presStyleIdx="11" presStyleCnt="23">
        <dgm:presLayoutVars>
          <dgm:bulletEnabled val="1"/>
        </dgm:presLayoutVars>
      </dgm:prSet>
      <dgm:spPr/>
    </dgm:pt>
    <dgm:pt modelId="{13039396-23A5-47E3-9A3A-643AE916ECE8}" type="pres">
      <dgm:prSet presAssocID="{02811B85-79D3-4F43-9C5E-74BEAA706FE7}" presName="sibTrans" presStyleLbl="sibTrans1D1" presStyleIdx="11" presStyleCnt="22"/>
      <dgm:spPr/>
    </dgm:pt>
    <dgm:pt modelId="{7CC9877B-CD29-49C0-A643-837451A0A996}" type="pres">
      <dgm:prSet presAssocID="{02811B85-79D3-4F43-9C5E-74BEAA706FE7}" presName="connectorText" presStyleLbl="sibTrans1D1" presStyleIdx="11" presStyleCnt="22"/>
      <dgm:spPr/>
    </dgm:pt>
    <dgm:pt modelId="{550B8D67-D55A-464C-9BDD-BB4501C6BBB5}" type="pres">
      <dgm:prSet presAssocID="{E8D640D8-A95E-40F8-9EB2-943A8DC48B86}" presName="node" presStyleLbl="node1" presStyleIdx="12" presStyleCnt="23">
        <dgm:presLayoutVars>
          <dgm:bulletEnabled val="1"/>
        </dgm:presLayoutVars>
      </dgm:prSet>
      <dgm:spPr/>
    </dgm:pt>
    <dgm:pt modelId="{A00D6112-DC69-4DA6-8735-A5540F36CBA0}" type="pres">
      <dgm:prSet presAssocID="{7FC31727-32B6-4788-94D6-5DE8C3905689}" presName="sibTrans" presStyleLbl="sibTrans1D1" presStyleIdx="12" presStyleCnt="22"/>
      <dgm:spPr/>
    </dgm:pt>
    <dgm:pt modelId="{8BE4D982-00BC-40BD-ADCD-1905DBB6D679}" type="pres">
      <dgm:prSet presAssocID="{7FC31727-32B6-4788-94D6-5DE8C3905689}" presName="connectorText" presStyleLbl="sibTrans1D1" presStyleIdx="12" presStyleCnt="22"/>
      <dgm:spPr/>
    </dgm:pt>
    <dgm:pt modelId="{31604229-F406-4B4B-BD2F-8F5B62BF6962}" type="pres">
      <dgm:prSet presAssocID="{6438EE43-37D7-449E-B60D-5AD6BAAEC51A}" presName="node" presStyleLbl="node1" presStyleIdx="13" presStyleCnt="23">
        <dgm:presLayoutVars>
          <dgm:bulletEnabled val="1"/>
        </dgm:presLayoutVars>
      </dgm:prSet>
      <dgm:spPr/>
    </dgm:pt>
    <dgm:pt modelId="{43022127-AD57-4E71-A661-A65D1A46B0FD}" type="pres">
      <dgm:prSet presAssocID="{CE17A5CD-372D-4F7B-9FDB-DFDC5A73579C}" presName="sibTrans" presStyleLbl="sibTrans1D1" presStyleIdx="13" presStyleCnt="22"/>
      <dgm:spPr/>
    </dgm:pt>
    <dgm:pt modelId="{E922B33E-BAD9-4794-9C89-35EFB19097F0}" type="pres">
      <dgm:prSet presAssocID="{CE17A5CD-372D-4F7B-9FDB-DFDC5A73579C}" presName="connectorText" presStyleLbl="sibTrans1D1" presStyleIdx="13" presStyleCnt="22"/>
      <dgm:spPr/>
    </dgm:pt>
    <dgm:pt modelId="{B320400F-F397-4DDE-AF76-C0F0560B5989}" type="pres">
      <dgm:prSet presAssocID="{9D0B0BF3-1EC1-47C3-BF17-E3A4D17DCEB0}" presName="node" presStyleLbl="node1" presStyleIdx="14" presStyleCnt="23">
        <dgm:presLayoutVars>
          <dgm:bulletEnabled val="1"/>
        </dgm:presLayoutVars>
      </dgm:prSet>
      <dgm:spPr/>
    </dgm:pt>
    <dgm:pt modelId="{2B7F7F3C-C32E-4391-931B-379808460E75}" type="pres">
      <dgm:prSet presAssocID="{FD027A98-0B8B-4112-9921-8007EF7A79EB}" presName="sibTrans" presStyleLbl="sibTrans1D1" presStyleIdx="14" presStyleCnt="22"/>
      <dgm:spPr/>
    </dgm:pt>
    <dgm:pt modelId="{7C07C3BB-A36B-4609-B28B-C3825DEE8D74}" type="pres">
      <dgm:prSet presAssocID="{FD027A98-0B8B-4112-9921-8007EF7A79EB}" presName="connectorText" presStyleLbl="sibTrans1D1" presStyleIdx="14" presStyleCnt="22"/>
      <dgm:spPr/>
    </dgm:pt>
    <dgm:pt modelId="{E7946ABC-1252-4912-9642-29AA9D66ED35}" type="pres">
      <dgm:prSet presAssocID="{FEB94A7D-5191-4E50-B548-E433F934F825}" presName="node" presStyleLbl="node1" presStyleIdx="15" presStyleCnt="23">
        <dgm:presLayoutVars>
          <dgm:bulletEnabled val="1"/>
        </dgm:presLayoutVars>
      </dgm:prSet>
      <dgm:spPr/>
    </dgm:pt>
    <dgm:pt modelId="{CFDF8B6D-6A41-47C1-98D6-654CFA614FAF}" type="pres">
      <dgm:prSet presAssocID="{F5B56C4F-9672-4D53-8650-7129D473643D}" presName="sibTrans" presStyleLbl="sibTrans1D1" presStyleIdx="15" presStyleCnt="22"/>
      <dgm:spPr/>
    </dgm:pt>
    <dgm:pt modelId="{9F8B99F7-69DB-45D0-84AC-0FEBFD1FFC99}" type="pres">
      <dgm:prSet presAssocID="{F5B56C4F-9672-4D53-8650-7129D473643D}" presName="connectorText" presStyleLbl="sibTrans1D1" presStyleIdx="15" presStyleCnt="22"/>
      <dgm:spPr/>
    </dgm:pt>
    <dgm:pt modelId="{950094A2-ED28-41C7-BDAD-1452997E3062}" type="pres">
      <dgm:prSet presAssocID="{F608985E-AF3E-4200-9483-0CA9D5629C66}" presName="node" presStyleLbl="node1" presStyleIdx="16" presStyleCnt="23">
        <dgm:presLayoutVars>
          <dgm:bulletEnabled val="1"/>
        </dgm:presLayoutVars>
      </dgm:prSet>
      <dgm:spPr/>
    </dgm:pt>
    <dgm:pt modelId="{17CA48F7-C4B4-4D22-9D99-78D11C8BAC67}" type="pres">
      <dgm:prSet presAssocID="{3E9B9AC2-1CF7-4089-87A1-6D299662BD2D}" presName="sibTrans" presStyleLbl="sibTrans1D1" presStyleIdx="16" presStyleCnt="22"/>
      <dgm:spPr/>
    </dgm:pt>
    <dgm:pt modelId="{AF16971E-23B8-4D12-8B8D-B125EFA824BA}" type="pres">
      <dgm:prSet presAssocID="{3E9B9AC2-1CF7-4089-87A1-6D299662BD2D}" presName="connectorText" presStyleLbl="sibTrans1D1" presStyleIdx="16" presStyleCnt="22"/>
      <dgm:spPr/>
    </dgm:pt>
    <dgm:pt modelId="{A58D7D98-46B1-4553-84CA-9B8B7B61CBD3}" type="pres">
      <dgm:prSet presAssocID="{FFD954F2-060C-42BD-8826-2E9B10842850}" presName="node" presStyleLbl="node1" presStyleIdx="17" presStyleCnt="23">
        <dgm:presLayoutVars>
          <dgm:bulletEnabled val="1"/>
        </dgm:presLayoutVars>
      </dgm:prSet>
      <dgm:spPr/>
    </dgm:pt>
    <dgm:pt modelId="{E371BC40-4FC5-4807-9D5D-418385FAE718}" type="pres">
      <dgm:prSet presAssocID="{8A78A463-EF35-4B4E-9015-5C94DD92F772}" presName="sibTrans" presStyleLbl="sibTrans1D1" presStyleIdx="17" presStyleCnt="22"/>
      <dgm:spPr/>
    </dgm:pt>
    <dgm:pt modelId="{86453276-513B-45E3-8DB9-95DB0136F609}" type="pres">
      <dgm:prSet presAssocID="{8A78A463-EF35-4B4E-9015-5C94DD92F772}" presName="connectorText" presStyleLbl="sibTrans1D1" presStyleIdx="17" presStyleCnt="22"/>
      <dgm:spPr/>
    </dgm:pt>
    <dgm:pt modelId="{36EF0196-4635-4F26-964A-AA84BCDE303A}" type="pres">
      <dgm:prSet presAssocID="{8B6D6C9E-B64D-41C7-A298-A830F433D212}" presName="node" presStyleLbl="node1" presStyleIdx="18" presStyleCnt="23">
        <dgm:presLayoutVars>
          <dgm:bulletEnabled val="1"/>
        </dgm:presLayoutVars>
      </dgm:prSet>
      <dgm:spPr/>
    </dgm:pt>
    <dgm:pt modelId="{EA8257A0-F5C1-4CA8-BBB9-533BB9E75AB2}" type="pres">
      <dgm:prSet presAssocID="{CCADEFD9-3C57-4084-8777-408AAC01F49C}" presName="sibTrans" presStyleLbl="sibTrans1D1" presStyleIdx="18" presStyleCnt="22"/>
      <dgm:spPr/>
    </dgm:pt>
    <dgm:pt modelId="{42DE4618-2A22-4E8F-BA5F-CCE52DA8F98D}" type="pres">
      <dgm:prSet presAssocID="{CCADEFD9-3C57-4084-8777-408AAC01F49C}" presName="connectorText" presStyleLbl="sibTrans1D1" presStyleIdx="18" presStyleCnt="22"/>
      <dgm:spPr/>
    </dgm:pt>
    <dgm:pt modelId="{DD32D769-EA34-4782-A695-0DF9F174B5D7}" type="pres">
      <dgm:prSet presAssocID="{D3B125AF-62D7-428B-9C31-8A6AF4F554AC}" presName="node" presStyleLbl="node1" presStyleIdx="19" presStyleCnt="23">
        <dgm:presLayoutVars>
          <dgm:bulletEnabled val="1"/>
        </dgm:presLayoutVars>
      </dgm:prSet>
      <dgm:spPr/>
    </dgm:pt>
    <dgm:pt modelId="{FD97D625-9F16-40AD-BC12-7F1245D904F1}" type="pres">
      <dgm:prSet presAssocID="{73027082-9CD9-4A56-B3A8-12B3C297FEC4}" presName="sibTrans" presStyleLbl="sibTrans1D1" presStyleIdx="19" presStyleCnt="22"/>
      <dgm:spPr/>
    </dgm:pt>
    <dgm:pt modelId="{B539407E-FE2C-40E9-B26C-8F31A041A656}" type="pres">
      <dgm:prSet presAssocID="{73027082-9CD9-4A56-B3A8-12B3C297FEC4}" presName="connectorText" presStyleLbl="sibTrans1D1" presStyleIdx="19" presStyleCnt="22"/>
      <dgm:spPr/>
    </dgm:pt>
    <dgm:pt modelId="{87A6135C-AD6F-4590-9A2E-2112A8B65C28}" type="pres">
      <dgm:prSet presAssocID="{CA46A85C-F51F-4115-91C4-8ECCD471687D}" presName="node" presStyleLbl="node1" presStyleIdx="20" presStyleCnt="23">
        <dgm:presLayoutVars>
          <dgm:bulletEnabled val="1"/>
        </dgm:presLayoutVars>
      </dgm:prSet>
      <dgm:spPr/>
    </dgm:pt>
    <dgm:pt modelId="{406710C6-80D6-44C3-B34C-97AA434933B1}" type="pres">
      <dgm:prSet presAssocID="{71DFEA49-A964-463B-BC2A-E604C7B28946}" presName="sibTrans" presStyleLbl="sibTrans1D1" presStyleIdx="20" presStyleCnt="22"/>
      <dgm:spPr/>
    </dgm:pt>
    <dgm:pt modelId="{97683ECE-5111-4618-9FE0-F0F55D4B6422}" type="pres">
      <dgm:prSet presAssocID="{71DFEA49-A964-463B-BC2A-E604C7B28946}" presName="connectorText" presStyleLbl="sibTrans1D1" presStyleIdx="20" presStyleCnt="22"/>
      <dgm:spPr/>
    </dgm:pt>
    <dgm:pt modelId="{22E168CA-5F92-491E-A6A0-7CC2B1814E57}" type="pres">
      <dgm:prSet presAssocID="{5094580D-4E11-4B2B-BBE1-3526616C944A}" presName="node" presStyleLbl="node1" presStyleIdx="21" presStyleCnt="23">
        <dgm:presLayoutVars>
          <dgm:bulletEnabled val="1"/>
        </dgm:presLayoutVars>
      </dgm:prSet>
      <dgm:spPr/>
    </dgm:pt>
    <dgm:pt modelId="{E70B4195-1C9B-4458-AB2F-BFC676CE5271}" type="pres">
      <dgm:prSet presAssocID="{9190F101-004C-4842-802C-4EBE100A9005}" presName="sibTrans" presStyleLbl="sibTrans1D1" presStyleIdx="21" presStyleCnt="22"/>
      <dgm:spPr/>
    </dgm:pt>
    <dgm:pt modelId="{2ACCBCE6-21CB-4FF0-9CD2-898344FFE149}" type="pres">
      <dgm:prSet presAssocID="{9190F101-004C-4842-802C-4EBE100A9005}" presName="connectorText" presStyleLbl="sibTrans1D1" presStyleIdx="21" presStyleCnt="22"/>
      <dgm:spPr/>
    </dgm:pt>
    <dgm:pt modelId="{10DC3C80-E1BE-4454-B25F-26B5B95E3CAA}" type="pres">
      <dgm:prSet presAssocID="{EF4F6F9E-483B-42DD-9C0D-3F386F1A9D86}" presName="node" presStyleLbl="node1" presStyleIdx="22" presStyleCnt="23">
        <dgm:presLayoutVars>
          <dgm:bulletEnabled val="1"/>
        </dgm:presLayoutVars>
      </dgm:prSet>
      <dgm:spPr/>
    </dgm:pt>
  </dgm:ptLst>
  <dgm:cxnLst>
    <dgm:cxn modelId="{A36F9A02-80AF-458A-AFBB-BABA28BDA74F}" type="presOf" srcId="{E8D640D8-A95E-40F8-9EB2-943A8DC48B86}" destId="{550B8D67-D55A-464C-9BDD-BB4501C6BBB5}" srcOrd="0" destOrd="0" presId="urn:microsoft.com/office/officeart/2016/7/layout/RepeatingBendingProcessNew"/>
    <dgm:cxn modelId="{92B65908-B4FE-4BD0-9ABA-F3AC1C435725}" type="presOf" srcId="{71DFEA49-A964-463B-BC2A-E604C7B28946}" destId="{97683ECE-5111-4618-9FE0-F0F55D4B6422}" srcOrd="1" destOrd="0" presId="urn:microsoft.com/office/officeart/2016/7/layout/RepeatingBendingProcessNew"/>
    <dgm:cxn modelId="{0EDE8614-2187-4606-8BFD-9786DD7C60C3}" type="presOf" srcId="{CA46A85C-F51F-4115-91C4-8ECCD471687D}" destId="{87A6135C-AD6F-4590-9A2E-2112A8B65C28}" srcOrd="0" destOrd="0" presId="urn:microsoft.com/office/officeart/2016/7/layout/RepeatingBendingProcessNew"/>
    <dgm:cxn modelId="{259CC214-0EC0-430A-8092-84291E6C7173}" type="presOf" srcId="{CCADEFD9-3C57-4084-8777-408AAC01F49C}" destId="{42DE4618-2A22-4E8F-BA5F-CCE52DA8F98D}" srcOrd="1" destOrd="0" presId="urn:microsoft.com/office/officeart/2016/7/layout/RepeatingBendingProcessNew"/>
    <dgm:cxn modelId="{D6E99715-1E23-49D3-88D5-5632CD4B5D14}" srcId="{12FE9CA7-D348-46E0-9468-5C77EE72397B}" destId="{DB426639-7506-4A44-ACC9-94B099F1A3F4}" srcOrd="5" destOrd="0" parTransId="{84668EA3-37DC-49FE-875F-E759FDA60171}" sibTransId="{CD87B36A-E9E7-4BB3-8572-D1028A99A549}"/>
    <dgm:cxn modelId="{E00F1516-3A90-4466-8C1A-52854629AB6B}" type="presOf" srcId="{CD87B36A-E9E7-4BB3-8572-D1028A99A549}" destId="{3DEC9DA1-8D26-49D9-9DAB-0C02FDBEB053}" srcOrd="1" destOrd="0" presId="urn:microsoft.com/office/officeart/2016/7/layout/RepeatingBendingProcessNew"/>
    <dgm:cxn modelId="{66C71B17-479B-4956-A6E7-FF2FBAD61981}" srcId="{12FE9CA7-D348-46E0-9468-5C77EE72397B}" destId="{E8D640D8-A95E-40F8-9EB2-943A8DC48B86}" srcOrd="12" destOrd="0" parTransId="{81959482-DCB9-4206-9175-92D51700F36E}" sibTransId="{7FC31727-32B6-4788-94D6-5DE8C3905689}"/>
    <dgm:cxn modelId="{EF5F601E-1F22-42A8-B7DB-85DE1ABAA222}" type="presOf" srcId="{6438EE43-37D7-449E-B60D-5AD6BAAEC51A}" destId="{31604229-F406-4B4B-BD2F-8F5B62BF6962}" srcOrd="0" destOrd="0" presId="urn:microsoft.com/office/officeart/2016/7/layout/RepeatingBendingProcessNew"/>
    <dgm:cxn modelId="{C280FD22-D0B9-4E8C-A830-C0699980972B}" srcId="{12FE9CA7-D348-46E0-9468-5C77EE72397B}" destId="{24E23BB0-C40A-4F23-A28F-674D631F9570}" srcOrd="11" destOrd="0" parTransId="{E9F57991-E64F-4272-A057-8C7113A2640A}" sibTransId="{02811B85-79D3-4F43-9C5E-74BEAA706FE7}"/>
    <dgm:cxn modelId="{97CF0723-6AFE-454C-8140-1267AB95CF97}" type="presOf" srcId="{12FE9CA7-D348-46E0-9468-5C77EE72397B}" destId="{F9EE6C5E-96BA-40E1-AF04-E3921FD91BC8}" srcOrd="0" destOrd="0" presId="urn:microsoft.com/office/officeart/2016/7/layout/RepeatingBendingProcessNew"/>
    <dgm:cxn modelId="{CEE18A29-A659-4785-85E5-19D93094A5EC}" type="presOf" srcId="{8B6D6C9E-B64D-41C7-A298-A830F433D212}" destId="{36EF0196-4635-4F26-964A-AA84BCDE303A}" srcOrd="0" destOrd="0" presId="urn:microsoft.com/office/officeart/2016/7/layout/RepeatingBendingProcessNew"/>
    <dgm:cxn modelId="{7321822A-21AD-4AFE-AF97-EAD3EEE52E93}" srcId="{12FE9CA7-D348-46E0-9468-5C77EE72397B}" destId="{059A941E-3424-4978-8E64-8AD70700E767}" srcOrd="1" destOrd="0" parTransId="{3A003E84-6D9A-4420-A157-DD3571094F93}" sibTransId="{69E99846-7C8B-4B2C-AB8F-FA0579E5F748}"/>
    <dgm:cxn modelId="{12CADC2A-54DC-47B3-90D3-723B39B1517E}" type="presOf" srcId="{C34586F2-5162-4F0C-8C36-182B0CE37129}" destId="{8C93E1C4-69AC-4417-A539-FAEB1849E002}" srcOrd="1" destOrd="0" presId="urn:microsoft.com/office/officeart/2016/7/layout/RepeatingBendingProcessNew"/>
    <dgm:cxn modelId="{084BFA35-67CB-49FF-98BB-02118461605D}" srcId="{12FE9CA7-D348-46E0-9468-5C77EE72397B}" destId="{8B6D6C9E-B64D-41C7-A298-A830F433D212}" srcOrd="18" destOrd="0" parTransId="{F0BD7B33-82D4-45D0-8A1D-C7AFB9A1A35A}" sibTransId="{CCADEFD9-3C57-4084-8777-408AAC01F49C}"/>
    <dgm:cxn modelId="{01BBE23A-BFC4-44AC-A407-E2CE4E4B61D5}" type="presOf" srcId="{7FC31727-32B6-4788-94D6-5DE8C3905689}" destId="{8BE4D982-00BC-40BD-ADCD-1905DBB6D679}" srcOrd="1" destOrd="0" presId="urn:microsoft.com/office/officeart/2016/7/layout/RepeatingBendingProcessNew"/>
    <dgm:cxn modelId="{06C6A23B-06C9-4E9B-AD7A-A765474EAE4D}" type="presOf" srcId="{E43F1FA7-C9B6-4BFE-A982-143C79A38231}" destId="{95EBEA10-75C3-4399-A44C-3071B2B9D183}" srcOrd="0" destOrd="0" presId="urn:microsoft.com/office/officeart/2016/7/layout/RepeatingBendingProcessNew"/>
    <dgm:cxn modelId="{603CCD3F-8453-4113-9133-EFAC285A973B}" type="presOf" srcId="{6F7B4F69-4834-486F-9FAE-797B27EDB1E0}" destId="{2AFDC171-2A0C-4EAD-9D80-C4E9D7FB1B9B}" srcOrd="1" destOrd="0" presId="urn:microsoft.com/office/officeart/2016/7/layout/RepeatingBendingProcessNew"/>
    <dgm:cxn modelId="{CE090C44-C5AB-4B65-8077-A6BA186CD0CA}" type="presOf" srcId="{B3931507-8149-4B12-AD39-D21DCEA4AC12}" destId="{6419D851-5AB0-4DCE-A00B-A40586CA0116}" srcOrd="0" destOrd="0" presId="urn:microsoft.com/office/officeart/2016/7/layout/RepeatingBendingProcessNew"/>
    <dgm:cxn modelId="{7CD7A264-D9AB-4931-B23C-E1A2938E57CA}" srcId="{12FE9CA7-D348-46E0-9468-5C77EE72397B}" destId="{FFD954F2-060C-42BD-8826-2E9B10842850}" srcOrd="17" destOrd="0" parTransId="{A395664A-D840-4A78-9D7C-0B431840512E}" sibTransId="{8A78A463-EF35-4B4E-9015-5C94DD92F772}"/>
    <dgm:cxn modelId="{13C6DE64-1BCE-491A-990E-EA3D37EA75C5}" type="presOf" srcId="{EF4F6F9E-483B-42DD-9C0D-3F386F1A9D86}" destId="{10DC3C80-E1BE-4454-B25F-26B5B95E3CAA}" srcOrd="0" destOrd="0" presId="urn:microsoft.com/office/officeart/2016/7/layout/RepeatingBendingProcessNew"/>
    <dgm:cxn modelId="{9C5EA965-0F47-4390-B877-3A5521433FE2}" type="presOf" srcId="{C34586F2-5162-4F0C-8C36-182B0CE37129}" destId="{F39F4505-E873-439B-9AF8-6F0B79E68F00}" srcOrd="0" destOrd="0" presId="urn:microsoft.com/office/officeart/2016/7/layout/RepeatingBendingProcessNew"/>
    <dgm:cxn modelId="{0E6EF767-A943-4B52-AF8D-63A3E375839E}" type="presOf" srcId="{02811B85-79D3-4F43-9C5E-74BEAA706FE7}" destId="{13039396-23A5-47E3-9A3A-643AE916ECE8}" srcOrd="0" destOrd="0" presId="urn:microsoft.com/office/officeart/2016/7/layout/RepeatingBendingProcessNew"/>
    <dgm:cxn modelId="{8883344C-5EC7-4F14-BE0D-1110677A3119}" type="presOf" srcId="{71DFEA49-A964-463B-BC2A-E604C7B28946}" destId="{406710C6-80D6-44C3-B34C-97AA434933B1}" srcOrd="0" destOrd="0" presId="urn:microsoft.com/office/officeart/2016/7/layout/RepeatingBendingProcessNew"/>
    <dgm:cxn modelId="{782D804C-63CB-4A85-8AD8-547A9B484D09}" type="presOf" srcId="{84EEDCF7-DB3A-465B-BBD8-53B1DBBE5343}" destId="{D2FE3C25-67DA-4876-8BFB-CF86C8DEBCE8}" srcOrd="0" destOrd="0" presId="urn:microsoft.com/office/officeart/2016/7/layout/RepeatingBendingProcessNew"/>
    <dgm:cxn modelId="{6862976C-15C1-477A-9474-464A08BA95CA}" type="presOf" srcId="{9190F101-004C-4842-802C-4EBE100A9005}" destId="{2ACCBCE6-21CB-4FF0-9CD2-898344FFE149}" srcOrd="1" destOrd="0" presId="urn:microsoft.com/office/officeart/2016/7/layout/RepeatingBendingProcessNew"/>
    <dgm:cxn modelId="{0462236D-F1CB-4C0E-AB91-66DE2E2D75D0}" type="presOf" srcId="{E43F1FA7-C9B6-4BFE-A982-143C79A38231}" destId="{6716B504-A41C-430B-AE76-921B10C6E05F}" srcOrd="1" destOrd="0" presId="urn:microsoft.com/office/officeart/2016/7/layout/RepeatingBendingProcessNew"/>
    <dgm:cxn modelId="{C25F126E-D9AA-4F5D-9E2A-C3E03B271DC2}" type="presOf" srcId="{9190F101-004C-4842-802C-4EBE100A9005}" destId="{E70B4195-1C9B-4458-AB2F-BFC676CE5271}" srcOrd="0" destOrd="0" presId="urn:microsoft.com/office/officeart/2016/7/layout/RepeatingBendingProcessNew"/>
    <dgm:cxn modelId="{2AC2AF4F-BA23-47E0-97AB-61D84C82DE5B}" type="presOf" srcId="{6EFB17E1-DA23-44AF-A8C6-9C749A0B29D4}" destId="{948EC1BB-3BE7-44AC-BCF3-211405DCFCE6}" srcOrd="0" destOrd="0" presId="urn:microsoft.com/office/officeart/2016/7/layout/RepeatingBendingProcessNew"/>
    <dgm:cxn modelId="{9C3DB84F-BC68-41DB-B0E7-ED1FFD254312}" srcId="{12FE9CA7-D348-46E0-9468-5C77EE72397B}" destId="{B3931507-8149-4B12-AD39-D21DCEA4AC12}" srcOrd="8" destOrd="0" parTransId="{9B004010-C881-48E0-9F0C-A8A3BC8C6CC4}" sibTransId="{D4B46137-9688-4310-9566-D0D498A956D5}"/>
    <dgm:cxn modelId="{BE3DD76F-4C6F-47A0-A787-6019D1F9992E}" type="presOf" srcId="{24E23BB0-C40A-4F23-A28F-674D631F9570}" destId="{C77895C5-F701-4BE8-B5D4-4A805E5F3018}" srcOrd="0" destOrd="0" presId="urn:microsoft.com/office/officeart/2016/7/layout/RepeatingBendingProcessNew"/>
    <dgm:cxn modelId="{AB758E53-CAF2-4CEA-BF8D-2A2C514F146C}" srcId="{12FE9CA7-D348-46E0-9468-5C77EE72397B}" destId="{6EFB17E1-DA23-44AF-A8C6-9C749A0B29D4}" srcOrd="7" destOrd="0" parTransId="{1E8A5A5C-FD0C-4221-B415-897E1F854928}" sibTransId="{BCE0BC1F-829C-451E-AEB7-418ED4D45EFD}"/>
    <dgm:cxn modelId="{6C4F9C74-A5B6-4FCF-8FFF-1D7B1653F371}" type="presOf" srcId="{593414B6-03EB-424B-82D1-43309E7A1D43}" destId="{629F62B7-D47E-45A2-BE2C-089F268B48E4}" srcOrd="0" destOrd="0" presId="urn:microsoft.com/office/officeart/2016/7/layout/RepeatingBendingProcessNew"/>
    <dgm:cxn modelId="{AC22CD76-4206-44B4-ACA8-CB3FC2E2123D}" type="presOf" srcId="{44DE0D66-6578-47AC-A530-52AD78DF7FC1}" destId="{14BDE408-7A30-42B6-A1B5-8AAC6744B6FB}" srcOrd="1" destOrd="0" presId="urn:microsoft.com/office/officeart/2016/7/layout/RepeatingBendingProcessNew"/>
    <dgm:cxn modelId="{D4CF8657-DEF1-4487-93A5-C1676730A76B}" srcId="{12FE9CA7-D348-46E0-9468-5C77EE72397B}" destId="{3B684843-D26D-4624-8DD3-EF7A3E753D4B}" srcOrd="4" destOrd="0" parTransId="{17A1E9F6-7548-4165-A0FB-774D114F776F}" sibTransId="{D3DBC00C-CE28-40ED-A8B8-73B5E96A2DBC}"/>
    <dgm:cxn modelId="{B3891958-ED72-4B75-A877-72BF6CD3263E}" type="presOf" srcId="{F608985E-AF3E-4200-9483-0CA9D5629C66}" destId="{950094A2-ED28-41C7-BDAD-1452997E3062}" srcOrd="0" destOrd="0" presId="urn:microsoft.com/office/officeart/2016/7/layout/RepeatingBendingProcessNew"/>
    <dgm:cxn modelId="{7D3C1F58-E38D-4F70-B4C0-AAD588218B1B}" type="presOf" srcId="{7FC31727-32B6-4788-94D6-5DE8C3905689}" destId="{A00D6112-DC69-4DA6-8735-A5540F36CBA0}" srcOrd="0" destOrd="0" presId="urn:microsoft.com/office/officeart/2016/7/layout/RepeatingBendingProcessNew"/>
    <dgm:cxn modelId="{21767E78-A0C2-4525-8E94-20D0CDAA7C1C}" srcId="{12FE9CA7-D348-46E0-9468-5C77EE72397B}" destId="{6438EE43-37D7-449E-B60D-5AD6BAAEC51A}" srcOrd="13" destOrd="0" parTransId="{815FAEF2-9AEE-4CBC-940B-8D1F7496F79D}" sibTransId="{CE17A5CD-372D-4F7B-9FDB-DFDC5A73579C}"/>
    <dgm:cxn modelId="{33D5F758-41C9-404B-BCEE-EE9BE80B1E61}" type="presOf" srcId="{D3B125AF-62D7-428B-9C31-8A6AF4F554AC}" destId="{DD32D769-EA34-4782-A695-0DF9F174B5D7}" srcOrd="0" destOrd="0" presId="urn:microsoft.com/office/officeart/2016/7/layout/RepeatingBendingProcessNew"/>
    <dgm:cxn modelId="{09B47F7A-3999-4B5F-9FFB-0C9A03540827}" srcId="{12FE9CA7-D348-46E0-9468-5C77EE72397B}" destId="{84EEDCF7-DB3A-465B-BBD8-53B1DBBE5343}" srcOrd="3" destOrd="0" parTransId="{B51A0BD3-E8FF-4FB0-B526-0C7D9626DB17}" sibTransId="{C34586F2-5162-4F0C-8C36-182B0CE37129}"/>
    <dgm:cxn modelId="{E7F07A7D-041C-4D37-8815-43D3EB7185E5}" srcId="{12FE9CA7-D348-46E0-9468-5C77EE72397B}" destId="{D3B125AF-62D7-428B-9C31-8A6AF4F554AC}" srcOrd="19" destOrd="0" parTransId="{03EC9A7D-AF2C-4BF5-AA9B-6D00D7F95767}" sibTransId="{73027082-9CD9-4A56-B3A8-12B3C297FEC4}"/>
    <dgm:cxn modelId="{75828E7D-4A5C-4548-8602-5D056F087935}" srcId="{12FE9CA7-D348-46E0-9468-5C77EE72397B}" destId="{F608985E-AF3E-4200-9483-0CA9D5629C66}" srcOrd="16" destOrd="0" parTransId="{FA30C9E2-F0EB-4E30-9272-E4E24E686C0B}" sibTransId="{3E9B9AC2-1CF7-4089-87A1-6D299662BD2D}"/>
    <dgm:cxn modelId="{1563427E-C2F3-4E64-94EB-CA511C6D43CB}" srcId="{12FE9CA7-D348-46E0-9468-5C77EE72397B}" destId="{9D0B0BF3-1EC1-47C3-BF17-E3A4D17DCEB0}" srcOrd="14" destOrd="0" parTransId="{A24A9F29-CC35-40BF-AE89-15725BAFBACD}" sibTransId="{FD027A98-0B8B-4112-9921-8007EF7A79EB}"/>
    <dgm:cxn modelId="{F6E44E81-A583-42C1-A712-02AD62736CCC}" type="presOf" srcId="{3E9B9AC2-1CF7-4089-87A1-6D299662BD2D}" destId="{17CA48F7-C4B4-4D22-9D99-78D11C8BAC67}" srcOrd="0" destOrd="0" presId="urn:microsoft.com/office/officeart/2016/7/layout/RepeatingBendingProcessNew"/>
    <dgm:cxn modelId="{9F36E281-9349-40AA-A9EE-1A245E7970D8}" type="presOf" srcId="{73027082-9CD9-4A56-B3A8-12B3C297FEC4}" destId="{B539407E-FE2C-40E9-B26C-8F31A041A656}" srcOrd="1" destOrd="0" presId="urn:microsoft.com/office/officeart/2016/7/layout/RepeatingBendingProcessNew"/>
    <dgm:cxn modelId="{D8B39886-CDD7-4325-8200-B5B6EF0EB7E5}" type="presOf" srcId="{D3DBC00C-CE28-40ED-A8B8-73B5E96A2DBC}" destId="{EEACA410-B152-4884-B712-08E20A716037}" srcOrd="1" destOrd="0" presId="urn:microsoft.com/office/officeart/2016/7/layout/RepeatingBendingProcessNew"/>
    <dgm:cxn modelId="{AE964787-E4DC-4C8D-AAE3-5D9D69DC30B9}" type="presOf" srcId="{593414B6-03EB-424B-82D1-43309E7A1D43}" destId="{3FCAD234-A951-4CD7-BBF1-CCD0686BD075}" srcOrd="1" destOrd="0" presId="urn:microsoft.com/office/officeart/2016/7/layout/RepeatingBendingProcessNew"/>
    <dgm:cxn modelId="{F6C55C8B-935A-4CF5-86D0-2717BD3BFA12}" type="presOf" srcId="{FD027A98-0B8B-4112-9921-8007EF7A79EB}" destId="{2B7F7F3C-C32E-4391-931B-379808460E75}" srcOrd="0" destOrd="0" presId="urn:microsoft.com/office/officeart/2016/7/layout/RepeatingBendingProcessNew"/>
    <dgm:cxn modelId="{5919318E-576E-4096-8E93-219D0EF08273}" type="presOf" srcId="{024F6D08-F54C-48A6-B76A-243EA6E617DE}" destId="{4BF323AC-99F8-4703-9DAE-022C75E0C41B}" srcOrd="0" destOrd="0" presId="urn:microsoft.com/office/officeart/2016/7/layout/RepeatingBendingProcessNew"/>
    <dgm:cxn modelId="{A08EE590-644B-4C4E-8523-BF02F6E0E27D}" type="presOf" srcId="{69E99846-7C8B-4B2C-AB8F-FA0579E5F748}" destId="{06DCC7E1-0385-44D7-B9DB-2D2FFDE47021}" srcOrd="1" destOrd="0" presId="urn:microsoft.com/office/officeart/2016/7/layout/RepeatingBendingProcessNew"/>
    <dgm:cxn modelId="{1AF75391-774F-4614-927F-4C5D71400E4A}" type="presOf" srcId="{99F6C9D4-150C-465F-B77F-0A04715EF77C}" destId="{3C5DDF59-1BD7-44FF-AD41-7ADA943B8AB9}" srcOrd="0" destOrd="0" presId="urn:microsoft.com/office/officeart/2016/7/layout/RepeatingBendingProcessNew"/>
    <dgm:cxn modelId="{0CD95492-FB16-474B-8A5F-9977467731A7}" type="presOf" srcId="{FEB94A7D-5191-4E50-B548-E433F934F825}" destId="{E7946ABC-1252-4912-9642-29AA9D66ED35}" srcOrd="0" destOrd="0" presId="urn:microsoft.com/office/officeart/2016/7/layout/RepeatingBendingProcessNew"/>
    <dgm:cxn modelId="{559BD999-60F2-45E7-8CBC-8B7ED7091CB7}" srcId="{12FE9CA7-D348-46E0-9468-5C77EE72397B}" destId="{99F6C9D4-150C-465F-B77F-0A04715EF77C}" srcOrd="9" destOrd="0" parTransId="{4DEDE039-6229-4B7D-B7E6-0FF965C20113}" sibTransId="{828690A3-2DC5-4894-836A-7FC157BF78AA}"/>
    <dgm:cxn modelId="{B8FD209B-052E-46A6-9B33-0D660BEF0A65}" type="presOf" srcId="{3B684843-D26D-4624-8DD3-EF7A3E753D4B}" destId="{210437E9-9070-477E-BE38-C9D079389AE3}" srcOrd="0" destOrd="0" presId="urn:microsoft.com/office/officeart/2016/7/layout/RepeatingBendingProcessNew"/>
    <dgm:cxn modelId="{7B0B349C-F604-4FFB-A31D-1CED237A67AF}" type="presOf" srcId="{BCE0BC1F-829C-451E-AEB7-418ED4D45EFD}" destId="{6C79CE1A-308A-42C3-92C6-73B2DF4BA79D}" srcOrd="0" destOrd="0" presId="urn:microsoft.com/office/officeart/2016/7/layout/RepeatingBendingProcessNew"/>
    <dgm:cxn modelId="{E3D6CA9C-8F30-4E3B-BB65-C1D39FDABA77}" srcId="{12FE9CA7-D348-46E0-9468-5C77EE72397B}" destId="{5094580D-4E11-4B2B-BBE1-3526616C944A}" srcOrd="21" destOrd="0" parTransId="{F151F0C6-CCDA-444B-B11A-A9A2940AC73D}" sibTransId="{9190F101-004C-4842-802C-4EBE100A9005}"/>
    <dgm:cxn modelId="{0CBEFFA1-7256-4D56-84D3-B2F62826E47F}" type="presOf" srcId="{6F7B4F69-4834-486F-9FAE-797B27EDB1E0}" destId="{89CECB44-A30E-4513-9ABA-603120910F87}" srcOrd="0" destOrd="0" presId="urn:microsoft.com/office/officeart/2016/7/layout/RepeatingBendingProcessNew"/>
    <dgm:cxn modelId="{3E77DAA5-502D-43D6-9FB7-20CB45EF5761}" type="presOf" srcId="{828690A3-2DC5-4894-836A-7FC157BF78AA}" destId="{9E87F47F-96BF-44E2-9323-C963674D8E91}" srcOrd="1" destOrd="0" presId="urn:microsoft.com/office/officeart/2016/7/layout/RepeatingBendingProcessNew"/>
    <dgm:cxn modelId="{7A571FA8-6DBE-46B9-8208-01183967C4F6}" type="presOf" srcId="{DB426639-7506-4A44-ACC9-94B099F1A3F4}" destId="{6DB3DE30-6683-485F-A6DB-517F07847653}" srcOrd="0" destOrd="0" presId="urn:microsoft.com/office/officeart/2016/7/layout/RepeatingBendingProcessNew"/>
    <dgm:cxn modelId="{AF74A2AC-0236-42FA-B637-EAA6BDEF4911}" type="presOf" srcId="{8A78A463-EF35-4B4E-9015-5C94DD92F772}" destId="{86453276-513B-45E3-8DB9-95DB0136F609}" srcOrd="1" destOrd="0" presId="urn:microsoft.com/office/officeart/2016/7/layout/RepeatingBendingProcessNew"/>
    <dgm:cxn modelId="{F43576AD-E5B8-4654-BB84-AF04FB8C53C1}" srcId="{12FE9CA7-D348-46E0-9468-5C77EE72397B}" destId="{7BBE55AD-43AB-438C-AE40-624BC1B30AFF}" srcOrd="10" destOrd="0" parTransId="{B275CB52-5096-4DE4-99EC-602F9C65ABE8}" sibTransId="{E43F1FA7-C9B6-4BFE-A982-143C79A38231}"/>
    <dgm:cxn modelId="{9B5E52B2-E2FA-4B6E-B65B-DA2D725841FE}" type="presOf" srcId="{BCE0BC1F-829C-451E-AEB7-418ED4D45EFD}" destId="{21BBB8BE-65B8-4E7E-A448-EA2FFA78BADE}" srcOrd="1" destOrd="0" presId="urn:microsoft.com/office/officeart/2016/7/layout/RepeatingBendingProcessNew"/>
    <dgm:cxn modelId="{386951B4-B251-4D02-8031-054628FD3FC2}" srcId="{12FE9CA7-D348-46E0-9468-5C77EE72397B}" destId="{024F6D08-F54C-48A6-B76A-243EA6E617DE}" srcOrd="0" destOrd="0" parTransId="{0446D418-4DBD-4CE1-82BC-CDAF2F1B06DE}" sibTransId="{44DE0D66-6578-47AC-A530-52AD78DF7FC1}"/>
    <dgm:cxn modelId="{1EF8C3B5-9DBD-408E-A2CE-43C9437C9C19}" type="presOf" srcId="{7BBE55AD-43AB-438C-AE40-624BC1B30AFF}" destId="{EB71999F-6ADA-4ACE-BE24-3268FD48C479}" srcOrd="0" destOrd="0" presId="urn:microsoft.com/office/officeart/2016/7/layout/RepeatingBendingProcessNew"/>
    <dgm:cxn modelId="{352660B7-9A0C-44D1-852A-F8018DE2FC71}" type="presOf" srcId="{9D0B0BF3-1EC1-47C3-BF17-E3A4D17DCEB0}" destId="{B320400F-F397-4DDE-AF76-C0F0560B5989}" srcOrd="0" destOrd="0" presId="urn:microsoft.com/office/officeart/2016/7/layout/RepeatingBendingProcessNew"/>
    <dgm:cxn modelId="{BCB84BB7-A14B-4B33-A850-C8E4020542D8}" type="presOf" srcId="{828690A3-2DC5-4894-836A-7FC157BF78AA}" destId="{3706A099-615F-47FC-908B-0B70742D5020}" srcOrd="0" destOrd="0" presId="urn:microsoft.com/office/officeart/2016/7/layout/RepeatingBendingProcessNew"/>
    <dgm:cxn modelId="{23F496BB-D85F-4918-943E-7FE9F89B5746}" type="presOf" srcId="{CE17A5CD-372D-4F7B-9FDB-DFDC5A73579C}" destId="{E922B33E-BAD9-4794-9C89-35EFB19097F0}" srcOrd="1" destOrd="0" presId="urn:microsoft.com/office/officeart/2016/7/layout/RepeatingBendingProcessNew"/>
    <dgm:cxn modelId="{452FBABD-CEB2-448A-A368-45FC9D222B8E}" type="presOf" srcId="{69E99846-7C8B-4B2C-AB8F-FA0579E5F748}" destId="{1692E74F-A10B-4C02-AD09-723FD6A9B95F}" srcOrd="0" destOrd="0" presId="urn:microsoft.com/office/officeart/2016/7/layout/RepeatingBendingProcessNew"/>
    <dgm:cxn modelId="{72ACC1C1-179D-43E4-B01B-42C702C9CBD1}" type="presOf" srcId="{D4B46137-9688-4310-9566-D0D498A956D5}" destId="{F39A23A0-0648-48F0-8D47-BDD21158B4A4}" srcOrd="1" destOrd="0" presId="urn:microsoft.com/office/officeart/2016/7/layout/RepeatingBendingProcessNew"/>
    <dgm:cxn modelId="{8F5D87C3-A846-49AE-819D-A739E2A66094}" type="presOf" srcId="{02811B85-79D3-4F43-9C5E-74BEAA706FE7}" destId="{7CC9877B-CD29-49C0-A643-837451A0A996}" srcOrd="1" destOrd="0" presId="urn:microsoft.com/office/officeart/2016/7/layout/RepeatingBendingProcessNew"/>
    <dgm:cxn modelId="{F497EEC7-48BD-4ADB-8639-E9425F61EAC0}" type="presOf" srcId="{D4B46137-9688-4310-9566-D0D498A956D5}" destId="{B4FF9504-E12C-4DAC-8ACC-F3A8A87FD6DB}" srcOrd="0" destOrd="0" presId="urn:microsoft.com/office/officeart/2016/7/layout/RepeatingBendingProcessNew"/>
    <dgm:cxn modelId="{D2230ACC-84C0-420B-90B0-5A6E15104603}" type="presOf" srcId="{44DE0D66-6578-47AC-A530-52AD78DF7FC1}" destId="{4A434CF6-528F-48B3-BB08-EAD2CA527D56}" srcOrd="0" destOrd="0" presId="urn:microsoft.com/office/officeart/2016/7/layout/RepeatingBendingProcessNew"/>
    <dgm:cxn modelId="{6625D6CC-E81C-407C-BD76-E9B62B719CF8}" srcId="{12FE9CA7-D348-46E0-9468-5C77EE72397B}" destId="{45EFF807-2B17-40B9-B56E-60F19954157D}" srcOrd="2" destOrd="0" parTransId="{AEB2C994-AF82-463C-9717-C921DE72E904}" sibTransId="{593414B6-03EB-424B-82D1-43309E7A1D43}"/>
    <dgm:cxn modelId="{D0A079D0-0023-40AF-B09E-055FC989DE38}" type="presOf" srcId="{B650D7C4-5D5E-465F-915B-42A61F923176}" destId="{DACDF922-2441-49B6-A851-5B2D11C86EE0}" srcOrd="0" destOrd="0" presId="urn:microsoft.com/office/officeart/2016/7/layout/RepeatingBendingProcessNew"/>
    <dgm:cxn modelId="{F28DA6D5-812E-4357-BE26-B0D2015DE8B2}" type="presOf" srcId="{5094580D-4E11-4B2B-BBE1-3526616C944A}" destId="{22E168CA-5F92-491E-A6A0-7CC2B1814E57}" srcOrd="0" destOrd="0" presId="urn:microsoft.com/office/officeart/2016/7/layout/RepeatingBendingProcessNew"/>
    <dgm:cxn modelId="{F799E1D5-8D96-4774-974A-A11DC59E11CF}" type="presOf" srcId="{8A78A463-EF35-4B4E-9015-5C94DD92F772}" destId="{E371BC40-4FC5-4807-9D5D-418385FAE718}" srcOrd="0" destOrd="0" presId="urn:microsoft.com/office/officeart/2016/7/layout/RepeatingBendingProcessNew"/>
    <dgm:cxn modelId="{2CB691D7-30EC-462C-950F-47E234003E81}" srcId="{12FE9CA7-D348-46E0-9468-5C77EE72397B}" destId="{FEB94A7D-5191-4E50-B548-E433F934F825}" srcOrd="15" destOrd="0" parTransId="{E0095648-6FC9-4392-8628-021ACD0C0060}" sibTransId="{F5B56C4F-9672-4D53-8650-7129D473643D}"/>
    <dgm:cxn modelId="{711CAFD7-C483-46FB-A75C-D9784270B3CA}" type="presOf" srcId="{45EFF807-2B17-40B9-B56E-60F19954157D}" destId="{3D96D890-362E-4D7E-8232-9D196A6F3632}" srcOrd="0" destOrd="0" presId="urn:microsoft.com/office/officeart/2016/7/layout/RepeatingBendingProcessNew"/>
    <dgm:cxn modelId="{68302BD8-41EE-4426-B8AD-F5C4F1E925B2}" type="presOf" srcId="{D3DBC00C-CE28-40ED-A8B8-73B5E96A2DBC}" destId="{7EFFF5E2-E9D2-431D-89B0-BB4187C516B2}" srcOrd="0" destOrd="0" presId="urn:microsoft.com/office/officeart/2016/7/layout/RepeatingBendingProcessNew"/>
    <dgm:cxn modelId="{78DF07DA-90C7-4138-A6D1-80C378F93D74}" srcId="{12FE9CA7-D348-46E0-9468-5C77EE72397B}" destId="{B650D7C4-5D5E-465F-915B-42A61F923176}" srcOrd="6" destOrd="0" parTransId="{0FF1446C-9309-4A42-8570-829417BB80E5}" sibTransId="{6F7B4F69-4834-486F-9FAE-797B27EDB1E0}"/>
    <dgm:cxn modelId="{23E2E1DD-5C65-4959-9E38-016F207FF32C}" type="presOf" srcId="{CCADEFD9-3C57-4084-8777-408AAC01F49C}" destId="{EA8257A0-F5C1-4CA8-BBB9-533BB9E75AB2}" srcOrd="0" destOrd="0" presId="urn:microsoft.com/office/officeart/2016/7/layout/RepeatingBendingProcessNew"/>
    <dgm:cxn modelId="{F4D653DF-A191-42C3-805E-C4E2DADF621E}" srcId="{12FE9CA7-D348-46E0-9468-5C77EE72397B}" destId="{CA46A85C-F51F-4115-91C4-8ECCD471687D}" srcOrd="20" destOrd="0" parTransId="{AAFB98CD-3CC1-4B3E-9D12-038A10E5E0F6}" sibTransId="{71DFEA49-A964-463B-BC2A-E604C7B28946}"/>
    <dgm:cxn modelId="{2B14DAE2-6593-495B-A51D-AA5CD1F8318C}" type="presOf" srcId="{F5B56C4F-9672-4D53-8650-7129D473643D}" destId="{9F8B99F7-69DB-45D0-84AC-0FEBFD1FFC99}" srcOrd="1" destOrd="0" presId="urn:microsoft.com/office/officeart/2016/7/layout/RepeatingBendingProcessNew"/>
    <dgm:cxn modelId="{366C31E5-FF70-4824-AEBF-7E2FD302C4E7}" type="presOf" srcId="{FD027A98-0B8B-4112-9921-8007EF7A79EB}" destId="{7C07C3BB-A36B-4609-B28B-C3825DEE8D74}" srcOrd="1" destOrd="0" presId="urn:microsoft.com/office/officeart/2016/7/layout/RepeatingBendingProcessNew"/>
    <dgm:cxn modelId="{4ADB53E6-B5F9-4CEA-BC3D-D9FD9F4C064F}" type="presOf" srcId="{059A941E-3424-4978-8E64-8AD70700E767}" destId="{A2B976BA-EC4A-4E4A-9C6F-2E61B4DB5C09}" srcOrd="0" destOrd="0" presId="urn:microsoft.com/office/officeart/2016/7/layout/RepeatingBendingProcessNew"/>
    <dgm:cxn modelId="{C64E3FE7-25E1-4136-A38A-118DED248A37}" type="presOf" srcId="{73027082-9CD9-4A56-B3A8-12B3C297FEC4}" destId="{FD97D625-9F16-40AD-BC12-7F1245D904F1}" srcOrd="0" destOrd="0" presId="urn:microsoft.com/office/officeart/2016/7/layout/RepeatingBendingProcessNew"/>
    <dgm:cxn modelId="{BC3727EA-B571-4CA8-B29E-85E31499B39E}" type="presOf" srcId="{CD87B36A-E9E7-4BB3-8572-D1028A99A549}" destId="{9CAC996D-E2A7-4149-8C25-88C6EA29105D}" srcOrd="0" destOrd="0" presId="urn:microsoft.com/office/officeart/2016/7/layout/RepeatingBendingProcessNew"/>
    <dgm:cxn modelId="{22810FF0-6CC6-4DB9-AAA5-2EF854534F63}" type="presOf" srcId="{CE17A5CD-372D-4F7B-9FDB-DFDC5A73579C}" destId="{43022127-AD57-4E71-A661-A65D1A46B0FD}" srcOrd="0" destOrd="0" presId="urn:microsoft.com/office/officeart/2016/7/layout/RepeatingBendingProcessNew"/>
    <dgm:cxn modelId="{E80FBFF6-5D46-4F1D-98CF-AD6B50B54AEE}" srcId="{12FE9CA7-D348-46E0-9468-5C77EE72397B}" destId="{EF4F6F9E-483B-42DD-9C0D-3F386F1A9D86}" srcOrd="22" destOrd="0" parTransId="{A89DBA01-3BB8-491C-B305-E5E01606C1D6}" sibTransId="{3BA17A1B-BA98-4EA9-98C1-423D0C62EB1D}"/>
    <dgm:cxn modelId="{52D37FF8-8F20-4676-B442-07A87E620DF6}" type="presOf" srcId="{F5B56C4F-9672-4D53-8650-7129D473643D}" destId="{CFDF8B6D-6A41-47C1-98D6-654CFA614FAF}" srcOrd="0" destOrd="0" presId="urn:microsoft.com/office/officeart/2016/7/layout/RepeatingBendingProcessNew"/>
    <dgm:cxn modelId="{2762A8F8-666E-4CEF-B0E5-C3690CDE1105}" type="presOf" srcId="{3E9B9AC2-1CF7-4089-87A1-6D299662BD2D}" destId="{AF16971E-23B8-4D12-8B8D-B125EFA824BA}" srcOrd="1" destOrd="0" presId="urn:microsoft.com/office/officeart/2016/7/layout/RepeatingBendingProcessNew"/>
    <dgm:cxn modelId="{7592DEFE-8CBD-4859-AFE2-151388D4D138}" type="presOf" srcId="{FFD954F2-060C-42BD-8826-2E9B10842850}" destId="{A58D7D98-46B1-4553-84CA-9B8B7B61CBD3}" srcOrd="0" destOrd="0" presId="urn:microsoft.com/office/officeart/2016/7/layout/RepeatingBendingProcessNew"/>
    <dgm:cxn modelId="{31D60E1C-31E1-49E4-9437-AD5C4065E07C}" type="presParOf" srcId="{F9EE6C5E-96BA-40E1-AF04-E3921FD91BC8}" destId="{4BF323AC-99F8-4703-9DAE-022C75E0C41B}" srcOrd="0" destOrd="0" presId="urn:microsoft.com/office/officeart/2016/7/layout/RepeatingBendingProcessNew"/>
    <dgm:cxn modelId="{AC8747D4-388D-42B8-9FDF-4B3D9166DEA7}" type="presParOf" srcId="{F9EE6C5E-96BA-40E1-AF04-E3921FD91BC8}" destId="{4A434CF6-528F-48B3-BB08-EAD2CA527D56}" srcOrd="1" destOrd="0" presId="urn:microsoft.com/office/officeart/2016/7/layout/RepeatingBendingProcessNew"/>
    <dgm:cxn modelId="{AD59D9E9-D58C-4A89-8E6F-32805C9D7FBB}" type="presParOf" srcId="{4A434CF6-528F-48B3-BB08-EAD2CA527D56}" destId="{14BDE408-7A30-42B6-A1B5-8AAC6744B6FB}" srcOrd="0" destOrd="0" presId="urn:microsoft.com/office/officeart/2016/7/layout/RepeatingBendingProcessNew"/>
    <dgm:cxn modelId="{8332159B-1DCD-42FD-A7DE-DEBD76CC5299}" type="presParOf" srcId="{F9EE6C5E-96BA-40E1-AF04-E3921FD91BC8}" destId="{A2B976BA-EC4A-4E4A-9C6F-2E61B4DB5C09}" srcOrd="2" destOrd="0" presId="urn:microsoft.com/office/officeart/2016/7/layout/RepeatingBendingProcessNew"/>
    <dgm:cxn modelId="{48DA3A63-D35A-4045-905D-80DC2F119064}" type="presParOf" srcId="{F9EE6C5E-96BA-40E1-AF04-E3921FD91BC8}" destId="{1692E74F-A10B-4C02-AD09-723FD6A9B95F}" srcOrd="3" destOrd="0" presId="urn:microsoft.com/office/officeart/2016/7/layout/RepeatingBendingProcessNew"/>
    <dgm:cxn modelId="{C9C578BC-1AEF-4E10-9F11-766425EDD948}" type="presParOf" srcId="{1692E74F-A10B-4C02-AD09-723FD6A9B95F}" destId="{06DCC7E1-0385-44D7-B9DB-2D2FFDE47021}" srcOrd="0" destOrd="0" presId="urn:microsoft.com/office/officeart/2016/7/layout/RepeatingBendingProcessNew"/>
    <dgm:cxn modelId="{21BE7EA7-9520-47C2-9258-5868970312D5}" type="presParOf" srcId="{F9EE6C5E-96BA-40E1-AF04-E3921FD91BC8}" destId="{3D96D890-362E-4D7E-8232-9D196A6F3632}" srcOrd="4" destOrd="0" presId="urn:microsoft.com/office/officeart/2016/7/layout/RepeatingBendingProcessNew"/>
    <dgm:cxn modelId="{AD55E4D0-9DB6-4CAB-8178-E31E77CFC4A9}" type="presParOf" srcId="{F9EE6C5E-96BA-40E1-AF04-E3921FD91BC8}" destId="{629F62B7-D47E-45A2-BE2C-089F268B48E4}" srcOrd="5" destOrd="0" presId="urn:microsoft.com/office/officeart/2016/7/layout/RepeatingBendingProcessNew"/>
    <dgm:cxn modelId="{B3B1C7AC-920D-4C49-AEE8-58FA1F577732}" type="presParOf" srcId="{629F62B7-D47E-45A2-BE2C-089F268B48E4}" destId="{3FCAD234-A951-4CD7-BBF1-CCD0686BD075}" srcOrd="0" destOrd="0" presId="urn:microsoft.com/office/officeart/2016/7/layout/RepeatingBendingProcessNew"/>
    <dgm:cxn modelId="{4D3AFD57-A6A9-4EBF-9EEC-2D449DF0195E}" type="presParOf" srcId="{F9EE6C5E-96BA-40E1-AF04-E3921FD91BC8}" destId="{D2FE3C25-67DA-4876-8BFB-CF86C8DEBCE8}" srcOrd="6" destOrd="0" presId="urn:microsoft.com/office/officeart/2016/7/layout/RepeatingBendingProcessNew"/>
    <dgm:cxn modelId="{5B9A951D-17DF-45E9-9839-959FD234EAD3}" type="presParOf" srcId="{F9EE6C5E-96BA-40E1-AF04-E3921FD91BC8}" destId="{F39F4505-E873-439B-9AF8-6F0B79E68F00}" srcOrd="7" destOrd="0" presId="urn:microsoft.com/office/officeart/2016/7/layout/RepeatingBendingProcessNew"/>
    <dgm:cxn modelId="{5BC825F9-55BC-4312-A26D-859BDC84B1BD}" type="presParOf" srcId="{F39F4505-E873-439B-9AF8-6F0B79E68F00}" destId="{8C93E1C4-69AC-4417-A539-FAEB1849E002}" srcOrd="0" destOrd="0" presId="urn:microsoft.com/office/officeart/2016/7/layout/RepeatingBendingProcessNew"/>
    <dgm:cxn modelId="{038191C9-3105-476E-ABDD-B6E90AB124F8}" type="presParOf" srcId="{F9EE6C5E-96BA-40E1-AF04-E3921FD91BC8}" destId="{210437E9-9070-477E-BE38-C9D079389AE3}" srcOrd="8" destOrd="0" presId="urn:microsoft.com/office/officeart/2016/7/layout/RepeatingBendingProcessNew"/>
    <dgm:cxn modelId="{0F83425D-7520-4B87-8822-885BFD43B7A5}" type="presParOf" srcId="{F9EE6C5E-96BA-40E1-AF04-E3921FD91BC8}" destId="{7EFFF5E2-E9D2-431D-89B0-BB4187C516B2}" srcOrd="9" destOrd="0" presId="urn:microsoft.com/office/officeart/2016/7/layout/RepeatingBendingProcessNew"/>
    <dgm:cxn modelId="{772021A2-3C00-4ED0-A1D8-6466894350E4}" type="presParOf" srcId="{7EFFF5E2-E9D2-431D-89B0-BB4187C516B2}" destId="{EEACA410-B152-4884-B712-08E20A716037}" srcOrd="0" destOrd="0" presId="urn:microsoft.com/office/officeart/2016/7/layout/RepeatingBendingProcessNew"/>
    <dgm:cxn modelId="{7FB1D17D-B0AF-4C26-9E21-EAD1A7769D9E}" type="presParOf" srcId="{F9EE6C5E-96BA-40E1-AF04-E3921FD91BC8}" destId="{6DB3DE30-6683-485F-A6DB-517F07847653}" srcOrd="10" destOrd="0" presId="urn:microsoft.com/office/officeart/2016/7/layout/RepeatingBendingProcessNew"/>
    <dgm:cxn modelId="{874B9666-04A3-4CB7-A6C5-AE7DCDC999E7}" type="presParOf" srcId="{F9EE6C5E-96BA-40E1-AF04-E3921FD91BC8}" destId="{9CAC996D-E2A7-4149-8C25-88C6EA29105D}" srcOrd="11" destOrd="0" presId="urn:microsoft.com/office/officeart/2016/7/layout/RepeatingBendingProcessNew"/>
    <dgm:cxn modelId="{A4AC0F15-B5C8-434E-A568-1C456BA510FB}" type="presParOf" srcId="{9CAC996D-E2A7-4149-8C25-88C6EA29105D}" destId="{3DEC9DA1-8D26-49D9-9DAB-0C02FDBEB053}" srcOrd="0" destOrd="0" presId="urn:microsoft.com/office/officeart/2016/7/layout/RepeatingBendingProcessNew"/>
    <dgm:cxn modelId="{916506E0-8D64-4C50-B429-207A2107A2F8}" type="presParOf" srcId="{F9EE6C5E-96BA-40E1-AF04-E3921FD91BC8}" destId="{DACDF922-2441-49B6-A851-5B2D11C86EE0}" srcOrd="12" destOrd="0" presId="urn:microsoft.com/office/officeart/2016/7/layout/RepeatingBendingProcessNew"/>
    <dgm:cxn modelId="{AA39068E-7740-44C3-B494-B167848573DF}" type="presParOf" srcId="{F9EE6C5E-96BA-40E1-AF04-E3921FD91BC8}" destId="{89CECB44-A30E-4513-9ABA-603120910F87}" srcOrd="13" destOrd="0" presId="urn:microsoft.com/office/officeart/2016/7/layout/RepeatingBendingProcessNew"/>
    <dgm:cxn modelId="{E1CB2F5A-1E60-44AB-9974-33803A89BF30}" type="presParOf" srcId="{89CECB44-A30E-4513-9ABA-603120910F87}" destId="{2AFDC171-2A0C-4EAD-9D80-C4E9D7FB1B9B}" srcOrd="0" destOrd="0" presId="urn:microsoft.com/office/officeart/2016/7/layout/RepeatingBendingProcessNew"/>
    <dgm:cxn modelId="{A65A1058-E16C-4785-97D0-AFB9772DEFE6}" type="presParOf" srcId="{F9EE6C5E-96BA-40E1-AF04-E3921FD91BC8}" destId="{948EC1BB-3BE7-44AC-BCF3-211405DCFCE6}" srcOrd="14" destOrd="0" presId="urn:microsoft.com/office/officeart/2016/7/layout/RepeatingBendingProcessNew"/>
    <dgm:cxn modelId="{5F341952-D6A2-4348-8436-A1130665986A}" type="presParOf" srcId="{F9EE6C5E-96BA-40E1-AF04-E3921FD91BC8}" destId="{6C79CE1A-308A-42C3-92C6-73B2DF4BA79D}" srcOrd="15" destOrd="0" presId="urn:microsoft.com/office/officeart/2016/7/layout/RepeatingBendingProcessNew"/>
    <dgm:cxn modelId="{38A7A8FC-5EAE-4FDF-9781-7FE15AAB206C}" type="presParOf" srcId="{6C79CE1A-308A-42C3-92C6-73B2DF4BA79D}" destId="{21BBB8BE-65B8-4E7E-A448-EA2FFA78BADE}" srcOrd="0" destOrd="0" presId="urn:microsoft.com/office/officeart/2016/7/layout/RepeatingBendingProcessNew"/>
    <dgm:cxn modelId="{96EB263D-A0DF-45FC-85C6-6BC2DD15BAEC}" type="presParOf" srcId="{F9EE6C5E-96BA-40E1-AF04-E3921FD91BC8}" destId="{6419D851-5AB0-4DCE-A00B-A40586CA0116}" srcOrd="16" destOrd="0" presId="urn:microsoft.com/office/officeart/2016/7/layout/RepeatingBendingProcessNew"/>
    <dgm:cxn modelId="{67D0AEEC-7FAC-42FA-A8DF-1CF88C8DBF00}" type="presParOf" srcId="{F9EE6C5E-96BA-40E1-AF04-E3921FD91BC8}" destId="{B4FF9504-E12C-4DAC-8ACC-F3A8A87FD6DB}" srcOrd="17" destOrd="0" presId="urn:microsoft.com/office/officeart/2016/7/layout/RepeatingBendingProcessNew"/>
    <dgm:cxn modelId="{46566870-BC3B-4790-BA79-55296510C256}" type="presParOf" srcId="{B4FF9504-E12C-4DAC-8ACC-F3A8A87FD6DB}" destId="{F39A23A0-0648-48F0-8D47-BDD21158B4A4}" srcOrd="0" destOrd="0" presId="urn:microsoft.com/office/officeart/2016/7/layout/RepeatingBendingProcessNew"/>
    <dgm:cxn modelId="{585D997A-4929-4A79-86BF-602C2DFB5995}" type="presParOf" srcId="{F9EE6C5E-96BA-40E1-AF04-E3921FD91BC8}" destId="{3C5DDF59-1BD7-44FF-AD41-7ADA943B8AB9}" srcOrd="18" destOrd="0" presId="urn:microsoft.com/office/officeart/2016/7/layout/RepeatingBendingProcessNew"/>
    <dgm:cxn modelId="{738CA3E4-5CEA-4A10-B044-A5C069313491}" type="presParOf" srcId="{F9EE6C5E-96BA-40E1-AF04-E3921FD91BC8}" destId="{3706A099-615F-47FC-908B-0B70742D5020}" srcOrd="19" destOrd="0" presId="urn:microsoft.com/office/officeart/2016/7/layout/RepeatingBendingProcessNew"/>
    <dgm:cxn modelId="{C023AE62-EC5D-4ABE-941F-53057A93FF2D}" type="presParOf" srcId="{3706A099-615F-47FC-908B-0B70742D5020}" destId="{9E87F47F-96BF-44E2-9323-C963674D8E91}" srcOrd="0" destOrd="0" presId="urn:microsoft.com/office/officeart/2016/7/layout/RepeatingBendingProcessNew"/>
    <dgm:cxn modelId="{D3BB8829-1B74-423E-A29E-BFBEAECF14CB}" type="presParOf" srcId="{F9EE6C5E-96BA-40E1-AF04-E3921FD91BC8}" destId="{EB71999F-6ADA-4ACE-BE24-3268FD48C479}" srcOrd="20" destOrd="0" presId="urn:microsoft.com/office/officeart/2016/7/layout/RepeatingBendingProcessNew"/>
    <dgm:cxn modelId="{009C731D-9BB3-4E8D-A39B-18CFE10700E5}" type="presParOf" srcId="{F9EE6C5E-96BA-40E1-AF04-E3921FD91BC8}" destId="{95EBEA10-75C3-4399-A44C-3071B2B9D183}" srcOrd="21" destOrd="0" presId="urn:microsoft.com/office/officeart/2016/7/layout/RepeatingBendingProcessNew"/>
    <dgm:cxn modelId="{C95A4EF4-F750-41F9-B2BC-CE45803C2CFA}" type="presParOf" srcId="{95EBEA10-75C3-4399-A44C-3071B2B9D183}" destId="{6716B504-A41C-430B-AE76-921B10C6E05F}" srcOrd="0" destOrd="0" presId="urn:microsoft.com/office/officeart/2016/7/layout/RepeatingBendingProcessNew"/>
    <dgm:cxn modelId="{91F92F6C-B4E0-474A-881B-D24FD8390584}" type="presParOf" srcId="{F9EE6C5E-96BA-40E1-AF04-E3921FD91BC8}" destId="{C77895C5-F701-4BE8-B5D4-4A805E5F3018}" srcOrd="22" destOrd="0" presId="urn:microsoft.com/office/officeart/2016/7/layout/RepeatingBendingProcessNew"/>
    <dgm:cxn modelId="{D457CC25-BF57-432D-A106-320399E85EB9}" type="presParOf" srcId="{F9EE6C5E-96BA-40E1-AF04-E3921FD91BC8}" destId="{13039396-23A5-47E3-9A3A-643AE916ECE8}" srcOrd="23" destOrd="0" presId="urn:microsoft.com/office/officeart/2016/7/layout/RepeatingBendingProcessNew"/>
    <dgm:cxn modelId="{D8260931-077D-4883-B7DB-111229F75852}" type="presParOf" srcId="{13039396-23A5-47E3-9A3A-643AE916ECE8}" destId="{7CC9877B-CD29-49C0-A643-837451A0A996}" srcOrd="0" destOrd="0" presId="urn:microsoft.com/office/officeart/2016/7/layout/RepeatingBendingProcessNew"/>
    <dgm:cxn modelId="{2350EDB7-DE4F-4CDA-9ED8-485915BBE9D8}" type="presParOf" srcId="{F9EE6C5E-96BA-40E1-AF04-E3921FD91BC8}" destId="{550B8D67-D55A-464C-9BDD-BB4501C6BBB5}" srcOrd="24" destOrd="0" presId="urn:microsoft.com/office/officeart/2016/7/layout/RepeatingBendingProcessNew"/>
    <dgm:cxn modelId="{8D836010-7ED7-4EE2-872C-DF5F0437016F}" type="presParOf" srcId="{F9EE6C5E-96BA-40E1-AF04-E3921FD91BC8}" destId="{A00D6112-DC69-4DA6-8735-A5540F36CBA0}" srcOrd="25" destOrd="0" presId="urn:microsoft.com/office/officeart/2016/7/layout/RepeatingBendingProcessNew"/>
    <dgm:cxn modelId="{73999837-D659-4651-B60C-B672F53411D2}" type="presParOf" srcId="{A00D6112-DC69-4DA6-8735-A5540F36CBA0}" destId="{8BE4D982-00BC-40BD-ADCD-1905DBB6D679}" srcOrd="0" destOrd="0" presId="urn:microsoft.com/office/officeart/2016/7/layout/RepeatingBendingProcessNew"/>
    <dgm:cxn modelId="{B3AF1CA5-81DD-4B0D-8A93-6174D3ED9642}" type="presParOf" srcId="{F9EE6C5E-96BA-40E1-AF04-E3921FD91BC8}" destId="{31604229-F406-4B4B-BD2F-8F5B62BF6962}" srcOrd="26" destOrd="0" presId="urn:microsoft.com/office/officeart/2016/7/layout/RepeatingBendingProcessNew"/>
    <dgm:cxn modelId="{483C77DA-1CEE-48BA-93C8-9A37AA142FBB}" type="presParOf" srcId="{F9EE6C5E-96BA-40E1-AF04-E3921FD91BC8}" destId="{43022127-AD57-4E71-A661-A65D1A46B0FD}" srcOrd="27" destOrd="0" presId="urn:microsoft.com/office/officeart/2016/7/layout/RepeatingBendingProcessNew"/>
    <dgm:cxn modelId="{623F6F10-9C7B-4E8E-8AC8-785CBD23FDD6}" type="presParOf" srcId="{43022127-AD57-4E71-A661-A65D1A46B0FD}" destId="{E922B33E-BAD9-4794-9C89-35EFB19097F0}" srcOrd="0" destOrd="0" presId="urn:microsoft.com/office/officeart/2016/7/layout/RepeatingBendingProcessNew"/>
    <dgm:cxn modelId="{3ADBC3CF-025E-46D4-BF70-25BFD8583C54}" type="presParOf" srcId="{F9EE6C5E-96BA-40E1-AF04-E3921FD91BC8}" destId="{B320400F-F397-4DDE-AF76-C0F0560B5989}" srcOrd="28" destOrd="0" presId="urn:microsoft.com/office/officeart/2016/7/layout/RepeatingBendingProcessNew"/>
    <dgm:cxn modelId="{423AAE1C-1B27-4911-962F-3E14440839B8}" type="presParOf" srcId="{F9EE6C5E-96BA-40E1-AF04-E3921FD91BC8}" destId="{2B7F7F3C-C32E-4391-931B-379808460E75}" srcOrd="29" destOrd="0" presId="urn:microsoft.com/office/officeart/2016/7/layout/RepeatingBendingProcessNew"/>
    <dgm:cxn modelId="{D98B8EB8-908B-41E1-AF9A-A0D03E0991A8}" type="presParOf" srcId="{2B7F7F3C-C32E-4391-931B-379808460E75}" destId="{7C07C3BB-A36B-4609-B28B-C3825DEE8D74}" srcOrd="0" destOrd="0" presId="urn:microsoft.com/office/officeart/2016/7/layout/RepeatingBendingProcessNew"/>
    <dgm:cxn modelId="{DA0B532C-6D65-4F26-9B93-97A09EF36EB0}" type="presParOf" srcId="{F9EE6C5E-96BA-40E1-AF04-E3921FD91BC8}" destId="{E7946ABC-1252-4912-9642-29AA9D66ED35}" srcOrd="30" destOrd="0" presId="urn:microsoft.com/office/officeart/2016/7/layout/RepeatingBendingProcessNew"/>
    <dgm:cxn modelId="{E10A55CE-513C-42B7-94CE-3E4457339504}" type="presParOf" srcId="{F9EE6C5E-96BA-40E1-AF04-E3921FD91BC8}" destId="{CFDF8B6D-6A41-47C1-98D6-654CFA614FAF}" srcOrd="31" destOrd="0" presId="urn:microsoft.com/office/officeart/2016/7/layout/RepeatingBendingProcessNew"/>
    <dgm:cxn modelId="{AEA7D566-3A35-41C6-9B39-FB46A8CBC2E5}" type="presParOf" srcId="{CFDF8B6D-6A41-47C1-98D6-654CFA614FAF}" destId="{9F8B99F7-69DB-45D0-84AC-0FEBFD1FFC99}" srcOrd="0" destOrd="0" presId="urn:microsoft.com/office/officeart/2016/7/layout/RepeatingBendingProcessNew"/>
    <dgm:cxn modelId="{843E121C-5183-448E-A514-F365D9137B3D}" type="presParOf" srcId="{F9EE6C5E-96BA-40E1-AF04-E3921FD91BC8}" destId="{950094A2-ED28-41C7-BDAD-1452997E3062}" srcOrd="32" destOrd="0" presId="urn:microsoft.com/office/officeart/2016/7/layout/RepeatingBendingProcessNew"/>
    <dgm:cxn modelId="{0FBA5DB6-0A6C-4206-B0BA-9DA765C30AA2}" type="presParOf" srcId="{F9EE6C5E-96BA-40E1-AF04-E3921FD91BC8}" destId="{17CA48F7-C4B4-4D22-9D99-78D11C8BAC67}" srcOrd="33" destOrd="0" presId="urn:microsoft.com/office/officeart/2016/7/layout/RepeatingBendingProcessNew"/>
    <dgm:cxn modelId="{8F7BE8D3-F980-4EC7-B220-FC2CFAE7D56E}" type="presParOf" srcId="{17CA48F7-C4B4-4D22-9D99-78D11C8BAC67}" destId="{AF16971E-23B8-4D12-8B8D-B125EFA824BA}" srcOrd="0" destOrd="0" presId="urn:microsoft.com/office/officeart/2016/7/layout/RepeatingBendingProcessNew"/>
    <dgm:cxn modelId="{89831A3F-4677-435E-9EE1-D3AFF412135E}" type="presParOf" srcId="{F9EE6C5E-96BA-40E1-AF04-E3921FD91BC8}" destId="{A58D7D98-46B1-4553-84CA-9B8B7B61CBD3}" srcOrd="34" destOrd="0" presId="urn:microsoft.com/office/officeart/2016/7/layout/RepeatingBendingProcessNew"/>
    <dgm:cxn modelId="{61ACFA70-83C5-48F2-BF25-2183B2DD9581}" type="presParOf" srcId="{F9EE6C5E-96BA-40E1-AF04-E3921FD91BC8}" destId="{E371BC40-4FC5-4807-9D5D-418385FAE718}" srcOrd="35" destOrd="0" presId="urn:microsoft.com/office/officeart/2016/7/layout/RepeatingBendingProcessNew"/>
    <dgm:cxn modelId="{04413D7D-DB4F-4F78-A92A-E33DC1EE764E}" type="presParOf" srcId="{E371BC40-4FC5-4807-9D5D-418385FAE718}" destId="{86453276-513B-45E3-8DB9-95DB0136F609}" srcOrd="0" destOrd="0" presId="urn:microsoft.com/office/officeart/2016/7/layout/RepeatingBendingProcessNew"/>
    <dgm:cxn modelId="{EE8BBC9D-0EA1-45FA-B3FB-7C0949A86E5B}" type="presParOf" srcId="{F9EE6C5E-96BA-40E1-AF04-E3921FD91BC8}" destId="{36EF0196-4635-4F26-964A-AA84BCDE303A}" srcOrd="36" destOrd="0" presId="urn:microsoft.com/office/officeart/2016/7/layout/RepeatingBendingProcessNew"/>
    <dgm:cxn modelId="{945F470D-D47B-4E9A-A24A-8BD1159A12A0}" type="presParOf" srcId="{F9EE6C5E-96BA-40E1-AF04-E3921FD91BC8}" destId="{EA8257A0-F5C1-4CA8-BBB9-533BB9E75AB2}" srcOrd="37" destOrd="0" presId="urn:microsoft.com/office/officeart/2016/7/layout/RepeatingBendingProcessNew"/>
    <dgm:cxn modelId="{861E6819-CDF0-4B64-8E7D-FF4A5404F091}" type="presParOf" srcId="{EA8257A0-F5C1-4CA8-BBB9-533BB9E75AB2}" destId="{42DE4618-2A22-4E8F-BA5F-CCE52DA8F98D}" srcOrd="0" destOrd="0" presId="urn:microsoft.com/office/officeart/2016/7/layout/RepeatingBendingProcessNew"/>
    <dgm:cxn modelId="{2EE06AD0-5E9D-4B81-8F3B-FD73DC62E02B}" type="presParOf" srcId="{F9EE6C5E-96BA-40E1-AF04-E3921FD91BC8}" destId="{DD32D769-EA34-4782-A695-0DF9F174B5D7}" srcOrd="38" destOrd="0" presId="urn:microsoft.com/office/officeart/2016/7/layout/RepeatingBendingProcessNew"/>
    <dgm:cxn modelId="{F15ADFFF-A56F-4DE6-B3D6-652CEA3DE28B}" type="presParOf" srcId="{F9EE6C5E-96BA-40E1-AF04-E3921FD91BC8}" destId="{FD97D625-9F16-40AD-BC12-7F1245D904F1}" srcOrd="39" destOrd="0" presId="urn:microsoft.com/office/officeart/2016/7/layout/RepeatingBendingProcessNew"/>
    <dgm:cxn modelId="{F33F9285-D5C5-4DA9-9DE1-7B092F5E8741}" type="presParOf" srcId="{FD97D625-9F16-40AD-BC12-7F1245D904F1}" destId="{B539407E-FE2C-40E9-B26C-8F31A041A656}" srcOrd="0" destOrd="0" presId="urn:microsoft.com/office/officeart/2016/7/layout/RepeatingBendingProcessNew"/>
    <dgm:cxn modelId="{3B09A56D-50E8-4408-BBB5-823AFC787F5D}" type="presParOf" srcId="{F9EE6C5E-96BA-40E1-AF04-E3921FD91BC8}" destId="{87A6135C-AD6F-4590-9A2E-2112A8B65C28}" srcOrd="40" destOrd="0" presId="urn:microsoft.com/office/officeart/2016/7/layout/RepeatingBendingProcessNew"/>
    <dgm:cxn modelId="{2CEAE2A5-5ABE-46E0-A964-9BC318A0B4E2}" type="presParOf" srcId="{F9EE6C5E-96BA-40E1-AF04-E3921FD91BC8}" destId="{406710C6-80D6-44C3-B34C-97AA434933B1}" srcOrd="41" destOrd="0" presId="urn:microsoft.com/office/officeart/2016/7/layout/RepeatingBendingProcessNew"/>
    <dgm:cxn modelId="{38BCE860-093E-4E74-B774-4D5433D441E8}" type="presParOf" srcId="{406710C6-80D6-44C3-B34C-97AA434933B1}" destId="{97683ECE-5111-4618-9FE0-F0F55D4B6422}" srcOrd="0" destOrd="0" presId="urn:microsoft.com/office/officeart/2016/7/layout/RepeatingBendingProcessNew"/>
    <dgm:cxn modelId="{D214578E-B882-4237-930E-581B406F75E5}" type="presParOf" srcId="{F9EE6C5E-96BA-40E1-AF04-E3921FD91BC8}" destId="{22E168CA-5F92-491E-A6A0-7CC2B1814E57}" srcOrd="42" destOrd="0" presId="urn:microsoft.com/office/officeart/2016/7/layout/RepeatingBendingProcessNew"/>
    <dgm:cxn modelId="{7433B73B-5CC3-4C82-893A-041A30680E46}" type="presParOf" srcId="{F9EE6C5E-96BA-40E1-AF04-E3921FD91BC8}" destId="{E70B4195-1C9B-4458-AB2F-BFC676CE5271}" srcOrd="43" destOrd="0" presId="urn:microsoft.com/office/officeart/2016/7/layout/RepeatingBendingProcessNew"/>
    <dgm:cxn modelId="{CD349463-FFD4-4DDC-B305-121B06CB2154}" type="presParOf" srcId="{E70B4195-1C9B-4458-AB2F-BFC676CE5271}" destId="{2ACCBCE6-21CB-4FF0-9CD2-898344FFE149}" srcOrd="0" destOrd="0" presId="urn:microsoft.com/office/officeart/2016/7/layout/RepeatingBendingProcessNew"/>
    <dgm:cxn modelId="{C37023B4-F610-410B-B0B2-43548968FA41}" type="presParOf" srcId="{F9EE6C5E-96BA-40E1-AF04-E3921FD91BC8}" destId="{10DC3C80-E1BE-4454-B25F-26B5B95E3CAA}" srcOrd="44"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4680F5-A528-49A4-AB02-98E16ECDEBC3}" type="doc">
      <dgm:prSet loTypeId="urn:microsoft.com/office/officeart/2016/7/layout/BasicLinearProcessNumbered" loCatId="process" qsTypeId="urn:microsoft.com/office/officeart/2005/8/quickstyle/simple4"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en-US"/>
        </a:p>
      </dgm:t>
    </dgm:pt>
    <dgm:pt modelId="{A886DFA1-179D-4C9D-9251-D9A27138C084}">
      <dgm:prSet custT="1"/>
      <dgm:spPr>
        <a:ln>
          <a:noFill/>
        </a:ln>
        <a:effectLst>
          <a:outerShdw blurRad="44450" dist="27940" dir="5400000" algn="ctr">
            <a:srgbClr val="000000">
              <a:alpha val="32000"/>
            </a:srgbClr>
          </a:outerShdw>
        </a:effectLst>
        <a:sp3d>
          <a:bevelT w="190500" h="38100"/>
        </a:sp3d>
      </dgm:spPr>
      <dgm:t>
        <a:bodyPr/>
        <a:lstStyle/>
        <a:p>
          <a:pPr algn="just"/>
          <a:r>
            <a:rPr lang="pt-BR" sz="1900" b="1" dirty="0"/>
            <a:t>Quem deve Declarar </a:t>
          </a:r>
          <a:r>
            <a:rPr lang="pt-BR" sz="1900" dirty="0"/>
            <a:t>: pessoas jurídicas tomadoras de serviços executados mediante cessão de mão de obra ou empreitada, constantes na Tabela 06 do Anexo I dos leiautes da EFD-Reinf , inclusive em regime de trabalho temporário. </a:t>
          </a:r>
          <a:endParaRPr lang="en-US" sz="1900" dirty="0"/>
        </a:p>
      </dgm:t>
    </dgm:pt>
    <dgm:pt modelId="{6F68B3ED-120A-4B91-891A-DB69C7A5F5CC}" type="parTrans" cxnId="{2A1A5149-B5D5-41BB-9C66-0E0CDD8C28BF}">
      <dgm:prSet/>
      <dgm:spPr/>
      <dgm:t>
        <a:bodyPr/>
        <a:lstStyle/>
        <a:p>
          <a:endParaRPr lang="en-US"/>
        </a:p>
      </dgm:t>
    </dgm:pt>
    <dgm:pt modelId="{63DEF259-0BAF-4C38-8F0D-AE9E2422D40D}" type="sibTrans" cxnId="{2A1A5149-B5D5-41BB-9C66-0E0CDD8C28BF}">
      <dgm:prSet phldrT="1" phldr="0"/>
      <dgm:spPr>
        <a:ln>
          <a:noFill/>
        </a:ln>
        <a:effectLst>
          <a:outerShdw blurRad="44450" dist="27940" dir="5400000" algn="ctr">
            <a:srgbClr val="000000">
              <a:alpha val="32000"/>
            </a:srgbClr>
          </a:outerShdw>
        </a:effectLst>
        <a:sp3d>
          <a:bevelT w="190500" h="38100"/>
        </a:sp3d>
      </dgm:spPr>
      <dgm:t>
        <a:bodyPr/>
        <a:lstStyle/>
        <a:p>
          <a:r>
            <a:rPr lang="en-US"/>
            <a:t>1</a:t>
          </a:r>
        </a:p>
      </dgm:t>
    </dgm:pt>
    <dgm:pt modelId="{12D640B1-BAA6-445F-95AC-CA22183D2A5A}">
      <dgm:prSet custT="1"/>
      <dgm:spPr>
        <a:ln>
          <a:noFill/>
        </a:ln>
        <a:effectLst>
          <a:outerShdw blurRad="44450" dist="27940" dir="5400000" algn="ctr">
            <a:srgbClr val="000000">
              <a:alpha val="32000"/>
            </a:srgbClr>
          </a:outerShdw>
        </a:effectLst>
        <a:sp3d>
          <a:bevelT w="190500" h="38100"/>
        </a:sp3d>
      </dgm:spPr>
      <dgm:t>
        <a:bodyPr/>
        <a:lstStyle/>
        <a:p>
          <a:pPr algn="just"/>
          <a:r>
            <a:rPr lang="pt-BR" sz="1800" b="1" dirty="0"/>
            <a:t>Prazo de envio</a:t>
          </a:r>
          <a:r>
            <a:rPr lang="pt-BR" sz="1800" dirty="0"/>
            <a:t>: a</a:t>
          </a:r>
          <a:r>
            <a:rPr lang="pt-BR" sz="1800" b="1" u="sng" dirty="0"/>
            <a:t>té o dia 15 do mês seguinte à emissão da nota fiscal ou fatura ou antes do envio do evento R-2099 </a:t>
          </a:r>
          <a:r>
            <a:rPr lang="pt-BR" sz="1800" dirty="0"/>
            <a:t>- Fechamento dos eventos da série R-2000, o que ocorrer primeiro. Antecipa-se o envio deste evento para o dia útil imediatamente anterior quando não houver expediente bancário.</a:t>
          </a:r>
        </a:p>
        <a:p>
          <a:pPr algn="just"/>
          <a:endParaRPr lang="pt-BR" sz="1800" dirty="0"/>
        </a:p>
        <a:p>
          <a:pPr algn="just"/>
          <a:endParaRPr lang="en-US" sz="1800" dirty="0"/>
        </a:p>
      </dgm:t>
    </dgm:pt>
    <dgm:pt modelId="{8290C5F7-91B7-4D8E-BF4B-6A2BBA78D614}" type="parTrans" cxnId="{99D01D73-05E9-4E48-86E3-6030CEE4C301}">
      <dgm:prSet/>
      <dgm:spPr/>
      <dgm:t>
        <a:bodyPr/>
        <a:lstStyle/>
        <a:p>
          <a:endParaRPr lang="en-US"/>
        </a:p>
      </dgm:t>
    </dgm:pt>
    <dgm:pt modelId="{99A48CD9-A0AD-42EE-A343-C5B55B4C37E7}" type="sibTrans" cxnId="{99D01D73-05E9-4E48-86E3-6030CEE4C301}">
      <dgm:prSet phldrT="2" phldr="0"/>
      <dgm:spPr>
        <a:ln>
          <a:noFill/>
        </a:ln>
        <a:effectLst>
          <a:outerShdw blurRad="44450" dist="27940" dir="5400000" algn="ctr">
            <a:srgbClr val="000000">
              <a:alpha val="32000"/>
            </a:srgbClr>
          </a:outerShdw>
        </a:effectLst>
        <a:sp3d>
          <a:bevelT w="190500" h="38100"/>
        </a:sp3d>
      </dgm:spPr>
      <dgm:t>
        <a:bodyPr/>
        <a:lstStyle/>
        <a:p>
          <a:r>
            <a:rPr lang="en-US"/>
            <a:t>2</a:t>
          </a:r>
        </a:p>
      </dgm:t>
    </dgm:pt>
    <dgm:pt modelId="{F1B3ABD3-5DC5-4AEE-AE38-333FB1B50224}">
      <dgm:prSet custT="1"/>
      <dgm:spPr>
        <a:ln>
          <a:noFill/>
        </a:ln>
        <a:effectLst>
          <a:outerShdw blurRad="44450" dist="27940" dir="5400000" algn="ctr">
            <a:srgbClr val="000000">
              <a:alpha val="32000"/>
            </a:srgbClr>
          </a:outerShdw>
        </a:effectLst>
        <a:sp3d>
          <a:bevelT w="190500" h="38100"/>
        </a:sp3d>
      </dgm:spPr>
      <dgm:t>
        <a:bodyPr/>
        <a:lstStyle/>
        <a:p>
          <a:pPr algn="just"/>
          <a:r>
            <a:rPr lang="pt-BR" sz="1800" b="1" dirty="0"/>
            <a:t>Informações comportadas por cada evento </a:t>
          </a:r>
          <a:r>
            <a:rPr lang="pt-BR" sz="1800" dirty="0"/>
            <a:t>:  A empresa tomadora de serviços encaminhará um evento para cada um dos seus estabelecimentos e respectivo prestador, contendo as informações dos serviços realizados no período de apuração. Exemplo contendo 3 eventos:</a:t>
          </a:r>
          <a:endParaRPr lang="en-US" sz="1800" dirty="0"/>
        </a:p>
      </dgm:t>
    </dgm:pt>
    <dgm:pt modelId="{E4577F79-46BF-4AA9-8492-622F60E79130}" type="parTrans" cxnId="{8C1D543F-4CE4-441B-A8B4-4819D1C85CC6}">
      <dgm:prSet/>
      <dgm:spPr/>
      <dgm:t>
        <a:bodyPr/>
        <a:lstStyle/>
        <a:p>
          <a:endParaRPr lang="en-US"/>
        </a:p>
      </dgm:t>
    </dgm:pt>
    <dgm:pt modelId="{5EADAE2C-1275-4C6A-8FAE-81B72F4957F2}" type="sibTrans" cxnId="{8C1D543F-4CE4-441B-A8B4-4819D1C85CC6}">
      <dgm:prSet phldrT="3" phldr="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3</a:t>
          </a:r>
        </a:p>
      </dgm:t>
    </dgm:pt>
    <dgm:pt modelId="{EA18E0DA-FAB3-4655-9025-A32770FB374A}" type="pres">
      <dgm:prSet presAssocID="{CA4680F5-A528-49A4-AB02-98E16ECDEBC3}" presName="Name0" presStyleCnt="0">
        <dgm:presLayoutVars>
          <dgm:animLvl val="lvl"/>
          <dgm:resizeHandles val="exact"/>
        </dgm:presLayoutVars>
      </dgm:prSet>
      <dgm:spPr/>
    </dgm:pt>
    <dgm:pt modelId="{410E421E-259B-4685-A995-E57760BEE9EB}" type="pres">
      <dgm:prSet presAssocID="{A886DFA1-179D-4C9D-9251-D9A27138C084}" presName="compositeNode" presStyleCnt="0">
        <dgm:presLayoutVars>
          <dgm:bulletEnabled val="1"/>
        </dgm:presLayoutVars>
      </dgm:prSet>
      <dgm:spPr>
        <a:ln>
          <a:noFill/>
        </a:ln>
        <a:effectLst>
          <a:outerShdw blurRad="44450" dist="27940" dir="5400000" algn="ctr">
            <a:srgbClr val="000000">
              <a:alpha val="32000"/>
            </a:srgbClr>
          </a:outerShdw>
        </a:effectLst>
        <a:sp3d>
          <a:bevelT w="190500" h="38100"/>
        </a:sp3d>
      </dgm:spPr>
    </dgm:pt>
    <dgm:pt modelId="{7CAA388E-06C0-4FBB-A173-FD50739FBB77}" type="pres">
      <dgm:prSet presAssocID="{A886DFA1-179D-4C9D-9251-D9A27138C084}" presName="bgRect" presStyleLbl="bgAccFollowNode1" presStyleIdx="0" presStyleCnt="3" custScaleY="109323"/>
      <dgm:spPr/>
    </dgm:pt>
    <dgm:pt modelId="{82FDD1B7-7883-4314-BEE7-5F124713ED64}" type="pres">
      <dgm:prSet presAssocID="{63DEF259-0BAF-4C38-8F0D-AE9E2422D40D}" presName="sibTransNodeCircle" presStyleLbl="alignNode1" presStyleIdx="0" presStyleCnt="6">
        <dgm:presLayoutVars>
          <dgm:chMax val="0"/>
          <dgm:bulletEnabled/>
        </dgm:presLayoutVars>
      </dgm:prSet>
      <dgm:spPr/>
    </dgm:pt>
    <dgm:pt modelId="{6B64F7F2-298F-48CC-A008-4F86890AC7E7}" type="pres">
      <dgm:prSet presAssocID="{A886DFA1-179D-4C9D-9251-D9A27138C084}" presName="bottomLine" presStyleLbl="alignNode1" presStyleIdx="1" presStyleCnt="6">
        <dgm:presLayoutVars/>
      </dgm:prSet>
      <dgm:spPr>
        <a:ln>
          <a:noFill/>
        </a:ln>
        <a:effectLst>
          <a:outerShdw blurRad="44450" dist="27940" dir="5400000" algn="ctr">
            <a:srgbClr val="000000">
              <a:alpha val="32000"/>
            </a:srgbClr>
          </a:outerShdw>
        </a:effectLst>
        <a:sp3d>
          <a:bevelT w="190500" h="38100"/>
        </a:sp3d>
      </dgm:spPr>
    </dgm:pt>
    <dgm:pt modelId="{108FCF3D-7735-49BB-A715-D42450B77B1F}" type="pres">
      <dgm:prSet presAssocID="{A886DFA1-179D-4C9D-9251-D9A27138C084}" presName="nodeText" presStyleLbl="bgAccFollowNode1" presStyleIdx="0" presStyleCnt="3">
        <dgm:presLayoutVars>
          <dgm:bulletEnabled val="1"/>
        </dgm:presLayoutVars>
      </dgm:prSet>
      <dgm:spPr/>
    </dgm:pt>
    <dgm:pt modelId="{DB8D2292-1B89-4838-9B8E-ED2707DFF4A5}" type="pres">
      <dgm:prSet presAssocID="{63DEF259-0BAF-4C38-8F0D-AE9E2422D40D}" presName="sibTrans" presStyleCnt="0"/>
      <dgm:spPr>
        <a:ln>
          <a:noFill/>
        </a:ln>
        <a:effectLst>
          <a:outerShdw blurRad="44450" dist="27940" dir="5400000" algn="ctr">
            <a:srgbClr val="000000">
              <a:alpha val="32000"/>
            </a:srgbClr>
          </a:outerShdw>
        </a:effectLst>
        <a:sp3d>
          <a:bevelT w="190500" h="38100"/>
        </a:sp3d>
      </dgm:spPr>
    </dgm:pt>
    <dgm:pt modelId="{F4C25D10-FADB-4DB5-B581-FF5AF05AD57D}" type="pres">
      <dgm:prSet presAssocID="{12D640B1-BAA6-445F-95AC-CA22183D2A5A}" presName="compositeNode" presStyleCnt="0">
        <dgm:presLayoutVars>
          <dgm:bulletEnabled val="1"/>
        </dgm:presLayoutVars>
      </dgm:prSet>
      <dgm:spPr>
        <a:ln>
          <a:noFill/>
        </a:ln>
        <a:effectLst>
          <a:outerShdw blurRad="44450" dist="27940" dir="5400000" algn="ctr">
            <a:srgbClr val="000000">
              <a:alpha val="32000"/>
            </a:srgbClr>
          </a:outerShdw>
        </a:effectLst>
        <a:sp3d>
          <a:bevelT w="190500" h="38100"/>
        </a:sp3d>
      </dgm:spPr>
    </dgm:pt>
    <dgm:pt modelId="{3940F4E8-9702-41B3-A5D1-EA12F1855030}" type="pres">
      <dgm:prSet presAssocID="{12D640B1-BAA6-445F-95AC-CA22183D2A5A}" presName="bgRect" presStyleLbl="bgAccFollowNode1" presStyleIdx="1" presStyleCnt="3" custScaleY="109323" custLinFactNeighborX="16" custLinFactNeighborY="0"/>
      <dgm:spPr/>
    </dgm:pt>
    <dgm:pt modelId="{BA5265E5-BDC8-425D-92C9-F1DC027D1B3A}" type="pres">
      <dgm:prSet presAssocID="{99A48CD9-A0AD-42EE-A343-C5B55B4C37E7}" presName="sibTransNodeCircle" presStyleLbl="alignNode1" presStyleIdx="2" presStyleCnt="6">
        <dgm:presLayoutVars>
          <dgm:chMax val="0"/>
          <dgm:bulletEnabled/>
        </dgm:presLayoutVars>
      </dgm:prSet>
      <dgm:spPr/>
    </dgm:pt>
    <dgm:pt modelId="{5606D257-FA49-40DA-99B4-4C47612EFC2F}" type="pres">
      <dgm:prSet presAssocID="{12D640B1-BAA6-445F-95AC-CA22183D2A5A}" presName="bottomLine" presStyleLbl="alignNode1" presStyleIdx="3" presStyleCnt="6">
        <dgm:presLayoutVars/>
      </dgm:prSet>
      <dgm:spPr>
        <a:ln>
          <a:noFill/>
        </a:ln>
        <a:effectLst>
          <a:outerShdw blurRad="44450" dist="27940" dir="5400000" algn="ctr">
            <a:srgbClr val="000000">
              <a:alpha val="32000"/>
            </a:srgbClr>
          </a:outerShdw>
        </a:effectLst>
        <a:sp3d>
          <a:bevelT w="190500" h="38100"/>
        </a:sp3d>
      </dgm:spPr>
    </dgm:pt>
    <dgm:pt modelId="{CA6B0895-EC3E-4C07-B958-7181DBAFE92E}" type="pres">
      <dgm:prSet presAssocID="{12D640B1-BAA6-445F-95AC-CA22183D2A5A}" presName="nodeText" presStyleLbl="bgAccFollowNode1" presStyleIdx="1" presStyleCnt="3">
        <dgm:presLayoutVars>
          <dgm:bulletEnabled val="1"/>
        </dgm:presLayoutVars>
      </dgm:prSet>
      <dgm:spPr/>
    </dgm:pt>
    <dgm:pt modelId="{EAE1517D-0E76-4AC1-B7C2-8719C2D99A91}" type="pres">
      <dgm:prSet presAssocID="{99A48CD9-A0AD-42EE-A343-C5B55B4C37E7}" presName="sibTrans" presStyleCnt="0"/>
      <dgm:spPr>
        <a:ln>
          <a:noFill/>
        </a:ln>
        <a:effectLst>
          <a:outerShdw blurRad="44450" dist="27940" dir="5400000" algn="ctr">
            <a:srgbClr val="000000">
              <a:alpha val="32000"/>
            </a:srgbClr>
          </a:outerShdw>
        </a:effectLst>
        <a:sp3d>
          <a:bevelT w="190500" h="38100"/>
        </a:sp3d>
      </dgm:spPr>
    </dgm:pt>
    <dgm:pt modelId="{67173035-BAD9-4E30-B6F9-18E600608B41}" type="pres">
      <dgm:prSet presAssocID="{F1B3ABD3-5DC5-4AEE-AE38-333FB1B50224}" presName="compositeNode" presStyleCnt="0">
        <dgm:presLayoutVars>
          <dgm:bulletEnabled val="1"/>
        </dgm:presLayoutVars>
      </dgm:prSet>
      <dgm:spPr>
        <a:ln>
          <a:noFill/>
        </a:ln>
        <a:effectLst>
          <a:outerShdw blurRad="44450" dist="27940" dir="5400000" algn="ctr">
            <a:srgbClr val="000000">
              <a:alpha val="32000"/>
            </a:srgbClr>
          </a:outerShdw>
        </a:effectLst>
        <a:sp3d>
          <a:bevelT w="190500" h="38100"/>
        </a:sp3d>
      </dgm:spPr>
    </dgm:pt>
    <dgm:pt modelId="{E0D766C6-B119-4B47-BBE5-E931910A21C6}" type="pres">
      <dgm:prSet presAssocID="{F1B3ABD3-5DC5-4AEE-AE38-333FB1B50224}" presName="bgRect" presStyleLbl="bgAccFollowNode1" presStyleIdx="2" presStyleCnt="3" custScaleY="109323" custLinFactNeighborX="-499" custLinFactNeighborY="0"/>
      <dgm:spPr/>
    </dgm:pt>
    <dgm:pt modelId="{0F34BEF6-8267-4EE1-BA30-C41C97E5D32F}" type="pres">
      <dgm:prSet presAssocID="{5EADAE2C-1275-4C6A-8FAE-81B72F4957F2}" presName="sibTransNodeCircle" presStyleLbl="alignNode1" presStyleIdx="4" presStyleCnt="6">
        <dgm:presLayoutVars>
          <dgm:chMax val="0"/>
          <dgm:bulletEnabled/>
        </dgm:presLayoutVars>
      </dgm:prSet>
      <dgm:spPr/>
    </dgm:pt>
    <dgm:pt modelId="{108AAA72-2E22-455A-AF7C-A5FFE1A64895}" type="pres">
      <dgm:prSet presAssocID="{F1B3ABD3-5DC5-4AEE-AE38-333FB1B50224}" presName="bottomLine" presStyleLbl="alignNode1" presStyleIdx="5" presStyleCnt="6">
        <dgm:presLayoutVars/>
      </dgm:prSet>
      <dgm:spPr>
        <a:ln>
          <a:noFill/>
        </a:ln>
        <a:effectLst>
          <a:outerShdw blurRad="44450" dist="27940" dir="5400000" algn="ctr">
            <a:srgbClr val="000000">
              <a:alpha val="32000"/>
            </a:srgbClr>
          </a:outerShdw>
        </a:effectLst>
        <a:sp3d>
          <a:bevelT w="190500" h="38100"/>
        </a:sp3d>
      </dgm:spPr>
    </dgm:pt>
    <dgm:pt modelId="{C22A691C-6359-4C47-A12F-4CE0D4B46145}" type="pres">
      <dgm:prSet presAssocID="{F1B3ABD3-5DC5-4AEE-AE38-333FB1B50224}" presName="nodeText" presStyleLbl="bgAccFollowNode1" presStyleIdx="2" presStyleCnt="3">
        <dgm:presLayoutVars>
          <dgm:bulletEnabled val="1"/>
        </dgm:presLayoutVars>
      </dgm:prSet>
      <dgm:spPr/>
    </dgm:pt>
  </dgm:ptLst>
  <dgm:cxnLst>
    <dgm:cxn modelId="{55403434-2D2E-4234-98E0-D00A230ACC47}" type="presOf" srcId="{99A48CD9-A0AD-42EE-A343-C5B55B4C37E7}" destId="{BA5265E5-BDC8-425D-92C9-F1DC027D1B3A}" srcOrd="0" destOrd="0" presId="urn:microsoft.com/office/officeart/2016/7/layout/BasicLinearProcessNumbered"/>
    <dgm:cxn modelId="{8C1D543F-4CE4-441B-A8B4-4819D1C85CC6}" srcId="{CA4680F5-A528-49A4-AB02-98E16ECDEBC3}" destId="{F1B3ABD3-5DC5-4AEE-AE38-333FB1B50224}" srcOrd="2" destOrd="0" parTransId="{E4577F79-46BF-4AA9-8492-622F60E79130}" sibTransId="{5EADAE2C-1275-4C6A-8FAE-81B72F4957F2}"/>
    <dgm:cxn modelId="{2A1A5149-B5D5-41BB-9C66-0E0CDD8C28BF}" srcId="{CA4680F5-A528-49A4-AB02-98E16ECDEBC3}" destId="{A886DFA1-179D-4C9D-9251-D9A27138C084}" srcOrd="0" destOrd="0" parTransId="{6F68B3ED-120A-4B91-891A-DB69C7A5F5CC}" sibTransId="{63DEF259-0BAF-4C38-8F0D-AE9E2422D40D}"/>
    <dgm:cxn modelId="{40ADDC71-23D5-4BF6-A3B1-B45D1EAA22FD}" type="presOf" srcId="{12D640B1-BAA6-445F-95AC-CA22183D2A5A}" destId="{CA6B0895-EC3E-4C07-B958-7181DBAFE92E}" srcOrd="1" destOrd="0" presId="urn:microsoft.com/office/officeart/2016/7/layout/BasicLinearProcessNumbered"/>
    <dgm:cxn modelId="{99D01D73-05E9-4E48-86E3-6030CEE4C301}" srcId="{CA4680F5-A528-49A4-AB02-98E16ECDEBC3}" destId="{12D640B1-BAA6-445F-95AC-CA22183D2A5A}" srcOrd="1" destOrd="0" parTransId="{8290C5F7-91B7-4D8E-BF4B-6A2BBA78D614}" sibTransId="{99A48CD9-A0AD-42EE-A343-C5B55B4C37E7}"/>
    <dgm:cxn modelId="{9C09E881-DE96-406F-BAE5-75CBF3CFC242}" type="presOf" srcId="{A886DFA1-179D-4C9D-9251-D9A27138C084}" destId="{7CAA388E-06C0-4FBB-A173-FD50739FBB77}" srcOrd="0" destOrd="0" presId="urn:microsoft.com/office/officeart/2016/7/layout/BasicLinearProcessNumbered"/>
    <dgm:cxn modelId="{6999308E-58EE-4F15-916A-B786D1E20ABE}" type="presOf" srcId="{63DEF259-0BAF-4C38-8F0D-AE9E2422D40D}" destId="{82FDD1B7-7883-4314-BEE7-5F124713ED64}" srcOrd="0" destOrd="0" presId="urn:microsoft.com/office/officeart/2016/7/layout/BasicLinearProcessNumbered"/>
    <dgm:cxn modelId="{F8122B99-17CC-45B4-ADAD-97FF903BCBE7}" type="presOf" srcId="{F1B3ABD3-5DC5-4AEE-AE38-333FB1B50224}" destId="{E0D766C6-B119-4B47-BBE5-E931910A21C6}" srcOrd="0" destOrd="0" presId="urn:microsoft.com/office/officeart/2016/7/layout/BasicLinearProcessNumbered"/>
    <dgm:cxn modelId="{1E7EFEA5-4BCF-4705-B4CA-97B09239E35F}" type="presOf" srcId="{5EADAE2C-1275-4C6A-8FAE-81B72F4957F2}" destId="{0F34BEF6-8267-4EE1-BA30-C41C97E5D32F}" srcOrd="0" destOrd="0" presId="urn:microsoft.com/office/officeart/2016/7/layout/BasicLinearProcessNumbered"/>
    <dgm:cxn modelId="{34AF28B3-DB94-45A1-9BC4-0EC475A68B6A}" type="presOf" srcId="{12D640B1-BAA6-445F-95AC-CA22183D2A5A}" destId="{3940F4E8-9702-41B3-A5D1-EA12F1855030}" srcOrd="0" destOrd="0" presId="urn:microsoft.com/office/officeart/2016/7/layout/BasicLinearProcessNumbered"/>
    <dgm:cxn modelId="{2B82E7B4-6F7E-4B11-B3E5-7E9CBB33C768}" type="presOf" srcId="{CA4680F5-A528-49A4-AB02-98E16ECDEBC3}" destId="{EA18E0DA-FAB3-4655-9025-A32770FB374A}" srcOrd="0" destOrd="0" presId="urn:microsoft.com/office/officeart/2016/7/layout/BasicLinearProcessNumbered"/>
    <dgm:cxn modelId="{C0B5E3C1-0071-4563-9416-21BA824CEF30}" type="presOf" srcId="{A886DFA1-179D-4C9D-9251-D9A27138C084}" destId="{108FCF3D-7735-49BB-A715-D42450B77B1F}" srcOrd="1" destOrd="0" presId="urn:microsoft.com/office/officeart/2016/7/layout/BasicLinearProcessNumbered"/>
    <dgm:cxn modelId="{7722C2DF-FAE9-48AC-B061-5FA9EC3FACBE}" type="presOf" srcId="{F1B3ABD3-5DC5-4AEE-AE38-333FB1B50224}" destId="{C22A691C-6359-4C47-A12F-4CE0D4B46145}" srcOrd="1" destOrd="0" presId="urn:microsoft.com/office/officeart/2016/7/layout/BasicLinearProcessNumbered"/>
    <dgm:cxn modelId="{520ABAB3-06F7-4DA8-9D18-41ACC457D6FA}" type="presParOf" srcId="{EA18E0DA-FAB3-4655-9025-A32770FB374A}" destId="{410E421E-259B-4685-A995-E57760BEE9EB}" srcOrd="0" destOrd="0" presId="urn:microsoft.com/office/officeart/2016/7/layout/BasicLinearProcessNumbered"/>
    <dgm:cxn modelId="{9027811D-3E4E-4255-86BB-D2918C34C447}" type="presParOf" srcId="{410E421E-259B-4685-A995-E57760BEE9EB}" destId="{7CAA388E-06C0-4FBB-A173-FD50739FBB77}" srcOrd="0" destOrd="0" presId="urn:microsoft.com/office/officeart/2016/7/layout/BasicLinearProcessNumbered"/>
    <dgm:cxn modelId="{4E135D66-261F-45EC-87F1-66BB43A7D133}" type="presParOf" srcId="{410E421E-259B-4685-A995-E57760BEE9EB}" destId="{82FDD1B7-7883-4314-BEE7-5F124713ED64}" srcOrd="1" destOrd="0" presId="urn:microsoft.com/office/officeart/2016/7/layout/BasicLinearProcessNumbered"/>
    <dgm:cxn modelId="{8D843B40-E7E4-4664-AFD9-E332A9CE0ADF}" type="presParOf" srcId="{410E421E-259B-4685-A995-E57760BEE9EB}" destId="{6B64F7F2-298F-48CC-A008-4F86890AC7E7}" srcOrd="2" destOrd="0" presId="urn:microsoft.com/office/officeart/2016/7/layout/BasicLinearProcessNumbered"/>
    <dgm:cxn modelId="{6A84C3BB-6608-4168-845F-605237DA965A}" type="presParOf" srcId="{410E421E-259B-4685-A995-E57760BEE9EB}" destId="{108FCF3D-7735-49BB-A715-D42450B77B1F}" srcOrd="3" destOrd="0" presId="urn:microsoft.com/office/officeart/2016/7/layout/BasicLinearProcessNumbered"/>
    <dgm:cxn modelId="{8740AFB1-A96F-47E9-830A-11240523B92E}" type="presParOf" srcId="{EA18E0DA-FAB3-4655-9025-A32770FB374A}" destId="{DB8D2292-1B89-4838-9B8E-ED2707DFF4A5}" srcOrd="1" destOrd="0" presId="urn:microsoft.com/office/officeart/2016/7/layout/BasicLinearProcessNumbered"/>
    <dgm:cxn modelId="{2BFFE786-DF50-457D-8A40-DDB232F2451F}" type="presParOf" srcId="{EA18E0DA-FAB3-4655-9025-A32770FB374A}" destId="{F4C25D10-FADB-4DB5-B581-FF5AF05AD57D}" srcOrd="2" destOrd="0" presId="urn:microsoft.com/office/officeart/2016/7/layout/BasicLinearProcessNumbered"/>
    <dgm:cxn modelId="{E7478A6C-DC8E-4998-9AEA-B808F5464E86}" type="presParOf" srcId="{F4C25D10-FADB-4DB5-B581-FF5AF05AD57D}" destId="{3940F4E8-9702-41B3-A5D1-EA12F1855030}" srcOrd="0" destOrd="0" presId="urn:microsoft.com/office/officeart/2016/7/layout/BasicLinearProcessNumbered"/>
    <dgm:cxn modelId="{3D674A47-F71E-4545-BC96-1A073B30A370}" type="presParOf" srcId="{F4C25D10-FADB-4DB5-B581-FF5AF05AD57D}" destId="{BA5265E5-BDC8-425D-92C9-F1DC027D1B3A}" srcOrd="1" destOrd="0" presId="urn:microsoft.com/office/officeart/2016/7/layout/BasicLinearProcessNumbered"/>
    <dgm:cxn modelId="{C8C2A674-66A2-4E52-91BA-3D3F0E96CA54}" type="presParOf" srcId="{F4C25D10-FADB-4DB5-B581-FF5AF05AD57D}" destId="{5606D257-FA49-40DA-99B4-4C47612EFC2F}" srcOrd="2" destOrd="0" presId="urn:microsoft.com/office/officeart/2016/7/layout/BasicLinearProcessNumbered"/>
    <dgm:cxn modelId="{CBEA6928-C267-4F7D-A013-009E02CCAB5C}" type="presParOf" srcId="{F4C25D10-FADB-4DB5-B581-FF5AF05AD57D}" destId="{CA6B0895-EC3E-4C07-B958-7181DBAFE92E}" srcOrd="3" destOrd="0" presId="urn:microsoft.com/office/officeart/2016/7/layout/BasicLinearProcessNumbered"/>
    <dgm:cxn modelId="{C8C5C726-AB2B-4658-B663-A471B6FBBA68}" type="presParOf" srcId="{EA18E0DA-FAB3-4655-9025-A32770FB374A}" destId="{EAE1517D-0E76-4AC1-B7C2-8719C2D99A91}" srcOrd="3" destOrd="0" presId="urn:microsoft.com/office/officeart/2016/7/layout/BasicLinearProcessNumbered"/>
    <dgm:cxn modelId="{236D1B21-76D1-4E94-90AD-A3F5476ED9B3}" type="presParOf" srcId="{EA18E0DA-FAB3-4655-9025-A32770FB374A}" destId="{67173035-BAD9-4E30-B6F9-18E600608B41}" srcOrd="4" destOrd="0" presId="urn:microsoft.com/office/officeart/2016/7/layout/BasicLinearProcessNumbered"/>
    <dgm:cxn modelId="{ABBE0C18-F347-4FA1-B6B7-1E3520DAF53D}" type="presParOf" srcId="{67173035-BAD9-4E30-B6F9-18E600608B41}" destId="{E0D766C6-B119-4B47-BBE5-E931910A21C6}" srcOrd="0" destOrd="0" presId="urn:microsoft.com/office/officeart/2016/7/layout/BasicLinearProcessNumbered"/>
    <dgm:cxn modelId="{FD7FC6D0-D00C-454E-9D6D-2862A2DFD6FE}" type="presParOf" srcId="{67173035-BAD9-4E30-B6F9-18E600608B41}" destId="{0F34BEF6-8267-4EE1-BA30-C41C97E5D32F}" srcOrd="1" destOrd="0" presId="urn:microsoft.com/office/officeart/2016/7/layout/BasicLinearProcessNumbered"/>
    <dgm:cxn modelId="{7509A3DB-A539-478E-B601-971BF6E6D651}" type="presParOf" srcId="{67173035-BAD9-4E30-B6F9-18E600608B41}" destId="{108AAA72-2E22-455A-AF7C-A5FFE1A64895}" srcOrd="2" destOrd="0" presId="urn:microsoft.com/office/officeart/2016/7/layout/BasicLinearProcessNumbered"/>
    <dgm:cxn modelId="{4889DDAB-B09B-442A-8FC6-1D22B7AF28C3}" type="presParOf" srcId="{67173035-BAD9-4E30-B6F9-18E600608B41}" destId="{C22A691C-6359-4C47-A12F-4CE0D4B4614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latin typeface="Times New Roman" panose="02020603050405020304" pitchFamily="18" charset="0"/>
              <a:cs typeface="Times New Roman" panose="02020603050405020304" pitchFamily="18" charset="0"/>
            </a:rPr>
            <a:t>DCTF WEB</a:t>
          </a: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S-5001 INSS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S-5011 INSS </a:t>
          </a:r>
          <a:r>
            <a:rPr lang="en-US" sz="2300" b="0" dirty="0" err="1">
              <a:solidFill>
                <a:schemeClr val="bg1"/>
              </a:solidFill>
              <a:latin typeface="Times New Roman" panose="02020603050405020304" pitchFamily="18" charset="0"/>
              <a:cs typeface="Times New Roman" panose="02020603050405020304" pitchFamily="18" charset="0"/>
            </a:rPr>
            <a:t>Empresa</a:t>
          </a:r>
          <a:r>
            <a:rPr lang="en-US" sz="2300" b="0" dirty="0">
              <a:solidFill>
                <a:schemeClr val="bg1"/>
              </a:solidFill>
              <a:latin typeface="Times New Roman" panose="02020603050405020304" pitchFamily="18" charset="0"/>
              <a:cs typeface="Times New Roman" panose="02020603050405020304" pitchFamily="18" charset="0"/>
            </a:rPr>
            <a:t> </a:t>
          </a: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S-5002 IRRF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- 1210</a:t>
          </a: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- 1299</a:t>
          </a: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5383A587-27A6-4A7F-B342-B6C1A8702ED9}">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BA62ECFF-E3FD-45B8-8A10-74C2113FA885}" type="parTrans" cxnId="{6F60515C-5A3B-4F7D-A174-11BFCE981E4B}">
      <dgm:prSet/>
      <dgm:spPr/>
      <dgm:t>
        <a:bodyPr/>
        <a:lstStyle/>
        <a:p>
          <a:endParaRPr lang="en-US"/>
        </a:p>
      </dgm:t>
    </dgm:pt>
    <dgm:pt modelId="{F87E5B68-08A7-4B1C-952F-533842E62FAA}" type="sibTrans" cxnId="{6F60515C-5A3B-4F7D-A174-11BFCE981E4B}">
      <dgm:prSet/>
      <dgm:spPr/>
      <dgm:t>
        <a:bodyPr/>
        <a:lstStyle/>
        <a:p>
          <a:endParaRPr lang="en-US"/>
        </a:p>
      </dgm:t>
    </dgm:pt>
    <dgm:pt modelId="{B393B487-790A-428A-B085-E951347411F9}">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58C052BE-5730-4B09-B7E0-C348942D4337}" type="parTrans" cxnId="{251D659A-B18E-4DFC-A3DA-8CED4862402B}">
      <dgm:prSet/>
      <dgm:spPr/>
      <dgm:t>
        <a:bodyPr/>
        <a:lstStyle/>
        <a:p>
          <a:endParaRPr lang="en-US"/>
        </a:p>
      </dgm:t>
    </dgm:pt>
    <dgm:pt modelId="{E807CA4B-A89E-4D61-A76A-DF02C2A03A59}" type="sibTrans" cxnId="{251D659A-B18E-4DFC-A3DA-8CED4862402B}">
      <dgm:prSet/>
      <dgm:spPr/>
      <dgm:t>
        <a:bodyPr/>
        <a:lstStyle/>
        <a:p>
          <a:endParaRPr lang="en-US"/>
        </a:p>
      </dgm:t>
    </dgm:pt>
    <dgm:pt modelId="{9731B5CC-D767-4AAB-B2F7-D94F3335D4A3}">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S-5003 FGTS </a:t>
          </a:r>
          <a:r>
            <a:rPr lang="en-US" sz="2300" b="0" dirty="0" err="1">
              <a:solidFill>
                <a:schemeClr val="tx1"/>
              </a:solidFill>
              <a:latin typeface="Times New Roman" panose="02020603050405020304" pitchFamily="18" charset="0"/>
              <a:cs typeface="Times New Roman" panose="02020603050405020304" pitchFamily="18" charset="0"/>
            </a:rPr>
            <a:t>Trabalhador</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80E4DADD-CE44-4A28-8443-1ADA3C8A47B6}" type="parTrans" cxnId="{EAC5E9E9-1012-4AB1-8DDE-2431B22C7927}">
      <dgm:prSet/>
      <dgm:spPr/>
      <dgm:t>
        <a:bodyPr/>
        <a:lstStyle/>
        <a:p>
          <a:endParaRPr lang="en-US"/>
        </a:p>
      </dgm:t>
    </dgm:pt>
    <dgm:pt modelId="{9CBDF666-DC9F-4BA1-AD66-58FF27C84EB5}" type="sibTrans" cxnId="{EAC5E9E9-1012-4AB1-8DDE-2431B22C7927}">
      <dgm:prSet/>
      <dgm:spPr/>
      <dgm:t>
        <a:bodyPr/>
        <a:lstStyle/>
        <a:p>
          <a:endParaRPr lang="en-US"/>
        </a:p>
      </dgm:t>
    </dgm:pt>
    <dgm:pt modelId="{D4C2B0C8-B24F-40B3-B272-E29FFAF8E140}">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S-5013 FGTS </a:t>
          </a:r>
          <a:r>
            <a:rPr lang="en-US" sz="2300" b="0" dirty="0" err="1">
              <a:solidFill>
                <a:schemeClr val="tx1"/>
              </a:solidFill>
              <a:latin typeface="Times New Roman" panose="02020603050405020304" pitchFamily="18" charset="0"/>
              <a:cs typeface="Times New Roman" panose="02020603050405020304" pitchFamily="18" charset="0"/>
            </a:rPr>
            <a:t>por</a:t>
          </a:r>
          <a:r>
            <a:rPr lang="en-US" sz="2300" b="0" dirty="0">
              <a:solidFill>
                <a:schemeClr val="tx1"/>
              </a:solidFill>
              <a:latin typeface="Times New Roman" panose="02020603050405020304" pitchFamily="18" charset="0"/>
              <a:cs typeface="Times New Roman" panose="02020603050405020304" pitchFamily="18" charset="0"/>
            </a:rPr>
            <a:t> </a:t>
          </a:r>
          <a:r>
            <a:rPr lang="en-US" sz="2300" b="0" dirty="0" err="1">
              <a:solidFill>
                <a:schemeClr val="tx1"/>
              </a:solidFill>
              <a:latin typeface="Times New Roman" panose="02020603050405020304" pitchFamily="18" charset="0"/>
              <a:cs typeface="Times New Roman" panose="02020603050405020304" pitchFamily="18" charset="0"/>
            </a:rPr>
            <a:t>empresa</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60A31AF9-D0C7-43C8-951A-46B7F4AB0025}" type="parTrans" cxnId="{793D3ECD-F23F-4E09-A0BA-1F0751C5F181}">
      <dgm:prSet/>
      <dgm:spPr/>
      <dgm:t>
        <a:bodyPr/>
        <a:lstStyle/>
        <a:p>
          <a:endParaRPr lang="en-US"/>
        </a:p>
      </dgm:t>
    </dgm:pt>
    <dgm:pt modelId="{D72E6AD1-ED28-4D9E-8C63-D18921012552}" type="sibTrans" cxnId="{793D3ECD-F23F-4E09-A0BA-1F0751C5F181}">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custScaleX="126186" custLinFactNeighborX="-46115" custLinFactNeighborY="1959">
        <dgm:presLayoutVars>
          <dgm:chPref val="3"/>
        </dgm:presLayoutVars>
      </dgm:prSet>
      <dgm:spPr/>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5"/>
      <dgm:spPr/>
    </dgm:pt>
    <dgm:pt modelId="{5468E5BA-5022-4C5E-8CE3-54D98172C1B5}" type="pres">
      <dgm:prSet presAssocID="{F33D63C2-9502-4B14-949C-F378D18DA684}" presName="connTx" presStyleLbl="parChTrans1D2" presStyleIdx="0" presStyleCnt="5"/>
      <dgm:spPr/>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5">
        <dgm:presLayoutVars>
          <dgm:chPref val="3"/>
        </dgm:presLayoutVars>
      </dgm:prSet>
      <dgm:spPr/>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5"/>
      <dgm:spPr/>
    </dgm:pt>
    <dgm:pt modelId="{A3A362DC-B28C-4032-A5CA-8FD37BBB79A8}" type="pres">
      <dgm:prSet presAssocID="{E626A6A2-B549-462D-9076-8EC92D26E2DA}" presName="connTx" presStyleLbl="parChTrans1D3" presStyleIdx="0" presStyleCnt="5"/>
      <dgm:spPr/>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5">
        <dgm:presLayoutVars>
          <dgm:chPref val="3"/>
        </dgm:presLayoutVars>
      </dgm:prSet>
      <dgm:spPr/>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5"/>
      <dgm:spPr/>
    </dgm:pt>
    <dgm:pt modelId="{23A56680-E5B0-456F-8FC7-A7E3A99A82B8}" type="pres">
      <dgm:prSet presAssocID="{A4182D08-CACA-4349-8072-FDF4B80BCC29}" presName="connTx" presStyleLbl="parChTrans1D2" presStyleIdx="1" presStyleCnt="5"/>
      <dgm:spPr/>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5">
        <dgm:presLayoutVars>
          <dgm:chPref val="3"/>
        </dgm:presLayoutVars>
      </dgm:prSet>
      <dgm:spPr/>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5"/>
      <dgm:spPr/>
    </dgm:pt>
    <dgm:pt modelId="{9AB32F4A-CE8F-4D3E-9E81-946F2DF0299D}" type="pres">
      <dgm:prSet presAssocID="{1A805AE4-5F3B-4809-9AD4-14887AB732ED}" presName="connTx" presStyleLbl="parChTrans1D3" presStyleIdx="1" presStyleCnt="5"/>
      <dgm:spPr/>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5">
        <dgm:presLayoutVars>
          <dgm:chPref val="3"/>
        </dgm:presLayoutVars>
      </dgm:prSet>
      <dgm:spPr/>
    </dgm:pt>
    <dgm:pt modelId="{A719B5B0-B81F-4A7C-91BB-E623CEC40709}" type="pres">
      <dgm:prSet presAssocID="{710206F7-88B2-497B-89F3-ACB748987F43}" presName="level3hierChild" presStyleCnt="0"/>
      <dgm:spPr/>
    </dgm:pt>
    <dgm:pt modelId="{D0ED70BF-A5AB-427C-A77B-0FF7612EB823}" type="pres">
      <dgm:prSet presAssocID="{80E4DADD-CE44-4A28-8443-1ADA3C8A47B6}" presName="conn2-1" presStyleLbl="parChTrans1D2" presStyleIdx="2" presStyleCnt="5"/>
      <dgm:spPr/>
    </dgm:pt>
    <dgm:pt modelId="{ABAC1207-686E-4421-90B2-6696F28E945D}" type="pres">
      <dgm:prSet presAssocID="{80E4DADD-CE44-4A28-8443-1ADA3C8A47B6}" presName="connTx" presStyleLbl="parChTrans1D2" presStyleIdx="2" presStyleCnt="5"/>
      <dgm:spPr/>
    </dgm:pt>
    <dgm:pt modelId="{035079CC-A049-448D-93DA-0EDD2F582CE9}" type="pres">
      <dgm:prSet presAssocID="{9731B5CC-D767-4AAB-B2F7-D94F3335D4A3}" presName="root2" presStyleCnt="0"/>
      <dgm:spPr/>
    </dgm:pt>
    <dgm:pt modelId="{0236463A-4E17-4304-9FDA-5146B02E8FE2}" type="pres">
      <dgm:prSet presAssocID="{9731B5CC-D767-4AAB-B2F7-D94F3335D4A3}" presName="LevelTwoTextNode" presStyleLbl="node2" presStyleIdx="2" presStyleCnt="5">
        <dgm:presLayoutVars>
          <dgm:chPref val="3"/>
        </dgm:presLayoutVars>
      </dgm:prSet>
      <dgm:spPr/>
    </dgm:pt>
    <dgm:pt modelId="{E0C5F4EF-A276-4F7D-86E4-1CB0723C17CD}" type="pres">
      <dgm:prSet presAssocID="{9731B5CC-D767-4AAB-B2F7-D94F3335D4A3}" presName="level3hierChild" presStyleCnt="0"/>
      <dgm:spPr/>
    </dgm:pt>
    <dgm:pt modelId="{72A7D75A-C4CB-42EA-A7C4-E1EE63E5C3E0}" type="pres">
      <dgm:prSet presAssocID="{BA62ECFF-E3FD-45B8-8A10-74C2113FA885}" presName="conn2-1" presStyleLbl="parChTrans1D3" presStyleIdx="2" presStyleCnt="5"/>
      <dgm:spPr/>
    </dgm:pt>
    <dgm:pt modelId="{26F20158-2C70-4450-B0CB-3464E78F76B4}" type="pres">
      <dgm:prSet presAssocID="{BA62ECFF-E3FD-45B8-8A10-74C2113FA885}" presName="connTx" presStyleLbl="parChTrans1D3" presStyleIdx="2" presStyleCnt="5"/>
      <dgm:spPr/>
    </dgm:pt>
    <dgm:pt modelId="{68ACB24F-6FC6-49B2-A203-10086C36F00B}" type="pres">
      <dgm:prSet presAssocID="{5383A587-27A6-4A7F-B342-B6C1A8702ED9}" presName="root2" presStyleCnt="0"/>
      <dgm:spPr/>
    </dgm:pt>
    <dgm:pt modelId="{03812411-F4C0-46D2-A50E-7D09108BB1D3}" type="pres">
      <dgm:prSet presAssocID="{5383A587-27A6-4A7F-B342-B6C1A8702ED9}" presName="LevelTwoTextNode" presStyleLbl="node3" presStyleIdx="2" presStyleCnt="5">
        <dgm:presLayoutVars>
          <dgm:chPref val="3"/>
        </dgm:presLayoutVars>
      </dgm:prSet>
      <dgm:spPr/>
    </dgm:pt>
    <dgm:pt modelId="{DF3B3196-EB27-407B-9C64-983331AA49FC}" type="pres">
      <dgm:prSet presAssocID="{5383A587-27A6-4A7F-B342-B6C1A8702ED9}" presName="level3hierChild" presStyleCnt="0"/>
      <dgm:spPr/>
    </dgm:pt>
    <dgm:pt modelId="{A3AA6EE9-192B-4063-B332-537E228D4DF9}" type="pres">
      <dgm:prSet presAssocID="{4236B900-09DC-4D4D-841F-8EDCD9049507}" presName="conn2-1" presStyleLbl="parChTrans1D2" presStyleIdx="3" presStyleCnt="5"/>
      <dgm:spPr/>
    </dgm:pt>
    <dgm:pt modelId="{924D1D1F-D1D2-4A4C-A10F-5E602248E777}" type="pres">
      <dgm:prSet presAssocID="{4236B900-09DC-4D4D-841F-8EDCD9049507}" presName="connTx" presStyleLbl="parChTrans1D2" presStyleIdx="3" presStyleCnt="5"/>
      <dgm:spPr/>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3" presStyleCnt="5">
        <dgm:presLayoutVars>
          <dgm:chPref val="3"/>
        </dgm:presLayoutVars>
      </dgm:prSet>
      <dgm:spPr/>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3" presStyleCnt="5"/>
      <dgm:spPr/>
    </dgm:pt>
    <dgm:pt modelId="{687B92C8-3EF2-4463-AB7E-818E7F107B9A}" type="pres">
      <dgm:prSet presAssocID="{7C86EEB5-007D-4547-B787-A0954D524830}" presName="connTx" presStyleLbl="parChTrans1D3" presStyleIdx="3" presStyleCnt="5"/>
      <dgm:spPr/>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3" presStyleCnt="5">
        <dgm:presLayoutVars>
          <dgm:chPref val="3"/>
        </dgm:presLayoutVars>
      </dgm:prSet>
      <dgm:spPr/>
    </dgm:pt>
    <dgm:pt modelId="{AA918B94-9041-4DA0-8813-17D9CFE0AA30}" type="pres">
      <dgm:prSet presAssocID="{DB8DD5C8-AA2F-4394-AEBD-AB8F052FEA73}" presName="level3hierChild" presStyleCnt="0"/>
      <dgm:spPr/>
    </dgm:pt>
    <dgm:pt modelId="{375A2358-27BE-41FB-BA07-E02AF984AC4C}" type="pres">
      <dgm:prSet presAssocID="{60A31AF9-D0C7-43C8-951A-46B7F4AB0025}" presName="conn2-1" presStyleLbl="parChTrans1D2" presStyleIdx="4" presStyleCnt="5"/>
      <dgm:spPr/>
    </dgm:pt>
    <dgm:pt modelId="{CECB6663-752B-4163-AE61-71E517D708AB}" type="pres">
      <dgm:prSet presAssocID="{60A31AF9-D0C7-43C8-951A-46B7F4AB0025}" presName="connTx" presStyleLbl="parChTrans1D2" presStyleIdx="4" presStyleCnt="5"/>
      <dgm:spPr/>
    </dgm:pt>
    <dgm:pt modelId="{97C04224-CBEE-4A5F-984A-B3A058E73AAE}" type="pres">
      <dgm:prSet presAssocID="{D4C2B0C8-B24F-40B3-B272-E29FFAF8E140}" presName="root2" presStyleCnt="0"/>
      <dgm:spPr/>
    </dgm:pt>
    <dgm:pt modelId="{B7D87393-7E3D-4394-A6DD-F112FA914952}" type="pres">
      <dgm:prSet presAssocID="{D4C2B0C8-B24F-40B3-B272-E29FFAF8E140}" presName="LevelTwoTextNode" presStyleLbl="node2" presStyleIdx="4" presStyleCnt="5">
        <dgm:presLayoutVars>
          <dgm:chPref val="3"/>
        </dgm:presLayoutVars>
      </dgm:prSet>
      <dgm:spPr/>
    </dgm:pt>
    <dgm:pt modelId="{74C2DD4D-51A5-4C61-ACE2-E2BA5E3CD262}" type="pres">
      <dgm:prSet presAssocID="{D4C2B0C8-B24F-40B3-B272-E29FFAF8E140}" presName="level3hierChild" presStyleCnt="0"/>
      <dgm:spPr/>
    </dgm:pt>
    <dgm:pt modelId="{9D260CC1-6354-4258-9359-B8DA7D6AFF28}" type="pres">
      <dgm:prSet presAssocID="{58C052BE-5730-4B09-B7E0-C348942D4337}" presName="conn2-1" presStyleLbl="parChTrans1D3" presStyleIdx="4" presStyleCnt="5"/>
      <dgm:spPr/>
    </dgm:pt>
    <dgm:pt modelId="{00692F6F-4C3D-4D32-B7C6-E16A40427E78}" type="pres">
      <dgm:prSet presAssocID="{58C052BE-5730-4B09-B7E0-C348942D4337}" presName="connTx" presStyleLbl="parChTrans1D3" presStyleIdx="4" presStyleCnt="5"/>
      <dgm:spPr/>
    </dgm:pt>
    <dgm:pt modelId="{9F664666-D2EE-40AB-8800-ED4BE326CE5E}" type="pres">
      <dgm:prSet presAssocID="{B393B487-790A-428A-B085-E951347411F9}" presName="root2" presStyleCnt="0"/>
      <dgm:spPr/>
    </dgm:pt>
    <dgm:pt modelId="{7D46A6EC-2A18-4F41-9AC7-323447458EE5}" type="pres">
      <dgm:prSet presAssocID="{B393B487-790A-428A-B085-E951347411F9}" presName="LevelTwoTextNode" presStyleLbl="node3" presStyleIdx="4" presStyleCnt="5">
        <dgm:presLayoutVars>
          <dgm:chPref val="3"/>
        </dgm:presLayoutVars>
      </dgm:prSet>
      <dgm:spPr/>
    </dgm:pt>
    <dgm:pt modelId="{AE9FA65B-BAA2-43DF-B922-8C16984E1243}" type="pres">
      <dgm:prSet presAssocID="{B393B487-790A-428A-B085-E951347411F9}" presName="level3hierChild" presStyleCnt="0"/>
      <dgm:spPr/>
    </dgm:pt>
  </dgm:ptLst>
  <dgm:cxnLst>
    <dgm:cxn modelId="{91A6B703-9344-48FD-9AA0-5B5F74105239}" type="presOf" srcId="{3BDB5D1B-1B68-4B71-99F9-73466022BEA9}" destId="{8317DBDA-4740-45D4-9EF1-4C1ABEC5F1DF}" srcOrd="0" destOrd="0" presId="urn:microsoft.com/office/officeart/2008/layout/HorizontalMultiLevelHierarchy"/>
    <dgm:cxn modelId="{CB4EE906-9A43-4A8F-A7B4-CC39D70BC794}" type="presOf" srcId="{9731B5CC-D767-4AAB-B2F7-D94F3335D4A3}" destId="{0236463A-4E17-4304-9FDA-5146B02E8FE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3332841A-D4DE-470F-9027-F57D17B0BDA9}" type="presOf" srcId="{60A31AF9-D0C7-43C8-951A-46B7F4AB0025}" destId="{CECB6663-752B-4163-AE61-71E517D708AB}"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8E88F238-A8FD-4413-BF6E-713EB7906272}" type="presOf" srcId="{E626A6A2-B549-462D-9076-8EC92D26E2DA}" destId="{6254E82D-3969-4BCE-8608-F6C6D62FDB14}" srcOrd="0" destOrd="0" presId="urn:microsoft.com/office/officeart/2008/layout/HorizontalMultiLevelHierarchy"/>
    <dgm:cxn modelId="{6F60515C-5A3B-4F7D-A174-11BFCE981E4B}" srcId="{9731B5CC-D767-4AAB-B2F7-D94F3335D4A3}" destId="{5383A587-27A6-4A7F-B342-B6C1A8702ED9}" srcOrd="0" destOrd="0" parTransId="{BA62ECFF-E3FD-45B8-8A10-74C2113FA885}" sibTransId="{F87E5B68-08A7-4B1C-952F-533842E62FAA}"/>
    <dgm:cxn modelId="{5E030643-2CC8-48C6-8AE1-5C273D559CF9}" type="presOf" srcId="{B393B487-790A-428A-B085-E951347411F9}" destId="{7D46A6EC-2A18-4F41-9AC7-323447458EE5}"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237B9345-152D-4BE4-B3A3-899968957EA5}" type="presOf" srcId="{D4C2B0C8-B24F-40B3-B272-E29FFAF8E140}" destId="{B7D87393-7E3D-4394-A6DD-F112FA914952}"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BD5E274D-E52D-47CE-A8E6-A3D70D2EE289}" srcId="{1533F3C7-318B-463F-A0B4-8F43CAC839B2}" destId="{86F7B6DF-588E-4AAD-853A-0B3E8DAC0519}" srcOrd="0" destOrd="0" parTransId="{F33D63C2-9502-4B14-949C-F378D18DA684}" sibTransId="{BC3D5C3F-F2F4-49BF-9E02-6E142F49E2B5}"/>
    <dgm:cxn modelId="{D721B94D-5717-4F4E-87DF-7EE7FBC729F1}" srcId="{B583ABAE-5412-4825-BC8A-1FF719CA0B26}" destId="{1533F3C7-318B-463F-A0B4-8F43CAC839B2}" srcOrd="0" destOrd="0" parTransId="{2CD1ADDE-2EDF-4294-9153-30AB0B61130A}" sibTransId="{F6B67B91-FFA1-4BCE-9A34-5942CC88DD63}"/>
    <dgm:cxn modelId="{7C49EF4F-038C-4314-8BF6-B20FF68C6A81}" type="presOf" srcId="{60A31AF9-D0C7-43C8-951A-46B7F4AB0025}" destId="{375A2358-27BE-41FB-BA07-E02AF984AC4C}" srcOrd="0" destOrd="0" presId="urn:microsoft.com/office/officeart/2008/layout/HorizontalMultiLevelHierarchy"/>
    <dgm:cxn modelId="{EFB22070-1B28-4E5C-8A8D-E059B1B953A2}" type="presOf" srcId="{7C86EEB5-007D-4547-B787-A0954D524830}" destId="{33833449-56CF-46A8-AEA9-342F5C198E4B}" srcOrd="0"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9BA2C856-F1CF-421E-A08E-ED5E72DAAF76}" type="presOf" srcId="{4236B900-09DC-4D4D-841F-8EDCD9049507}" destId="{A3AA6EE9-192B-4063-B332-537E228D4DF9}"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337D4185-1A1B-4063-9168-548439BC1097}" type="presOf" srcId="{80E4DADD-CE44-4A28-8443-1ADA3C8A47B6}" destId="{D0ED70BF-A5AB-427C-A77B-0FF7612EB823}" srcOrd="0" destOrd="0" presId="urn:microsoft.com/office/officeart/2008/layout/HorizontalMultiLevelHierarchy"/>
    <dgm:cxn modelId="{A2798087-CEF0-4337-9628-E35E70660EE8}" type="presOf" srcId="{4236B900-09DC-4D4D-841F-8EDCD9049507}" destId="{924D1D1F-D1D2-4A4C-A10F-5E602248E777}"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92D00B8B-9252-499D-AEAB-F1FFB0C8BADA}" type="presOf" srcId="{50EB8E9D-F49B-45B8-825E-07BAB80B5CA5}" destId="{36A3721B-4E02-482D-85C4-B57E29408E2B}" srcOrd="0"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4C48692-07BD-4400-B533-8DB6A44EAB33}" srcId="{1533F3C7-318B-463F-A0B4-8F43CAC839B2}" destId="{61E2E965-477E-48B8-BB17-DA9B1EC063DE}" srcOrd="3" destOrd="0" parTransId="{4236B900-09DC-4D4D-841F-8EDCD9049507}" sibTransId="{DC5832BA-56D3-45E4-9024-CC67C03981AB}"/>
    <dgm:cxn modelId="{251D659A-B18E-4DFC-A3DA-8CED4862402B}" srcId="{D4C2B0C8-B24F-40B3-B272-E29FFAF8E140}" destId="{B393B487-790A-428A-B085-E951347411F9}" srcOrd="0" destOrd="0" parTransId="{58C052BE-5730-4B09-B7E0-C348942D4337}" sibTransId="{E807CA4B-A89E-4D61-A76A-DF02C2A03A59}"/>
    <dgm:cxn modelId="{129C2CAA-CF4D-4EC7-9E68-1D5BC15DEE7B}" type="presOf" srcId="{BA62ECFF-E3FD-45B8-8A10-74C2113FA885}" destId="{72A7D75A-C4CB-42EA-A7C4-E1EE63E5C3E0}" srcOrd="0" destOrd="0" presId="urn:microsoft.com/office/officeart/2008/layout/HorizontalMultiLevelHierarchy"/>
    <dgm:cxn modelId="{875D2BB1-F949-438F-8969-16FDAAFFEB88}" type="presOf" srcId="{BA62ECFF-E3FD-45B8-8A10-74C2113FA885}" destId="{26F20158-2C70-4450-B0CB-3464E78F76B4}" srcOrd="1"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1F8E4DBA-7DB8-40D3-8C49-50CAF6F6C4CE}" type="presOf" srcId="{58C052BE-5730-4B09-B7E0-C348942D4337}" destId="{00692F6F-4C3D-4D32-B7C6-E16A40427E78}" srcOrd="1" destOrd="0" presId="urn:microsoft.com/office/officeart/2008/layout/HorizontalMultiLevelHierarchy"/>
    <dgm:cxn modelId="{65C831BB-F35D-45F2-85B1-2EA685FBB7CF}" type="presOf" srcId="{1A805AE4-5F3B-4809-9AD4-14887AB732ED}" destId="{9AB32F4A-CE8F-4D3E-9E81-946F2DF0299D}" srcOrd="1" destOrd="0" presId="urn:microsoft.com/office/officeart/2008/layout/HorizontalMultiLevelHierarchy"/>
    <dgm:cxn modelId="{F4C277BF-230F-4C2B-BE11-27F454CFFF42}" type="presOf" srcId="{80E4DADD-CE44-4A28-8443-1ADA3C8A47B6}" destId="{ABAC1207-686E-4421-90B2-6696F28E945D}" srcOrd="1" destOrd="0" presId="urn:microsoft.com/office/officeart/2008/layout/HorizontalMultiLevelHierarchy"/>
    <dgm:cxn modelId="{795000C2-5F7D-4E5E-AFE2-7D623387C534}" type="presOf" srcId="{A4182D08-CACA-4349-8072-FDF4B80BCC29}" destId="{BF086575-F3E9-4722-AC81-57E973E37B05}" srcOrd="0"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793D3ECD-F23F-4E09-A0BA-1F0751C5F181}" srcId="{1533F3C7-318B-463F-A0B4-8F43CAC839B2}" destId="{D4C2B0C8-B24F-40B3-B272-E29FFAF8E140}" srcOrd="4" destOrd="0" parTransId="{60A31AF9-D0C7-43C8-951A-46B7F4AB0025}" sibTransId="{D72E6AD1-ED28-4D9E-8C63-D18921012552}"/>
    <dgm:cxn modelId="{B0DB30CE-DCBC-4035-8EDD-EF2F552C2B87}" type="presOf" srcId="{F33D63C2-9502-4B14-949C-F378D18DA684}" destId="{5468E5BA-5022-4C5E-8CE3-54D98172C1B5}" srcOrd="1" destOrd="0" presId="urn:microsoft.com/office/officeart/2008/layout/HorizontalMultiLevelHierarchy"/>
    <dgm:cxn modelId="{90B5FAD9-6C1C-4248-BE2D-B8BF1EF01C2F}" type="presOf" srcId="{5383A587-27A6-4A7F-B342-B6C1A8702ED9}" destId="{03812411-F4C0-46D2-A50E-7D09108BB1D3}"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AC5E9E9-1012-4AB1-8DDE-2431B22C7927}" srcId="{1533F3C7-318B-463F-A0B4-8F43CAC839B2}" destId="{9731B5CC-D767-4AAB-B2F7-D94F3335D4A3}" srcOrd="2" destOrd="0" parTransId="{80E4DADD-CE44-4A28-8443-1ADA3C8A47B6}" sibTransId="{9CBDF666-DC9F-4BA1-AD66-58FF27C84EB5}"/>
    <dgm:cxn modelId="{BE1EA3F7-C4DF-4D55-8AF0-F490EB7194AB}" type="presOf" srcId="{58C052BE-5730-4B09-B7E0-C348942D4337}" destId="{9D260CC1-6354-4258-9359-B8DA7D6AFF28}"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7621E0D6-1D4A-4EA8-9659-7CA37A17586E}" type="presParOf" srcId="{1FF8A010-C1A2-40A6-9A4A-5C379D8D946A}" destId="{D0ED70BF-A5AB-427C-A77B-0FF7612EB823}" srcOrd="4" destOrd="0" presId="urn:microsoft.com/office/officeart/2008/layout/HorizontalMultiLevelHierarchy"/>
    <dgm:cxn modelId="{7530D8E8-93AB-42DA-A938-001ABA6689E0}" type="presParOf" srcId="{D0ED70BF-A5AB-427C-A77B-0FF7612EB823}" destId="{ABAC1207-686E-4421-90B2-6696F28E945D}" srcOrd="0" destOrd="0" presId="urn:microsoft.com/office/officeart/2008/layout/HorizontalMultiLevelHierarchy"/>
    <dgm:cxn modelId="{0B6A7C6E-5FF8-420F-97C9-97909AF3A152}" type="presParOf" srcId="{1FF8A010-C1A2-40A6-9A4A-5C379D8D946A}" destId="{035079CC-A049-448D-93DA-0EDD2F582CE9}" srcOrd="5" destOrd="0" presId="urn:microsoft.com/office/officeart/2008/layout/HorizontalMultiLevelHierarchy"/>
    <dgm:cxn modelId="{435DAA73-ED33-4B69-8205-0B6960A5572E}" type="presParOf" srcId="{035079CC-A049-448D-93DA-0EDD2F582CE9}" destId="{0236463A-4E17-4304-9FDA-5146B02E8FE2}" srcOrd="0" destOrd="0" presId="urn:microsoft.com/office/officeart/2008/layout/HorizontalMultiLevelHierarchy"/>
    <dgm:cxn modelId="{8058D692-F879-4DC9-A1C2-99B8908EA7F6}" type="presParOf" srcId="{035079CC-A049-448D-93DA-0EDD2F582CE9}" destId="{E0C5F4EF-A276-4F7D-86E4-1CB0723C17CD}" srcOrd="1" destOrd="0" presId="urn:microsoft.com/office/officeart/2008/layout/HorizontalMultiLevelHierarchy"/>
    <dgm:cxn modelId="{B70CAB4F-71A2-4DCA-9359-FD0514DFF4DC}" type="presParOf" srcId="{E0C5F4EF-A276-4F7D-86E4-1CB0723C17CD}" destId="{72A7D75A-C4CB-42EA-A7C4-E1EE63E5C3E0}" srcOrd="0" destOrd="0" presId="urn:microsoft.com/office/officeart/2008/layout/HorizontalMultiLevelHierarchy"/>
    <dgm:cxn modelId="{2F47E634-A685-4B9A-86AF-82E3C0CACA8A}" type="presParOf" srcId="{72A7D75A-C4CB-42EA-A7C4-E1EE63E5C3E0}" destId="{26F20158-2C70-4450-B0CB-3464E78F76B4}" srcOrd="0" destOrd="0" presId="urn:microsoft.com/office/officeart/2008/layout/HorizontalMultiLevelHierarchy"/>
    <dgm:cxn modelId="{FEFE9C0D-1F95-46A8-A2F1-0FF2161CD5BA}" type="presParOf" srcId="{E0C5F4EF-A276-4F7D-86E4-1CB0723C17CD}" destId="{68ACB24F-6FC6-49B2-A203-10086C36F00B}" srcOrd="1" destOrd="0" presId="urn:microsoft.com/office/officeart/2008/layout/HorizontalMultiLevelHierarchy"/>
    <dgm:cxn modelId="{FEDDCC7F-C04D-4620-85EF-BC213C09F003}" type="presParOf" srcId="{68ACB24F-6FC6-49B2-A203-10086C36F00B}" destId="{03812411-F4C0-46D2-A50E-7D09108BB1D3}" srcOrd="0" destOrd="0" presId="urn:microsoft.com/office/officeart/2008/layout/HorizontalMultiLevelHierarchy"/>
    <dgm:cxn modelId="{CA82B40F-1BB2-4427-A42E-E515E9AFBD9F}" type="presParOf" srcId="{68ACB24F-6FC6-49B2-A203-10086C36F00B}" destId="{DF3B3196-EB27-407B-9C64-983331AA49FC}" srcOrd="1" destOrd="0" presId="urn:microsoft.com/office/officeart/2008/layout/HorizontalMultiLevelHierarchy"/>
    <dgm:cxn modelId="{899403B0-6978-416A-916F-8E2146F5A187}" type="presParOf" srcId="{1FF8A010-C1A2-40A6-9A4A-5C379D8D946A}" destId="{A3AA6EE9-192B-4063-B332-537E228D4DF9}" srcOrd="6"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7"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A3E727DE-16B8-4431-A92B-345D000D66D9}" type="presParOf" srcId="{1FF8A010-C1A2-40A6-9A4A-5C379D8D946A}" destId="{375A2358-27BE-41FB-BA07-E02AF984AC4C}" srcOrd="8" destOrd="0" presId="urn:microsoft.com/office/officeart/2008/layout/HorizontalMultiLevelHierarchy"/>
    <dgm:cxn modelId="{F534448F-043C-4EB6-897D-77DDD8B79E7E}" type="presParOf" srcId="{375A2358-27BE-41FB-BA07-E02AF984AC4C}" destId="{CECB6663-752B-4163-AE61-71E517D708AB}" srcOrd="0" destOrd="0" presId="urn:microsoft.com/office/officeart/2008/layout/HorizontalMultiLevelHierarchy"/>
    <dgm:cxn modelId="{9DA9F331-4E21-4F91-99FD-B7B6AD0A6526}" type="presParOf" srcId="{1FF8A010-C1A2-40A6-9A4A-5C379D8D946A}" destId="{97C04224-CBEE-4A5F-984A-B3A058E73AAE}" srcOrd="9" destOrd="0" presId="urn:microsoft.com/office/officeart/2008/layout/HorizontalMultiLevelHierarchy"/>
    <dgm:cxn modelId="{F524FB4E-1D43-454C-A95F-743436EFEBFC}" type="presParOf" srcId="{97C04224-CBEE-4A5F-984A-B3A058E73AAE}" destId="{B7D87393-7E3D-4394-A6DD-F112FA914952}" srcOrd="0" destOrd="0" presId="urn:microsoft.com/office/officeart/2008/layout/HorizontalMultiLevelHierarchy"/>
    <dgm:cxn modelId="{73CF2090-F775-4B05-84E7-0103D0AD2A1B}" type="presParOf" srcId="{97C04224-CBEE-4A5F-984A-B3A058E73AAE}" destId="{74C2DD4D-51A5-4C61-ACE2-E2BA5E3CD262}" srcOrd="1" destOrd="0" presId="urn:microsoft.com/office/officeart/2008/layout/HorizontalMultiLevelHierarchy"/>
    <dgm:cxn modelId="{780A1EA7-E2D0-4129-AACF-F908B0DCA253}" type="presParOf" srcId="{74C2DD4D-51A5-4C61-ACE2-E2BA5E3CD262}" destId="{9D260CC1-6354-4258-9359-B8DA7D6AFF28}" srcOrd="0" destOrd="0" presId="urn:microsoft.com/office/officeart/2008/layout/HorizontalMultiLevelHierarchy"/>
    <dgm:cxn modelId="{BC6E6163-0079-4F4C-AA04-B8A88F5955B0}" type="presParOf" srcId="{9D260CC1-6354-4258-9359-B8DA7D6AFF28}" destId="{00692F6F-4C3D-4D32-B7C6-E16A40427E78}" srcOrd="0" destOrd="0" presId="urn:microsoft.com/office/officeart/2008/layout/HorizontalMultiLevelHierarchy"/>
    <dgm:cxn modelId="{2003ABB0-78AB-408C-9FF7-7454CFB2CEFE}" type="presParOf" srcId="{74C2DD4D-51A5-4C61-ACE2-E2BA5E3CD262}" destId="{9F664666-D2EE-40AB-8800-ED4BE326CE5E}" srcOrd="1" destOrd="0" presId="urn:microsoft.com/office/officeart/2008/layout/HorizontalMultiLevelHierarchy"/>
    <dgm:cxn modelId="{5CA79F04-E671-4BD7-8B05-FB6EBF2C64BA}" type="presParOf" srcId="{9F664666-D2EE-40AB-8800-ED4BE326CE5E}" destId="{7D46A6EC-2A18-4F41-9AC7-323447458EE5}" srcOrd="0" destOrd="0" presId="urn:microsoft.com/office/officeart/2008/layout/HorizontalMultiLevelHierarchy"/>
    <dgm:cxn modelId="{8C639D46-AB23-4E46-8B94-8DA079C4AE57}" type="presParOf" srcId="{9F664666-D2EE-40AB-8800-ED4BE326CE5E}" destId="{AE9FA65B-BAA2-43DF-B922-8C16984E12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A730C-27E4-4350-BFA6-9C11BCF12D02}"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DA6F9A01-CCA1-4D0C-A121-2D5BA234C09D}">
      <dgm:prSet custT="1"/>
      <dgm:spPr>
        <a:solidFill>
          <a:schemeClr val="accent5">
            <a:lumMod val="50000"/>
          </a:schemeClr>
        </a:solidFill>
      </dgm:spPr>
      <dgm:t>
        <a:bodyPr/>
        <a:lstStyle/>
        <a:p>
          <a:pPr algn="ctr"/>
          <a:r>
            <a:rPr lang="pt-BR" sz="2800" b="0" dirty="0">
              <a:latin typeface="Times New Roman" panose="02020603050405020304" pitchFamily="18" charset="0"/>
              <a:cs typeface="Times New Roman" panose="02020603050405020304" pitchFamily="18" charset="0"/>
            </a:rPr>
            <a:t>Empregado RGPS : Remuneração</a:t>
          </a:r>
          <a:endParaRPr lang="en-US" sz="2800" b="0" dirty="0">
            <a:latin typeface="Times New Roman" panose="02020603050405020304" pitchFamily="18" charset="0"/>
            <a:cs typeface="Times New Roman" panose="02020603050405020304" pitchFamily="18" charset="0"/>
          </a:endParaRPr>
        </a:p>
      </dgm:t>
    </dgm:pt>
    <dgm:pt modelId="{D7D5B1F9-9D8B-4CE8-A357-D4188B4DA655}" type="parTrans" cxnId="{444291E6-91A2-4168-BE73-29E3FFEC9DF2}">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75FBE24A-DF70-4C39-9AFD-C69E0A9675F0}" type="sibTrans" cxnId="{444291E6-91A2-4168-BE73-29E3FFEC9DF2}">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141B8840-61C0-469D-B2CF-23F0C682BB1C}">
      <dgm:prSet custT="1"/>
      <dgm:spPr>
        <a:solidFill>
          <a:schemeClr val="accent5">
            <a:lumMod val="50000"/>
          </a:schemeClr>
        </a:solidFill>
      </dgm:spPr>
      <dgm:t>
        <a:bodyPr/>
        <a:lstStyle/>
        <a:p>
          <a:pPr algn="ctr"/>
          <a:r>
            <a:rPr lang="pt-BR" sz="2800" b="0">
              <a:latin typeface="Times New Roman" panose="02020603050405020304" pitchFamily="18" charset="0"/>
              <a:cs typeface="Times New Roman" panose="02020603050405020304" pitchFamily="18" charset="0"/>
            </a:rPr>
            <a:t>Autonômo : RPA</a:t>
          </a:r>
          <a:endParaRPr lang="en-US" sz="2800" b="0">
            <a:latin typeface="Times New Roman" panose="02020603050405020304" pitchFamily="18" charset="0"/>
            <a:cs typeface="Times New Roman" panose="02020603050405020304" pitchFamily="18" charset="0"/>
          </a:endParaRPr>
        </a:p>
      </dgm:t>
    </dgm:pt>
    <dgm:pt modelId="{ECE10210-45F6-48FE-BA6B-D0D780237DC4}" type="parTrans" cxnId="{1B137586-722B-4EC6-860A-C93235FF2698}">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D723B515-625A-45F0-A604-2CDADD3EEF46}" type="sibTrans" cxnId="{1B137586-722B-4EC6-860A-C93235FF2698}">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4CD0C2A1-0F37-430F-B0C6-A25637541B85}">
      <dgm:prSet custT="1"/>
      <dgm:spPr>
        <a:solidFill>
          <a:schemeClr val="accent5">
            <a:lumMod val="50000"/>
          </a:schemeClr>
        </a:solidFill>
      </dgm:spPr>
      <dgm:t>
        <a:bodyPr/>
        <a:lstStyle/>
        <a:p>
          <a:pPr algn="ctr"/>
          <a:r>
            <a:rPr lang="pt-BR" sz="2800" b="0">
              <a:latin typeface="Times New Roman" panose="02020603050405020304" pitchFamily="18" charset="0"/>
              <a:cs typeface="Times New Roman" panose="02020603050405020304" pitchFamily="18" charset="0"/>
            </a:rPr>
            <a:t>Estagiário : Bolsa</a:t>
          </a:r>
          <a:endParaRPr lang="en-US" sz="2800" b="0">
            <a:latin typeface="Times New Roman" panose="02020603050405020304" pitchFamily="18" charset="0"/>
            <a:cs typeface="Times New Roman" panose="02020603050405020304" pitchFamily="18" charset="0"/>
          </a:endParaRPr>
        </a:p>
      </dgm:t>
    </dgm:pt>
    <dgm:pt modelId="{80C2A02D-0769-4AFB-B5CA-3BDC9D6C12BB}" type="parTrans" cxnId="{C727B4FB-5867-4D9D-96DB-776F4807E92A}">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0453D3D0-39B2-42DD-BA35-BCFA22F14F8A}" type="sibTrans" cxnId="{C727B4FB-5867-4D9D-96DB-776F4807E92A}">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F544E437-682A-44DC-B7A8-E273773E83D3}">
      <dgm:prSet custT="1"/>
      <dgm:spPr>
        <a:solidFill>
          <a:schemeClr val="accent5">
            <a:lumMod val="50000"/>
          </a:schemeClr>
        </a:solidFill>
      </dgm:spPr>
      <dgm:t>
        <a:bodyPr/>
        <a:lstStyle/>
        <a:p>
          <a:pPr algn="ctr"/>
          <a:r>
            <a:rPr lang="pt-BR" sz="2800" b="0">
              <a:latin typeface="Times New Roman" panose="02020603050405020304" pitchFamily="18" charset="0"/>
              <a:cs typeface="Times New Roman" panose="02020603050405020304" pitchFamily="18" charset="0"/>
            </a:rPr>
            <a:t>MEI : contra prestação </a:t>
          </a:r>
          <a:endParaRPr lang="en-US" sz="2800" b="0">
            <a:latin typeface="Times New Roman" panose="02020603050405020304" pitchFamily="18" charset="0"/>
            <a:cs typeface="Times New Roman" panose="02020603050405020304" pitchFamily="18" charset="0"/>
          </a:endParaRPr>
        </a:p>
      </dgm:t>
    </dgm:pt>
    <dgm:pt modelId="{9761B2F5-406A-4AD3-B8BE-A66DC0BB5CCD}" type="parTrans" cxnId="{F4F5EB56-05F7-4947-9139-10CA8F049469}">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39AF2E67-7D0A-4FA3-8D59-B2706EB3BE96}" type="sibTrans" cxnId="{F4F5EB56-05F7-4947-9139-10CA8F049469}">
      <dgm:prSet/>
      <dgm:spPr/>
      <dgm:t>
        <a:bodyPr/>
        <a:lstStyle/>
        <a:p>
          <a:pPr algn="ctr"/>
          <a:endParaRPr lang="en-US" sz="2800" b="0">
            <a:latin typeface="Times New Roman" panose="02020603050405020304" pitchFamily="18" charset="0"/>
            <a:cs typeface="Times New Roman" panose="02020603050405020304" pitchFamily="18" charset="0"/>
          </a:endParaRPr>
        </a:p>
      </dgm:t>
    </dgm:pt>
    <dgm:pt modelId="{5C67A275-64EA-459A-91F6-F50DD2A8E0E5}">
      <dgm:prSet custT="1"/>
      <dgm:spPr>
        <a:solidFill>
          <a:schemeClr val="accent5">
            <a:lumMod val="50000"/>
          </a:schemeClr>
        </a:solidFill>
      </dgm:spPr>
      <dgm:t>
        <a:bodyPr/>
        <a:lstStyle/>
        <a:p>
          <a:pPr algn="ctr"/>
          <a:r>
            <a:rPr lang="pt-BR" sz="2800" b="0" dirty="0">
              <a:latin typeface="Times New Roman" panose="02020603050405020304" pitchFamily="18" charset="0"/>
              <a:cs typeface="Times New Roman" panose="02020603050405020304" pitchFamily="18" charset="0"/>
            </a:rPr>
            <a:t>Outros Trabalhadores RGPS : remuneração</a:t>
          </a:r>
        </a:p>
      </dgm:t>
    </dgm:pt>
    <dgm:pt modelId="{025BA5F0-A299-44A0-AA2B-ADA513501564}" type="parTrans" cxnId="{D7495609-7D7B-4788-A452-DDEF3B83292B}">
      <dgm:prSet/>
      <dgm:spPr/>
      <dgm:t>
        <a:bodyPr/>
        <a:lstStyle/>
        <a:p>
          <a:pPr algn="ctr"/>
          <a:endParaRPr lang="pt-BR" sz="2800" b="0">
            <a:latin typeface="Times New Roman" panose="02020603050405020304" pitchFamily="18" charset="0"/>
            <a:cs typeface="Times New Roman" panose="02020603050405020304" pitchFamily="18" charset="0"/>
          </a:endParaRPr>
        </a:p>
      </dgm:t>
    </dgm:pt>
    <dgm:pt modelId="{32B6C43C-1D02-4439-B886-F920E9BF6AFA}" type="sibTrans" cxnId="{D7495609-7D7B-4788-A452-DDEF3B83292B}">
      <dgm:prSet/>
      <dgm:spPr/>
      <dgm:t>
        <a:bodyPr/>
        <a:lstStyle/>
        <a:p>
          <a:pPr algn="ctr"/>
          <a:endParaRPr lang="pt-BR" sz="2800" b="0">
            <a:latin typeface="Times New Roman" panose="02020603050405020304" pitchFamily="18" charset="0"/>
            <a:cs typeface="Times New Roman" panose="02020603050405020304" pitchFamily="18" charset="0"/>
          </a:endParaRPr>
        </a:p>
      </dgm:t>
    </dgm:pt>
    <dgm:pt modelId="{7AA14613-FC3D-4F1F-9664-C2F05D821165}" type="pres">
      <dgm:prSet presAssocID="{A1BA730C-27E4-4350-BFA6-9C11BCF12D02}" presName="linear" presStyleCnt="0">
        <dgm:presLayoutVars>
          <dgm:dir/>
          <dgm:animLvl val="lvl"/>
          <dgm:resizeHandles val="exact"/>
        </dgm:presLayoutVars>
      </dgm:prSet>
      <dgm:spPr/>
    </dgm:pt>
    <dgm:pt modelId="{176E7D54-9D0E-419F-8DA5-AA6CF79FD094}" type="pres">
      <dgm:prSet presAssocID="{DA6F9A01-CCA1-4D0C-A121-2D5BA234C09D}" presName="parentLin" presStyleCnt="0"/>
      <dgm:spPr/>
    </dgm:pt>
    <dgm:pt modelId="{BDA51A28-FCE7-493C-86B5-6BDC34C42F4F}" type="pres">
      <dgm:prSet presAssocID="{DA6F9A01-CCA1-4D0C-A121-2D5BA234C09D}" presName="parentLeftMargin" presStyleLbl="node1" presStyleIdx="0" presStyleCnt="5"/>
      <dgm:spPr/>
    </dgm:pt>
    <dgm:pt modelId="{D5D983CD-07C4-4922-9A8F-6070AE0C8925}" type="pres">
      <dgm:prSet presAssocID="{DA6F9A01-CCA1-4D0C-A121-2D5BA234C09D}" presName="parentText" presStyleLbl="node1" presStyleIdx="0" presStyleCnt="5">
        <dgm:presLayoutVars>
          <dgm:chMax val="0"/>
          <dgm:bulletEnabled val="1"/>
        </dgm:presLayoutVars>
      </dgm:prSet>
      <dgm:spPr/>
    </dgm:pt>
    <dgm:pt modelId="{9023650C-2F32-410B-9779-E9551C8BACBA}" type="pres">
      <dgm:prSet presAssocID="{DA6F9A01-CCA1-4D0C-A121-2D5BA234C09D}" presName="negativeSpace" presStyleCnt="0"/>
      <dgm:spPr/>
    </dgm:pt>
    <dgm:pt modelId="{8B55D52E-96F5-47D9-AAA5-E2FC331735D4}" type="pres">
      <dgm:prSet presAssocID="{DA6F9A01-CCA1-4D0C-A121-2D5BA234C09D}" presName="childText" presStyleLbl="conFgAcc1" presStyleIdx="0" presStyleCnt="5">
        <dgm:presLayoutVars>
          <dgm:bulletEnabled val="1"/>
        </dgm:presLayoutVars>
      </dgm:prSet>
      <dgm:spPr/>
    </dgm:pt>
    <dgm:pt modelId="{1265E7AA-037D-48AD-B35E-37035334D0A5}" type="pres">
      <dgm:prSet presAssocID="{75FBE24A-DF70-4C39-9AFD-C69E0A9675F0}" presName="spaceBetweenRectangles" presStyleCnt="0"/>
      <dgm:spPr/>
    </dgm:pt>
    <dgm:pt modelId="{17759BA1-1C13-41C8-A4D0-6F9DAD64F3D1}" type="pres">
      <dgm:prSet presAssocID="{141B8840-61C0-469D-B2CF-23F0C682BB1C}" presName="parentLin" presStyleCnt="0"/>
      <dgm:spPr/>
    </dgm:pt>
    <dgm:pt modelId="{72E0CB82-BAE2-4D7D-93EF-43AD32561F03}" type="pres">
      <dgm:prSet presAssocID="{141B8840-61C0-469D-B2CF-23F0C682BB1C}" presName="parentLeftMargin" presStyleLbl="node1" presStyleIdx="0" presStyleCnt="5"/>
      <dgm:spPr/>
    </dgm:pt>
    <dgm:pt modelId="{7A90D037-B638-4028-B10C-1B7439A0E446}" type="pres">
      <dgm:prSet presAssocID="{141B8840-61C0-469D-B2CF-23F0C682BB1C}" presName="parentText" presStyleLbl="node1" presStyleIdx="1" presStyleCnt="5">
        <dgm:presLayoutVars>
          <dgm:chMax val="0"/>
          <dgm:bulletEnabled val="1"/>
        </dgm:presLayoutVars>
      </dgm:prSet>
      <dgm:spPr/>
    </dgm:pt>
    <dgm:pt modelId="{1A346399-EC36-46F1-A1FF-2BD0D51F2EF4}" type="pres">
      <dgm:prSet presAssocID="{141B8840-61C0-469D-B2CF-23F0C682BB1C}" presName="negativeSpace" presStyleCnt="0"/>
      <dgm:spPr/>
    </dgm:pt>
    <dgm:pt modelId="{D9CCC223-AA62-4CD5-A62A-FED70CB47DC5}" type="pres">
      <dgm:prSet presAssocID="{141B8840-61C0-469D-B2CF-23F0C682BB1C}" presName="childText" presStyleLbl="conFgAcc1" presStyleIdx="1" presStyleCnt="5">
        <dgm:presLayoutVars>
          <dgm:bulletEnabled val="1"/>
        </dgm:presLayoutVars>
      </dgm:prSet>
      <dgm:spPr/>
    </dgm:pt>
    <dgm:pt modelId="{0147DC59-F6DA-4F29-ABF2-9FA5AD95C082}" type="pres">
      <dgm:prSet presAssocID="{D723B515-625A-45F0-A604-2CDADD3EEF46}" presName="spaceBetweenRectangles" presStyleCnt="0"/>
      <dgm:spPr/>
    </dgm:pt>
    <dgm:pt modelId="{004190B0-ABFE-44BE-BEB9-929952D24C55}" type="pres">
      <dgm:prSet presAssocID="{4CD0C2A1-0F37-430F-B0C6-A25637541B85}" presName="parentLin" presStyleCnt="0"/>
      <dgm:spPr/>
    </dgm:pt>
    <dgm:pt modelId="{A14F9048-EC9E-479C-9CA3-98080039CC3C}" type="pres">
      <dgm:prSet presAssocID="{4CD0C2A1-0F37-430F-B0C6-A25637541B85}" presName="parentLeftMargin" presStyleLbl="node1" presStyleIdx="1" presStyleCnt="5"/>
      <dgm:spPr/>
    </dgm:pt>
    <dgm:pt modelId="{A7BDEFFE-F3D4-43E3-A55D-4A2A1C42D35A}" type="pres">
      <dgm:prSet presAssocID="{4CD0C2A1-0F37-430F-B0C6-A25637541B85}" presName="parentText" presStyleLbl="node1" presStyleIdx="2" presStyleCnt="5">
        <dgm:presLayoutVars>
          <dgm:chMax val="0"/>
          <dgm:bulletEnabled val="1"/>
        </dgm:presLayoutVars>
      </dgm:prSet>
      <dgm:spPr/>
    </dgm:pt>
    <dgm:pt modelId="{52645523-8ED4-467A-A839-BF077058519D}" type="pres">
      <dgm:prSet presAssocID="{4CD0C2A1-0F37-430F-B0C6-A25637541B85}" presName="negativeSpace" presStyleCnt="0"/>
      <dgm:spPr/>
    </dgm:pt>
    <dgm:pt modelId="{C81AC27B-10F5-460A-B252-FF6BD26ED7C0}" type="pres">
      <dgm:prSet presAssocID="{4CD0C2A1-0F37-430F-B0C6-A25637541B85}" presName="childText" presStyleLbl="conFgAcc1" presStyleIdx="2" presStyleCnt="5">
        <dgm:presLayoutVars>
          <dgm:bulletEnabled val="1"/>
        </dgm:presLayoutVars>
      </dgm:prSet>
      <dgm:spPr/>
    </dgm:pt>
    <dgm:pt modelId="{FFF8F762-0094-46F0-9C6E-7BF0C481E248}" type="pres">
      <dgm:prSet presAssocID="{0453D3D0-39B2-42DD-BA35-BCFA22F14F8A}" presName="spaceBetweenRectangles" presStyleCnt="0"/>
      <dgm:spPr/>
    </dgm:pt>
    <dgm:pt modelId="{FCEAC180-CC26-4B5F-95C8-887E8D087649}" type="pres">
      <dgm:prSet presAssocID="{F544E437-682A-44DC-B7A8-E273773E83D3}" presName="parentLin" presStyleCnt="0"/>
      <dgm:spPr/>
    </dgm:pt>
    <dgm:pt modelId="{745C6E88-D5D9-4D48-99FA-CF96B66E35C8}" type="pres">
      <dgm:prSet presAssocID="{F544E437-682A-44DC-B7A8-E273773E83D3}" presName="parentLeftMargin" presStyleLbl="node1" presStyleIdx="2" presStyleCnt="5"/>
      <dgm:spPr/>
    </dgm:pt>
    <dgm:pt modelId="{AAD5BD88-695F-46E5-B81C-26612E3686D4}" type="pres">
      <dgm:prSet presAssocID="{F544E437-682A-44DC-B7A8-E273773E83D3}" presName="parentText" presStyleLbl="node1" presStyleIdx="3" presStyleCnt="5">
        <dgm:presLayoutVars>
          <dgm:chMax val="0"/>
          <dgm:bulletEnabled val="1"/>
        </dgm:presLayoutVars>
      </dgm:prSet>
      <dgm:spPr/>
    </dgm:pt>
    <dgm:pt modelId="{021D3A38-F760-4827-BBDB-24C68D319BED}" type="pres">
      <dgm:prSet presAssocID="{F544E437-682A-44DC-B7A8-E273773E83D3}" presName="negativeSpace" presStyleCnt="0"/>
      <dgm:spPr/>
    </dgm:pt>
    <dgm:pt modelId="{4BF3CD8B-315B-43B5-A7E4-32313358F93D}" type="pres">
      <dgm:prSet presAssocID="{F544E437-682A-44DC-B7A8-E273773E83D3}" presName="childText" presStyleLbl="conFgAcc1" presStyleIdx="3" presStyleCnt="5">
        <dgm:presLayoutVars>
          <dgm:bulletEnabled val="1"/>
        </dgm:presLayoutVars>
      </dgm:prSet>
      <dgm:spPr/>
    </dgm:pt>
    <dgm:pt modelId="{B9F717F0-5E35-4C4C-8964-9E8E827453CF}" type="pres">
      <dgm:prSet presAssocID="{39AF2E67-7D0A-4FA3-8D59-B2706EB3BE96}" presName="spaceBetweenRectangles" presStyleCnt="0"/>
      <dgm:spPr/>
    </dgm:pt>
    <dgm:pt modelId="{53CA180A-E931-4EB7-A74A-0A9FE0EF5243}" type="pres">
      <dgm:prSet presAssocID="{5C67A275-64EA-459A-91F6-F50DD2A8E0E5}" presName="parentLin" presStyleCnt="0"/>
      <dgm:spPr/>
    </dgm:pt>
    <dgm:pt modelId="{18BBF606-FD24-4341-AC19-9BA02809A080}" type="pres">
      <dgm:prSet presAssocID="{5C67A275-64EA-459A-91F6-F50DD2A8E0E5}" presName="parentLeftMargin" presStyleLbl="node1" presStyleIdx="3" presStyleCnt="5"/>
      <dgm:spPr/>
    </dgm:pt>
    <dgm:pt modelId="{08A6A6C3-4772-415D-98A9-F1021FAFAB0B}" type="pres">
      <dgm:prSet presAssocID="{5C67A275-64EA-459A-91F6-F50DD2A8E0E5}" presName="parentText" presStyleLbl="node1" presStyleIdx="4" presStyleCnt="5">
        <dgm:presLayoutVars>
          <dgm:chMax val="0"/>
          <dgm:bulletEnabled val="1"/>
        </dgm:presLayoutVars>
      </dgm:prSet>
      <dgm:spPr/>
    </dgm:pt>
    <dgm:pt modelId="{BE19379E-9A7B-44DB-819E-C3E65FA3401A}" type="pres">
      <dgm:prSet presAssocID="{5C67A275-64EA-459A-91F6-F50DD2A8E0E5}" presName="negativeSpace" presStyleCnt="0"/>
      <dgm:spPr/>
    </dgm:pt>
    <dgm:pt modelId="{59792D69-CDCD-4261-8067-E89FD26C42C3}" type="pres">
      <dgm:prSet presAssocID="{5C67A275-64EA-459A-91F6-F50DD2A8E0E5}" presName="childText" presStyleLbl="conFgAcc1" presStyleIdx="4" presStyleCnt="5">
        <dgm:presLayoutVars>
          <dgm:bulletEnabled val="1"/>
        </dgm:presLayoutVars>
      </dgm:prSet>
      <dgm:spPr/>
    </dgm:pt>
  </dgm:ptLst>
  <dgm:cxnLst>
    <dgm:cxn modelId="{D7495609-7D7B-4788-A452-DDEF3B83292B}" srcId="{A1BA730C-27E4-4350-BFA6-9C11BCF12D02}" destId="{5C67A275-64EA-459A-91F6-F50DD2A8E0E5}" srcOrd="4" destOrd="0" parTransId="{025BA5F0-A299-44A0-AA2B-ADA513501564}" sibTransId="{32B6C43C-1D02-4439-B886-F920E9BF6AFA}"/>
    <dgm:cxn modelId="{EF77D615-57E3-42AF-8914-3489168B69A4}" type="presOf" srcId="{5C67A275-64EA-459A-91F6-F50DD2A8E0E5}" destId="{08A6A6C3-4772-415D-98A9-F1021FAFAB0B}" srcOrd="1" destOrd="0" presId="urn:microsoft.com/office/officeart/2005/8/layout/list1"/>
    <dgm:cxn modelId="{5952FE19-BE73-4C8D-925B-072C2A6F31B1}" type="presOf" srcId="{4CD0C2A1-0F37-430F-B0C6-A25637541B85}" destId="{A7BDEFFE-F3D4-43E3-A55D-4A2A1C42D35A}" srcOrd="1" destOrd="0" presId="urn:microsoft.com/office/officeart/2005/8/layout/list1"/>
    <dgm:cxn modelId="{EF286C1C-9B05-4896-A4B4-B608778F6E56}" type="presOf" srcId="{141B8840-61C0-469D-B2CF-23F0C682BB1C}" destId="{7A90D037-B638-4028-B10C-1B7439A0E446}" srcOrd="1" destOrd="0" presId="urn:microsoft.com/office/officeart/2005/8/layout/list1"/>
    <dgm:cxn modelId="{7C939E4A-DE14-4341-B7F6-27EC6DE7B199}" type="presOf" srcId="{5C67A275-64EA-459A-91F6-F50DD2A8E0E5}" destId="{18BBF606-FD24-4341-AC19-9BA02809A080}" srcOrd="0" destOrd="0" presId="urn:microsoft.com/office/officeart/2005/8/layout/list1"/>
    <dgm:cxn modelId="{BB3BC54F-6DD8-4434-93BF-FFCC9B5E2F55}" type="presOf" srcId="{DA6F9A01-CCA1-4D0C-A121-2D5BA234C09D}" destId="{D5D983CD-07C4-4922-9A8F-6070AE0C8925}" srcOrd="1" destOrd="0" presId="urn:microsoft.com/office/officeart/2005/8/layout/list1"/>
    <dgm:cxn modelId="{7FECFB55-5034-4FA3-9321-09DAC8A5EC9D}" type="presOf" srcId="{141B8840-61C0-469D-B2CF-23F0C682BB1C}" destId="{72E0CB82-BAE2-4D7D-93EF-43AD32561F03}" srcOrd="0" destOrd="0" presId="urn:microsoft.com/office/officeart/2005/8/layout/list1"/>
    <dgm:cxn modelId="{F4F5EB56-05F7-4947-9139-10CA8F049469}" srcId="{A1BA730C-27E4-4350-BFA6-9C11BCF12D02}" destId="{F544E437-682A-44DC-B7A8-E273773E83D3}" srcOrd="3" destOrd="0" parTransId="{9761B2F5-406A-4AD3-B8BE-A66DC0BB5CCD}" sibTransId="{39AF2E67-7D0A-4FA3-8D59-B2706EB3BE96}"/>
    <dgm:cxn modelId="{1B137586-722B-4EC6-860A-C93235FF2698}" srcId="{A1BA730C-27E4-4350-BFA6-9C11BCF12D02}" destId="{141B8840-61C0-469D-B2CF-23F0C682BB1C}" srcOrd="1" destOrd="0" parTransId="{ECE10210-45F6-48FE-BA6B-D0D780237DC4}" sibTransId="{D723B515-625A-45F0-A604-2CDADD3EEF46}"/>
    <dgm:cxn modelId="{364F5FC1-AAB5-4BF5-AF0F-1BFA09DBEA92}" type="presOf" srcId="{F544E437-682A-44DC-B7A8-E273773E83D3}" destId="{745C6E88-D5D9-4D48-99FA-CF96B66E35C8}" srcOrd="0" destOrd="0" presId="urn:microsoft.com/office/officeart/2005/8/layout/list1"/>
    <dgm:cxn modelId="{821277C9-7F72-427E-A716-D3CB9143BC15}" type="presOf" srcId="{A1BA730C-27E4-4350-BFA6-9C11BCF12D02}" destId="{7AA14613-FC3D-4F1F-9664-C2F05D821165}" srcOrd="0" destOrd="0" presId="urn:microsoft.com/office/officeart/2005/8/layout/list1"/>
    <dgm:cxn modelId="{E97BC8D2-7308-45B3-B19D-6F816BBEC3D6}" type="presOf" srcId="{4CD0C2A1-0F37-430F-B0C6-A25637541B85}" destId="{A14F9048-EC9E-479C-9CA3-98080039CC3C}" srcOrd="0" destOrd="0" presId="urn:microsoft.com/office/officeart/2005/8/layout/list1"/>
    <dgm:cxn modelId="{444291E6-91A2-4168-BE73-29E3FFEC9DF2}" srcId="{A1BA730C-27E4-4350-BFA6-9C11BCF12D02}" destId="{DA6F9A01-CCA1-4D0C-A121-2D5BA234C09D}" srcOrd="0" destOrd="0" parTransId="{D7D5B1F9-9D8B-4CE8-A357-D4188B4DA655}" sibTransId="{75FBE24A-DF70-4C39-9AFD-C69E0A9675F0}"/>
    <dgm:cxn modelId="{880701EC-A3DA-468D-B548-4367D2B0D0BD}" type="presOf" srcId="{F544E437-682A-44DC-B7A8-E273773E83D3}" destId="{AAD5BD88-695F-46E5-B81C-26612E3686D4}" srcOrd="1" destOrd="0" presId="urn:microsoft.com/office/officeart/2005/8/layout/list1"/>
    <dgm:cxn modelId="{549992ED-95D4-4EFE-9F76-15F12DF7A1D4}" type="presOf" srcId="{DA6F9A01-CCA1-4D0C-A121-2D5BA234C09D}" destId="{BDA51A28-FCE7-493C-86B5-6BDC34C42F4F}" srcOrd="0" destOrd="0" presId="urn:microsoft.com/office/officeart/2005/8/layout/list1"/>
    <dgm:cxn modelId="{C727B4FB-5867-4D9D-96DB-776F4807E92A}" srcId="{A1BA730C-27E4-4350-BFA6-9C11BCF12D02}" destId="{4CD0C2A1-0F37-430F-B0C6-A25637541B85}" srcOrd="2" destOrd="0" parTransId="{80C2A02D-0769-4AFB-B5CA-3BDC9D6C12BB}" sibTransId="{0453D3D0-39B2-42DD-BA35-BCFA22F14F8A}"/>
    <dgm:cxn modelId="{A91678DB-C8F9-44D2-98C5-A1DCC79C44F4}" type="presParOf" srcId="{7AA14613-FC3D-4F1F-9664-C2F05D821165}" destId="{176E7D54-9D0E-419F-8DA5-AA6CF79FD094}" srcOrd="0" destOrd="0" presId="urn:microsoft.com/office/officeart/2005/8/layout/list1"/>
    <dgm:cxn modelId="{0FB14385-3AF8-4B19-9D2D-EF0F091A6470}" type="presParOf" srcId="{176E7D54-9D0E-419F-8DA5-AA6CF79FD094}" destId="{BDA51A28-FCE7-493C-86B5-6BDC34C42F4F}" srcOrd="0" destOrd="0" presId="urn:microsoft.com/office/officeart/2005/8/layout/list1"/>
    <dgm:cxn modelId="{0751A310-27B3-472E-A25F-D9AC9E47B7CF}" type="presParOf" srcId="{176E7D54-9D0E-419F-8DA5-AA6CF79FD094}" destId="{D5D983CD-07C4-4922-9A8F-6070AE0C8925}" srcOrd="1" destOrd="0" presId="urn:microsoft.com/office/officeart/2005/8/layout/list1"/>
    <dgm:cxn modelId="{CA66391A-CF04-4133-B522-F5AEBD9252AF}" type="presParOf" srcId="{7AA14613-FC3D-4F1F-9664-C2F05D821165}" destId="{9023650C-2F32-410B-9779-E9551C8BACBA}" srcOrd="1" destOrd="0" presId="urn:microsoft.com/office/officeart/2005/8/layout/list1"/>
    <dgm:cxn modelId="{5FD01E3D-427A-4342-BEB9-CA9AAD181445}" type="presParOf" srcId="{7AA14613-FC3D-4F1F-9664-C2F05D821165}" destId="{8B55D52E-96F5-47D9-AAA5-E2FC331735D4}" srcOrd="2" destOrd="0" presId="urn:microsoft.com/office/officeart/2005/8/layout/list1"/>
    <dgm:cxn modelId="{5CBBBD34-D642-41C2-A376-258A286C9E61}" type="presParOf" srcId="{7AA14613-FC3D-4F1F-9664-C2F05D821165}" destId="{1265E7AA-037D-48AD-B35E-37035334D0A5}" srcOrd="3" destOrd="0" presId="urn:microsoft.com/office/officeart/2005/8/layout/list1"/>
    <dgm:cxn modelId="{75027744-A2F2-4A7B-BA41-4F2E59233EF6}" type="presParOf" srcId="{7AA14613-FC3D-4F1F-9664-C2F05D821165}" destId="{17759BA1-1C13-41C8-A4D0-6F9DAD64F3D1}" srcOrd="4" destOrd="0" presId="urn:microsoft.com/office/officeart/2005/8/layout/list1"/>
    <dgm:cxn modelId="{F5A40FE1-8725-4990-B54F-E199F5848818}" type="presParOf" srcId="{17759BA1-1C13-41C8-A4D0-6F9DAD64F3D1}" destId="{72E0CB82-BAE2-4D7D-93EF-43AD32561F03}" srcOrd="0" destOrd="0" presId="urn:microsoft.com/office/officeart/2005/8/layout/list1"/>
    <dgm:cxn modelId="{884051B1-51C3-4A24-A5A9-E76C9C1E21A7}" type="presParOf" srcId="{17759BA1-1C13-41C8-A4D0-6F9DAD64F3D1}" destId="{7A90D037-B638-4028-B10C-1B7439A0E446}" srcOrd="1" destOrd="0" presId="urn:microsoft.com/office/officeart/2005/8/layout/list1"/>
    <dgm:cxn modelId="{39AAC395-D130-4F8B-B23C-A06E9E31FCA1}" type="presParOf" srcId="{7AA14613-FC3D-4F1F-9664-C2F05D821165}" destId="{1A346399-EC36-46F1-A1FF-2BD0D51F2EF4}" srcOrd="5" destOrd="0" presId="urn:microsoft.com/office/officeart/2005/8/layout/list1"/>
    <dgm:cxn modelId="{E40B3E89-8794-4159-9AA9-3D44A0958A42}" type="presParOf" srcId="{7AA14613-FC3D-4F1F-9664-C2F05D821165}" destId="{D9CCC223-AA62-4CD5-A62A-FED70CB47DC5}" srcOrd="6" destOrd="0" presId="urn:microsoft.com/office/officeart/2005/8/layout/list1"/>
    <dgm:cxn modelId="{EF803417-B3D1-4CFC-8402-AE4D5F110F1A}" type="presParOf" srcId="{7AA14613-FC3D-4F1F-9664-C2F05D821165}" destId="{0147DC59-F6DA-4F29-ABF2-9FA5AD95C082}" srcOrd="7" destOrd="0" presId="urn:microsoft.com/office/officeart/2005/8/layout/list1"/>
    <dgm:cxn modelId="{518C480B-2158-48F5-884D-6CBFEF4617A1}" type="presParOf" srcId="{7AA14613-FC3D-4F1F-9664-C2F05D821165}" destId="{004190B0-ABFE-44BE-BEB9-929952D24C55}" srcOrd="8" destOrd="0" presId="urn:microsoft.com/office/officeart/2005/8/layout/list1"/>
    <dgm:cxn modelId="{8B14DB12-B018-4D89-93B8-4E1C5752F9BC}" type="presParOf" srcId="{004190B0-ABFE-44BE-BEB9-929952D24C55}" destId="{A14F9048-EC9E-479C-9CA3-98080039CC3C}" srcOrd="0" destOrd="0" presId="urn:microsoft.com/office/officeart/2005/8/layout/list1"/>
    <dgm:cxn modelId="{0A7C010D-E5C9-4A90-9856-DE414922BC3C}" type="presParOf" srcId="{004190B0-ABFE-44BE-BEB9-929952D24C55}" destId="{A7BDEFFE-F3D4-43E3-A55D-4A2A1C42D35A}" srcOrd="1" destOrd="0" presId="urn:microsoft.com/office/officeart/2005/8/layout/list1"/>
    <dgm:cxn modelId="{4DE03C44-1C41-4A91-A542-0FE289ECBC1E}" type="presParOf" srcId="{7AA14613-FC3D-4F1F-9664-C2F05D821165}" destId="{52645523-8ED4-467A-A839-BF077058519D}" srcOrd="9" destOrd="0" presId="urn:microsoft.com/office/officeart/2005/8/layout/list1"/>
    <dgm:cxn modelId="{6211AD9A-085E-4EA9-84E0-542B101EB0DC}" type="presParOf" srcId="{7AA14613-FC3D-4F1F-9664-C2F05D821165}" destId="{C81AC27B-10F5-460A-B252-FF6BD26ED7C0}" srcOrd="10" destOrd="0" presId="urn:microsoft.com/office/officeart/2005/8/layout/list1"/>
    <dgm:cxn modelId="{0305DD52-C823-4A49-8D9B-2F9DE7A890F9}" type="presParOf" srcId="{7AA14613-FC3D-4F1F-9664-C2F05D821165}" destId="{FFF8F762-0094-46F0-9C6E-7BF0C481E248}" srcOrd="11" destOrd="0" presId="urn:microsoft.com/office/officeart/2005/8/layout/list1"/>
    <dgm:cxn modelId="{D53B23E3-B40E-4184-9815-F0E9227A21B7}" type="presParOf" srcId="{7AA14613-FC3D-4F1F-9664-C2F05D821165}" destId="{FCEAC180-CC26-4B5F-95C8-887E8D087649}" srcOrd="12" destOrd="0" presId="urn:microsoft.com/office/officeart/2005/8/layout/list1"/>
    <dgm:cxn modelId="{16341384-D647-4B0F-99C3-659E99D10362}" type="presParOf" srcId="{FCEAC180-CC26-4B5F-95C8-887E8D087649}" destId="{745C6E88-D5D9-4D48-99FA-CF96B66E35C8}" srcOrd="0" destOrd="0" presId="urn:microsoft.com/office/officeart/2005/8/layout/list1"/>
    <dgm:cxn modelId="{447AF82F-D9F1-458A-933B-77D8C50FA596}" type="presParOf" srcId="{FCEAC180-CC26-4B5F-95C8-887E8D087649}" destId="{AAD5BD88-695F-46E5-B81C-26612E3686D4}" srcOrd="1" destOrd="0" presId="urn:microsoft.com/office/officeart/2005/8/layout/list1"/>
    <dgm:cxn modelId="{FC8D7096-113B-4B28-8CDC-C608F2A0F641}" type="presParOf" srcId="{7AA14613-FC3D-4F1F-9664-C2F05D821165}" destId="{021D3A38-F760-4827-BBDB-24C68D319BED}" srcOrd="13" destOrd="0" presId="urn:microsoft.com/office/officeart/2005/8/layout/list1"/>
    <dgm:cxn modelId="{CBD5657B-9C50-4D51-8BBC-CF4E618C1344}" type="presParOf" srcId="{7AA14613-FC3D-4F1F-9664-C2F05D821165}" destId="{4BF3CD8B-315B-43B5-A7E4-32313358F93D}" srcOrd="14" destOrd="0" presId="urn:microsoft.com/office/officeart/2005/8/layout/list1"/>
    <dgm:cxn modelId="{8297E48A-7510-4E63-8307-49DA575AFD31}" type="presParOf" srcId="{7AA14613-FC3D-4F1F-9664-C2F05D821165}" destId="{B9F717F0-5E35-4C4C-8964-9E8E827453CF}" srcOrd="15" destOrd="0" presId="urn:microsoft.com/office/officeart/2005/8/layout/list1"/>
    <dgm:cxn modelId="{DDB6D430-9575-4680-ACCE-F4EB80A0FCFD}" type="presParOf" srcId="{7AA14613-FC3D-4F1F-9664-C2F05D821165}" destId="{53CA180A-E931-4EB7-A74A-0A9FE0EF5243}" srcOrd="16" destOrd="0" presId="urn:microsoft.com/office/officeart/2005/8/layout/list1"/>
    <dgm:cxn modelId="{D4DEAC11-9C53-410B-8969-517248C34515}" type="presParOf" srcId="{53CA180A-E931-4EB7-A74A-0A9FE0EF5243}" destId="{18BBF606-FD24-4341-AC19-9BA02809A080}" srcOrd="0" destOrd="0" presId="urn:microsoft.com/office/officeart/2005/8/layout/list1"/>
    <dgm:cxn modelId="{ED47C342-619B-4774-AFD7-7877EB3E1807}" type="presParOf" srcId="{53CA180A-E931-4EB7-A74A-0A9FE0EF5243}" destId="{08A6A6C3-4772-415D-98A9-F1021FAFAB0B}" srcOrd="1" destOrd="0" presId="urn:microsoft.com/office/officeart/2005/8/layout/list1"/>
    <dgm:cxn modelId="{DB21C326-DC61-49B5-A37F-03BE6ED24F45}" type="presParOf" srcId="{7AA14613-FC3D-4F1F-9664-C2F05D821165}" destId="{BE19379E-9A7B-44DB-819E-C3E65FA3401A}" srcOrd="17" destOrd="0" presId="urn:microsoft.com/office/officeart/2005/8/layout/list1"/>
    <dgm:cxn modelId="{D727CE09-2B99-40F4-8F49-A4A4CC24A38A}" type="presParOf" srcId="{7AA14613-FC3D-4F1F-9664-C2F05D821165}" destId="{59792D69-CDCD-4261-8067-E89FD26C42C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4C7F377-0879-40F9-869D-69F3EEE8A3E7}" type="doc">
      <dgm:prSet loTypeId="urn:microsoft.com/office/officeart/2005/8/layout/vList2" loCatId="list" qsTypeId="urn:microsoft.com/office/officeart/2005/8/quickstyle/simple1"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en-US"/>
        </a:p>
      </dgm:t>
    </dgm:pt>
    <dgm:pt modelId="{8EBFDCD5-FAF0-4709-8D49-EEABC5F84DB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400" dirty="0">
              <a:solidFill>
                <a:schemeClr val="bg1"/>
              </a:solidFill>
              <a:latin typeface="Times New Roman" panose="02020603050405020304" pitchFamily="18" charset="0"/>
              <a:cs typeface="Times New Roman" panose="02020603050405020304" pitchFamily="18" charset="0"/>
            </a:rPr>
            <a:t>Os órgãos públicos da Administração Direta dos Estados, do Distrito Federal e dos Municípios poderão enviar suas informações de duas formas distintas: </a:t>
          </a:r>
          <a:endParaRPr lang="en-US" sz="2400" dirty="0">
            <a:solidFill>
              <a:schemeClr val="bg1"/>
            </a:solidFill>
            <a:latin typeface="Times New Roman" panose="02020603050405020304" pitchFamily="18" charset="0"/>
            <a:cs typeface="Times New Roman" panose="02020603050405020304" pitchFamily="18" charset="0"/>
          </a:endParaRPr>
        </a:p>
      </dgm:t>
    </dgm:pt>
    <dgm:pt modelId="{E53D0287-8850-48A9-AFCC-4C04FCE08C9D}" type="parTrans" cxnId="{4009075D-0284-4A3D-96AF-701042278186}">
      <dgm:prSet/>
      <dgm:spPr/>
      <dgm:t>
        <a:bodyPr/>
        <a:lstStyle/>
        <a:p>
          <a:endParaRPr lang="en-US" sz="2400">
            <a:solidFill>
              <a:schemeClr val="bg1"/>
            </a:solidFill>
            <a:latin typeface="Times New Roman" panose="02020603050405020304" pitchFamily="18" charset="0"/>
            <a:cs typeface="Times New Roman" panose="02020603050405020304" pitchFamily="18" charset="0"/>
          </a:endParaRPr>
        </a:p>
      </dgm:t>
    </dgm:pt>
    <dgm:pt modelId="{09D1B720-E681-4042-A79D-D1F34989BCBE}" type="sibTrans" cxnId="{4009075D-0284-4A3D-96AF-701042278186}">
      <dgm:prSet/>
      <dgm:spPr/>
      <dgm:t>
        <a:bodyPr/>
        <a:lstStyle/>
        <a:p>
          <a:endParaRPr lang="en-US" sz="2400">
            <a:solidFill>
              <a:schemeClr val="bg1"/>
            </a:solidFill>
            <a:latin typeface="Times New Roman" panose="02020603050405020304" pitchFamily="18" charset="0"/>
            <a:cs typeface="Times New Roman" panose="02020603050405020304" pitchFamily="18" charset="0"/>
          </a:endParaRPr>
        </a:p>
      </dgm:t>
    </dgm:pt>
    <dgm:pt modelId="{37F26C8D-7303-4003-88A2-FCA91AA8CBB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400" b="1" dirty="0">
              <a:solidFill>
                <a:schemeClr val="bg1"/>
              </a:solidFill>
              <a:latin typeface="Times New Roman" panose="02020603050405020304" pitchFamily="18" charset="0"/>
              <a:cs typeface="Times New Roman" panose="02020603050405020304" pitchFamily="18" charset="0"/>
            </a:rPr>
            <a:t>a) centralizada </a:t>
          </a:r>
          <a:r>
            <a:rPr lang="pt-BR" sz="2400" dirty="0">
              <a:solidFill>
                <a:schemeClr val="bg1"/>
              </a:solidFill>
              <a:latin typeface="Times New Roman" panose="02020603050405020304" pitchFamily="18" charset="0"/>
              <a:cs typeface="Times New Roman" panose="02020603050405020304" pitchFamily="18" charset="0"/>
            </a:rPr>
            <a:t>no CNPJ da matriz do ente federativo responsável (EFR); ou </a:t>
          </a:r>
          <a:endParaRPr lang="en-US" sz="2400" dirty="0">
            <a:solidFill>
              <a:schemeClr val="bg1"/>
            </a:solidFill>
            <a:latin typeface="Times New Roman" panose="02020603050405020304" pitchFamily="18" charset="0"/>
            <a:cs typeface="Times New Roman" panose="02020603050405020304" pitchFamily="18" charset="0"/>
          </a:endParaRPr>
        </a:p>
      </dgm:t>
    </dgm:pt>
    <dgm:pt modelId="{426AA69D-9A58-426D-8798-0030EB6D5FA0}" type="parTrans" cxnId="{7A88A06D-3B4E-430C-8A15-E067708AB75F}">
      <dgm:prSet/>
      <dgm:spPr/>
      <dgm:t>
        <a:bodyPr/>
        <a:lstStyle/>
        <a:p>
          <a:endParaRPr lang="en-US" sz="2400">
            <a:solidFill>
              <a:schemeClr val="bg1"/>
            </a:solidFill>
            <a:latin typeface="Times New Roman" panose="02020603050405020304" pitchFamily="18" charset="0"/>
            <a:cs typeface="Times New Roman" panose="02020603050405020304" pitchFamily="18" charset="0"/>
          </a:endParaRPr>
        </a:p>
      </dgm:t>
    </dgm:pt>
    <dgm:pt modelId="{30B7D7C1-44D4-4B47-AA0F-7CBA0CB944E2}" type="sibTrans" cxnId="{7A88A06D-3B4E-430C-8A15-E067708AB75F}">
      <dgm:prSet/>
      <dgm:spPr/>
      <dgm:t>
        <a:bodyPr/>
        <a:lstStyle/>
        <a:p>
          <a:endParaRPr lang="en-US" sz="2400">
            <a:solidFill>
              <a:schemeClr val="bg1"/>
            </a:solidFill>
            <a:latin typeface="Times New Roman" panose="02020603050405020304" pitchFamily="18" charset="0"/>
            <a:cs typeface="Times New Roman" panose="02020603050405020304" pitchFamily="18" charset="0"/>
          </a:endParaRPr>
        </a:p>
      </dgm:t>
    </dgm:pt>
    <dgm:pt modelId="{967B8C3F-8EC9-4D98-B6DD-B28658C05BD6}">
      <dgm:prSet custT="1"/>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400" b="1">
              <a:solidFill>
                <a:schemeClr val="bg1"/>
              </a:solidFill>
              <a:latin typeface="Times New Roman" panose="02020603050405020304" pitchFamily="18" charset="0"/>
              <a:cs typeface="Times New Roman" panose="02020603050405020304" pitchFamily="18" charset="0"/>
            </a:rPr>
            <a:t>b) descentralizada</a:t>
          </a:r>
          <a:r>
            <a:rPr lang="pt-BR" sz="2400">
              <a:solidFill>
                <a:schemeClr val="bg1"/>
              </a:solidFill>
              <a:latin typeface="Times New Roman" panose="02020603050405020304" pitchFamily="18" charset="0"/>
              <a:cs typeface="Times New Roman" panose="02020603050405020304" pitchFamily="18" charset="0"/>
            </a:rPr>
            <a:t>, por meio de cada Unidade Gestora – UG (unidade administrativa autônoma). </a:t>
          </a:r>
          <a:endParaRPr lang="en-US" sz="2400">
            <a:solidFill>
              <a:schemeClr val="bg1"/>
            </a:solidFill>
            <a:latin typeface="Times New Roman" panose="02020603050405020304" pitchFamily="18" charset="0"/>
            <a:cs typeface="Times New Roman" panose="02020603050405020304" pitchFamily="18" charset="0"/>
          </a:endParaRPr>
        </a:p>
      </dgm:t>
    </dgm:pt>
    <dgm:pt modelId="{98DC61EB-F083-4518-8929-A98FCE012408}" type="parTrans" cxnId="{43E9A42A-97BA-4D5E-8548-95FD2A576DF7}">
      <dgm:prSet/>
      <dgm:spPr/>
      <dgm:t>
        <a:bodyPr/>
        <a:lstStyle/>
        <a:p>
          <a:endParaRPr lang="en-US" sz="2400">
            <a:solidFill>
              <a:schemeClr val="bg1"/>
            </a:solidFill>
            <a:latin typeface="Times New Roman" panose="02020603050405020304" pitchFamily="18" charset="0"/>
            <a:cs typeface="Times New Roman" panose="02020603050405020304" pitchFamily="18" charset="0"/>
          </a:endParaRPr>
        </a:p>
      </dgm:t>
    </dgm:pt>
    <dgm:pt modelId="{1822B467-99B1-4F33-AC13-4BFAECA849D3}" type="sibTrans" cxnId="{43E9A42A-97BA-4D5E-8548-95FD2A576DF7}">
      <dgm:prSet/>
      <dgm:spPr/>
      <dgm:t>
        <a:bodyPr/>
        <a:lstStyle/>
        <a:p>
          <a:endParaRPr lang="en-US" sz="2400">
            <a:solidFill>
              <a:schemeClr val="bg1"/>
            </a:solidFill>
            <a:latin typeface="Times New Roman" panose="02020603050405020304" pitchFamily="18" charset="0"/>
            <a:cs typeface="Times New Roman" panose="02020603050405020304" pitchFamily="18" charset="0"/>
          </a:endParaRPr>
        </a:p>
      </dgm:t>
    </dgm:pt>
    <dgm:pt modelId="{927B7EC8-42DC-4E4A-97F9-B98A9936B440}" type="pres">
      <dgm:prSet presAssocID="{A4C7F377-0879-40F9-869D-69F3EEE8A3E7}" presName="linear" presStyleCnt="0">
        <dgm:presLayoutVars>
          <dgm:animLvl val="lvl"/>
          <dgm:resizeHandles val="exact"/>
        </dgm:presLayoutVars>
      </dgm:prSet>
      <dgm:spPr/>
    </dgm:pt>
    <dgm:pt modelId="{1FBC4DAC-D04B-4FFB-9D26-41369A3C9774}" type="pres">
      <dgm:prSet presAssocID="{8EBFDCD5-FAF0-4709-8D49-EEABC5F84DBC}" presName="parentText" presStyleLbl="node1" presStyleIdx="0" presStyleCnt="3" custScaleY="128947" custLinFactY="-12196" custLinFactNeighborX="302" custLinFactNeighborY="-100000">
        <dgm:presLayoutVars>
          <dgm:chMax val="0"/>
          <dgm:bulletEnabled val="1"/>
        </dgm:presLayoutVars>
      </dgm:prSet>
      <dgm:spPr/>
    </dgm:pt>
    <dgm:pt modelId="{196E02F1-9348-464D-9397-2E7514DC070F}" type="pres">
      <dgm:prSet presAssocID="{09D1B720-E681-4042-A79D-D1F34989BCBE}" presName="spacer"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3C43CB4-D954-47F3-8327-82FD751F7FB1}" type="pres">
      <dgm:prSet presAssocID="{37F26C8D-7303-4003-88A2-FCA91AA8CBB2}" presName="parentText" presStyleLbl="node1" presStyleIdx="1" presStyleCnt="3" custScaleY="121169" custLinFactNeighborX="302" custLinFactNeighborY="-21970">
        <dgm:presLayoutVars>
          <dgm:chMax val="0"/>
          <dgm:bulletEnabled val="1"/>
        </dgm:presLayoutVars>
      </dgm:prSet>
      <dgm:spPr/>
    </dgm:pt>
    <dgm:pt modelId="{A3BC4535-3101-47C2-9189-938D00B2E45A}" type="pres">
      <dgm:prSet presAssocID="{30B7D7C1-44D4-4B47-AA0F-7CBA0CB944E2}" presName="spacer"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45FDD7B-CACE-406B-A2D9-2D54A402E70C}" type="pres">
      <dgm:prSet presAssocID="{967B8C3F-8EC9-4D98-B6DD-B28658C05BD6}" presName="parentText" presStyleLbl="node1" presStyleIdx="2" presStyleCnt="3" custScaleY="121141" custLinFactY="7960" custLinFactNeighborX="-151" custLinFactNeighborY="100000">
        <dgm:presLayoutVars>
          <dgm:chMax val="0"/>
          <dgm:bulletEnabled val="1"/>
        </dgm:presLayoutVars>
      </dgm:prSet>
      <dgm:spPr/>
    </dgm:pt>
  </dgm:ptLst>
  <dgm:cxnLst>
    <dgm:cxn modelId="{A0E26600-4511-400B-ABEC-755300F58907}" type="presOf" srcId="{37F26C8D-7303-4003-88A2-FCA91AA8CBB2}" destId="{73C43CB4-D954-47F3-8327-82FD751F7FB1}" srcOrd="0" destOrd="0" presId="urn:microsoft.com/office/officeart/2005/8/layout/vList2"/>
    <dgm:cxn modelId="{43E9A42A-97BA-4D5E-8548-95FD2A576DF7}" srcId="{A4C7F377-0879-40F9-869D-69F3EEE8A3E7}" destId="{967B8C3F-8EC9-4D98-B6DD-B28658C05BD6}" srcOrd="2" destOrd="0" parTransId="{98DC61EB-F083-4518-8929-A98FCE012408}" sibTransId="{1822B467-99B1-4F33-AC13-4BFAECA849D3}"/>
    <dgm:cxn modelId="{4009075D-0284-4A3D-96AF-701042278186}" srcId="{A4C7F377-0879-40F9-869D-69F3EEE8A3E7}" destId="{8EBFDCD5-FAF0-4709-8D49-EEABC5F84DBC}" srcOrd="0" destOrd="0" parTransId="{E53D0287-8850-48A9-AFCC-4C04FCE08C9D}" sibTransId="{09D1B720-E681-4042-A79D-D1F34989BCBE}"/>
    <dgm:cxn modelId="{18957366-F583-4056-BB9A-BD1A62F4363F}" type="presOf" srcId="{A4C7F377-0879-40F9-869D-69F3EEE8A3E7}" destId="{927B7EC8-42DC-4E4A-97F9-B98A9936B440}" srcOrd="0" destOrd="0" presId="urn:microsoft.com/office/officeart/2005/8/layout/vList2"/>
    <dgm:cxn modelId="{7A88A06D-3B4E-430C-8A15-E067708AB75F}" srcId="{A4C7F377-0879-40F9-869D-69F3EEE8A3E7}" destId="{37F26C8D-7303-4003-88A2-FCA91AA8CBB2}" srcOrd="1" destOrd="0" parTransId="{426AA69D-9A58-426D-8798-0030EB6D5FA0}" sibTransId="{30B7D7C1-44D4-4B47-AA0F-7CBA0CB944E2}"/>
    <dgm:cxn modelId="{D92E6FB2-86A1-483C-9C72-5FB1CE013C4A}" type="presOf" srcId="{8EBFDCD5-FAF0-4709-8D49-EEABC5F84DBC}" destId="{1FBC4DAC-D04B-4FFB-9D26-41369A3C9774}" srcOrd="0" destOrd="0" presId="urn:microsoft.com/office/officeart/2005/8/layout/vList2"/>
    <dgm:cxn modelId="{A17049E8-61A2-477E-B503-6B365F566B10}" type="presOf" srcId="{967B8C3F-8EC9-4D98-B6DD-B28658C05BD6}" destId="{845FDD7B-CACE-406B-A2D9-2D54A402E70C}" srcOrd="0" destOrd="0" presId="urn:microsoft.com/office/officeart/2005/8/layout/vList2"/>
    <dgm:cxn modelId="{4CFAD0EE-C83F-4934-9894-B01862961A85}" type="presParOf" srcId="{927B7EC8-42DC-4E4A-97F9-B98A9936B440}" destId="{1FBC4DAC-D04B-4FFB-9D26-41369A3C9774}" srcOrd="0" destOrd="0" presId="urn:microsoft.com/office/officeart/2005/8/layout/vList2"/>
    <dgm:cxn modelId="{54301D3E-1C73-4E97-B2F9-4830E54AC28E}" type="presParOf" srcId="{927B7EC8-42DC-4E4A-97F9-B98A9936B440}" destId="{196E02F1-9348-464D-9397-2E7514DC070F}" srcOrd="1" destOrd="0" presId="urn:microsoft.com/office/officeart/2005/8/layout/vList2"/>
    <dgm:cxn modelId="{B367DCC6-2416-4BC5-9763-0F816785ED1A}" type="presParOf" srcId="{927B7EC8-42DC-4E4A-97F9-B98A9936B440}" destId="{73C43CB4-D954-47F3-8327-82FD751F7FB1}" srcOrd="2" destOrd="0" presId="urn:microsoft.com/office/officeart/2005/8/layout/vList2"/>
    <dgm:cxn modelId="{F2481C06-2914-4651-B23B-8E035F4AD800}" type="presParOf" srcId="{927B7EC8-42DC-4E4A-97F9-B98A9936B440}" destId="{A3BC4535-3101-47C2-9189-938D00B2E45A}" srcOrd="3" destOrd="0" presId="urn:microsoft.com/office/officeart/2005/8/layout/vList2"/>
    <dgm:cxn modelId="{6F5A7F26-F61D-4595-B0E7-B2589001A546}" type="presParOf" srcId="{927B7EC8-42DC-4E4A-97F9-B98A9936B440}" destId="{845FDD7B-CACE-406B-A2D9-2D54A402E7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A0BADD5-1A3C-4F04-BB42-BFC8D2483EA5}" type="doc">
      <dgm:prSet loTypeId="urn:microsoft.com/office/officeart/2009/3/layout/HorizontalOrganizationChart" loCatId="hierarchy" qsTypeId="urn:microsoft.com/office/officeart/2005/8/quickstyle/simple2" qsCatId="simple" csTypeId="urn:microsoft.com/office/officeart/2005/8/colors/accent0_3" csCatId="mainScheme" phldr="1"/>
      <dgm:spPr/>
      <dgm:t>
        <a:bodyPr/>
        <a:lstStyle/>
        <a:p>
          <a:endParaRPr lang="pt-BR"/>
        </a:p>
      </dgm:t>
    </dgm:pt>
    <dgm:pt modelId="{04C6C03C-2BB0-4630-A227-5B3136E6907D}">
      <dgm:prSet phldrT="[Text]" custT="1"/>
      <dgm:spPr>
        <a:solidFill>
          <a:srgbClr val="002060"/>
        </a:solidFill>
      </dgm:spPr>
      <dgm:t>
        <a:bodyPr/>
        <a:lstStyle/>
        <a:p>
          <a:r>
            <a:rPr lang="pt-BR" sz="2000" dirty="0">
              <a:latin typeface="Times New Roman" panose="02020603050405020304" pitchFamily="18" charset="0"/>
              <a:cs typeface="Times New Roman" panose="02020603050405020304" pitchFamily="18" charset="0"/>
            </a:rPr>
            <a:t>S 1000 PM</a:t>
          </a:r>
        </a:p>
      </dgm:t>
    </dgm:pt>
    <dgm:pt modelId="{812256FF-91C3-49D6-B691-4B39311E662C}" type="parTrans" cxnId="{EE974A39-68C0-4431-B3A7-3A6F0C084F58}">
      <dgm:prSet/>
      <dgm:spPr/>
      <dgm:t>
        <a:bodyPr/>
        <a:lstStyle/>
        <a:p>
          <a:endParaRPr lang="pt-BR" sz="2000">
            <a:latin typeface="Times New Roman" panose="02020603050405020304" pitchFamily="18" charset="0"/>
            <a:cs typeface="Times New Roman" panose="02020603050405020304" pitchFamily="18" charset="0"/>
          </a:endParaRPr>
        </a:p>
      </dgm:t>
    </dgm:pt>
    <dgm:pt modelId="{53B82609-4A15-4E33-9736-5D98A3F2C50F}" type="sibTrans" cxnId="{EE974A39-68C0-4431-B3A7-3A6F0C084F58}">
      <dgm:prSet/>
      <dgm:spPr/>
      <dgm:t>
        <a:bodyPr/>
        <a:lstStyle/>
        <a:p>
          <a:endParaRPr lang="pt-BR" sz="2000">
            <a:latin typeface="Times New Roman" panose="02020603050405020304" pitchFamily="18" charset="0"/>
            <a:cs typeface="Times New Roman" panose="02020603050405020304" pitchFamily="18" charset="0"/>
          </a:endParaRPr>
        </a:p>
      </dgm:t>
    </dgm:pt>
    <dgm:pt modelId="{BDDBE479-2C70-491B-BCFF-E3C1573ACE1E}">
      <dgm:prSet phldrT="[Text]" custT="1"/>
      <dgm:spPr>
        <a:solidFill>
          <a:srgbClr val="002060"/>
        </a:solidFill>
      </dgm:spPr>
      <dgm:t>
        <a:bodyPr/>
        <a:lstStyle/>
        <a:p>
          <a:r>
            <a:rPr lang="pt-BR" sz="2000" dirty="0">
              <a:latin typeface="Times New Roman" panose="02020603050405020304" pitchFamily="18" charset="0"/>
              <a:cs typeface="Times New Roman" panose="02020603050405020304" pitchFamily="18" charset="0"/>
            </a:rPr>
            <a:t>S1005 UG</a:t>
          </a:r>
        </a:p>
      </dgm:t>
    </dgm:pt>
    <dgm:pt modelId="{3CE7A1F0-A789-465D-B7C6-41C8D52B946D}" type="parTrans" cxnId="{8218DE23-E5FC-470B-BF4D-F2AD3AAD2200}">
      <dgm:prSet/>
      <dgm:spPr/>
      <dgm:t>
        <a:bodyPr/>
        <a:lstStyle/>
        <a:p>
          <a:endParaRPr lang="pt-BR" sz="2000">
            <a:latin typeface="Times New Roman" panose="02020603050405020304" pitchFamily="18" charset="0"/>
            <a:cs typeface="Times New Roman" panose="02020603050405020304" pitchFamily="18" charset="0"/>
          </a:endParaRPr>
        </a:p>
      </dgm:t>
    </dgm:pt>
    <dgm:pt modelId="{481285FE-1B89-4BDC-A3BD-A6C26CABB57F}" type="sibTrans" cxnId="{8218DE23-E5FC-470B-BF4D-F2AD3AAD2200}">
      <dgm:prSet/>
      <dgm:spPr/>
      <dgm:t>
        <a:bodyPr/>
        <a:lstStyle/>
        <a:p>
          <a:endParaRPr lang="pt-BR" sz="2000">
            <a:latin typeface="Times New Roman" panose="02020603050405020304" pitchFamily="18" charset="0"/>
            <a:cs typeface="Times New Roman" panose="02020603050405020304" pitchFamily="18" charset="0"/>
          </a:endParaRPr>
        </a:p>
      </dgm:t>
    </dgm:pt>
    <dgm:pt modelId="{8B80F375-4351-4059-BFAE-7361C3C9EF92}">
      <dgm:prSet phldrT="[Text]" custT="1"/>
      <dgm:spPr>
        <a:solidFill>
          <a:srgbClr val="002060"/>
        </a:solidFill>
      </dgm:spPr>
      <dgm:t>
        <a:bodyPr/>
        <a:lstStyle/>
        <a:p>
          <a:r>
            <a:rPr lang="pt-BR" sz="2000" dirty="0">
              <a:latin typeface="Times New Roman" panose="02020603050405020304" pitchFamily="18" charset="0"/>
              <a:cs typeface="Times New Roman" panose="02020603050405020304" pitchFamily="18" charset="0"/>
            </a:rPr>
            <a:t>S1005 PM</a:t>
          </a:r>
        </a:p>
      </dgm:t>
    </dgm:pt>
    <dgm:pt modelId="{1E523E38-87D5-4DC1-B436-518439F44217}" type="parTrans" cxnId="{38260B7C-9AEA-4DEF-8241-D5C79AE1807E}">
      <dgm:prSet/>
      <dgm:spPr/>
      <dgm:t>
        <a:bodyPr/>
        <a:lstStyle/>
        <a:p>
          <a:endParaRPr lang="pt-BR" sz="2000">
            <a:latin typeface="Times New Roman" panose="02020603050405020304" pitchFamily="18" charset="0"/>
            <a:cs typeface="Times New Roman" panose="02020603050405020304" pitchFamily="18" charset="0"/>
          </a:endParaRPr>
        </a:p>
      </dgm:t>
    </dgm:pt>
    <dgm:pt modelId="{3A488E39-7C72-42CF-B7A2-2EB5C065DC9A}" type="sibTrans" cxnId="{38260B7C-9AEA-4DEF-8241-D5C79AE1807E}">
      <dgm:prSet/>
      <dgm:spPr/>
      <dgm:t>
        <a:bodyPr/>
        <a:lstStyle/>
        <a:p>
          <a:endParaRPr lang="pt-BR" sz="2000">
            <a:latin typeface="Times New Roman" panose="02020603050405020304" pitchFamily="18" charset="0"/>
            <a:cs typeface="Times New Roman" panose="02020603050405020304" pitchFamily="18" charset="0"/>
          </a:endParaRPr>
        </a:p>
      </dgm:t>
    </dgm:pt>
    <dgm:pt modelId="{47EC203C-2BBC-46D7-88DA-65A8F245BE4D}">
      <dgm:prSet phldrT="[Text]" custT="1"/>
      <dgm:spPr>
        <a:solidFill>
          <a:srgbClr val="002060"/>
        </a:solidFill>
      </dgm:spPr>
      <dgm:t>
        <a:bodyPr/>
        <a:lstStyle/>
        <a:p>
          <a:r>
            <a:rPr lang="pt-BR" sz="2000" dirty="0">
              <a:latin typeface="Times New Roman" panose="02020603050405020304" pitchFamily="18" charset="0"/>
              <a:cs typeface="Times New Roman" panose="02020603050405020304" pitchFamily="18" charset="0"/>
            </a:rPr>
            <a:t>S 1005 FUND</a:t>
          </a:r>
        </a:p>
      </dgm:t>
    </dgm:pt>
    <dgm:pt modelId="{BFA35B50-23AA-414D-9F60-1B47B4E1DED9}" type="parTrans" cxnId="{C6DE7C00-7D0C-4FBF-A3D0-15D46F9D31F8}">
      <dgm:prSet/>
      <dgm:spPr/>
      <dgm:t>
        <a:bodyPr/>
        <a:lstStyle/>
        <a:p>
          <a:endParaRPr lang="pt-BR" sz="2000">
            <a:latin typeface="Times New Roman" panose="02020603050405020304" pitchFamily="18" charset="0"/>
            <a:cs typeface="Times New Roman" panose="02020603050405020304" pitchFamily="18" charset="0"/>
          </a:endParaRPr>
        </a:p>
      </dgm:t>
    </dgm:pt>
    <dgm:pt modelId="{D4FF1E1E-C824-45FD-9367-8F4748257D56}" type="sibTrans" cxnId="{C6DE7C00-7D0C-4FBF-A3D0-15D46F9D31F8}">
      <dgm:prSet/>
      <dgm:spPr/>
      <dgm:t>
        <a:bodyPr/>
        <a:lstStyle/>
        <a:p>
          <a:endParaRPr lang="pt-BR" sz="2000">
            <a:latin typeface="Times New Roman" panose="02020603050405020304" pitchFamily="18" charset="0"/>
            <a:cs typeface="Times New Roman" panose="02020603050405020304" pitchFamily="18" charset="0"/>
          </a:endParaRPr>
        </a:p>
      </dgm:t>
    </dgm:pt>
    <dgm:pt modelId="{72E2A1C7-E31C-4C2C-A6D7-11E43E7D1DB5}" type="asst">
      <dgm:prSet custT="1"/>
      <dgm:spPr>
        <a:solidFill>
          <a:schemeClr val="accent4">
            <a:lumMod val="20000"/>
            <a:lumOff val="80000"/>
          </a:schemeClr>
        </a:solidFill>
      </dgm:spPr>
      <dgm:t>
        <a:bodyPr/>
        <a:lstStyle/>
        <a:p>
          <a:r>
            <a:rPr lang="pt-BR" sz="2000" b="1" dirty="0">
              <a:solidFill>
                <a:schemeClr val="tx1"/>
              </a:solidFill>
              <a:latin typeface="Times New Roman" panose="02020603050405020304" pitchFamily="18" charset="0"/>
              <a:cs typeface="Times New Roman" panose="02020603050405020304" pitchFamily="18" charset="0"/>
            </a:rPr>
            <a:t>S 1000 UG</a:t>
          </a:r>
        </a:p>
      </dgm:t>
    </dgm:pt>
    <dgm:pt modelId="{72322D79-19BE-4A81-B258-9774411E4DE7}" type="parTrans" cxnId="{E5DDEE2F-818D-4E0C-9428-883657874DCC}">
      <dgm:prSet/>
      <dgm:spPr/>
      <dgm:t>
        <a:bodyPr/>
        <a:lstStyle/>
        <a:p>
          <a:endParaRPr lang="pt-BR" sz="2000">
            <a:latin typeface="Times New Roman" panose="02020603050405020304" pitchFamily="18" charset="0"/>
            <a:cs typeface="Times New Roman" panose="02020603050405020304" pitchFamily="18" charset="0"/>
          </a:endParaRPr>
        </a:p>
      </dgm:t>
    </dgm:pt>
    <dgm:pt modelId="{9293D153-430B-4118-9187-E86C24EF815E}" type="sibTrans" cxnId="{E5DDEE2F-818D-4E0C-9428-883657874DCC}">
      <dgm:prSet/>
      <dgm:spPr/>
      <dgm:t>
        <a:bodyPr/>
        <a:lstStyle/>
        <a:p>
          <a:endParaRPr lang="pt-BR" sz="2000">
            <a:latin typeface="Times New Roman" panose="02020603050405020304" pitchFamily="18" charset="0"/>
            <a:cs typeface="Times New Roman" panose="02020603050405020304" pitchFamily="18" charset="0"/>
          </a:endParaRPr>
        </a:p>
      </dgm:t>
    </dgm:pt>
    <dgm:pt modelId="{CD02DEB3-095F-455C-AC87-CBC55B54A40A}" type="asst">
      <dgm:prSet custT="1"/>
      <dgm:spPr>
        <a:solidFill>
          <a:schemeClr val="accent4">
            <a:lumMod val="20000"/>
            <a:lumOff val="80000"/>
          </a:schemeClr>
        </a:solidFill>
      </dgm:spPr>
      <dgm:t>
        <a:bodyPr/>
        <a:lstStyle/>
        <a:p>
          <a:r>
            <a:rPr lang="pt-BR" sz="2000" b="1" dirty="0">
              <a:solidFill>
                <a:schemeClr val="tx1"/>
              </a:solidFill>
              <a:latin typeface="Times New Roman" panose="02020603050405020304" pitchFamily="18" charset="0"/>
              <a:cs typeface="Times New Roman" panose="02020603050405020304" pitchFamily="18" charset="0"/>
            </a:rPr>
            <a:t>S 1000 FUND</a:t>
          </a:r>
        </a:p>
      </dgm:t>
    </dgm:pt>
    <dgm:pt modelId="{72204079-1826-4055-B945-A77E23A6E837}" type="parTrans" cxnId="{14A3E357-C8EC-4530-9A6E-C62ADC7C5107}">
      <dgm:prSet/>
      <dgm:spPr/>
      <dgm:t>
        <a:bodyPr/>
        <a:lstStyle/>
        <a:p>
          <a:endParaRPr lang="pt-BR" sz="2000">
            <a:latin typeface="Times New Roman" panose="02020603050405020304" pitchFamily="18" charset="0"/>
            <a:cs typeface="Times New Roman" panose="02020603050405020304" pitchFamily="18" charset="0"/>
          </a:endParaRPr>
        </a:p>
      </dgm:t>
    </dgm:pt>
    <dgm:pt modelId="{3DF10786-10CA-474E-8E8D-E3B44DFBE029}" type="sibTrans" cxnId="{14A3E357-C8EC-4530-9A6E-C62ADC7C5107}">
      <dgm:prSet/>
      <dgm:spPr/>
      <dgm:t>
        <a:bodyPr/>
        <a:lstStyle/>
        <a:p>
          <a:endParaRPr lang="pt-BR" sz="2000">
            <a:latin typeface="Times New Roman" panose="02020603050405020304" pitchFamily="18" charset="0"/>
            <a:cs typeface="Times New Roman" panose="02020603050405020304" pitchFamily="18" charset="0"/>
          </a:endParaRPr>
        </a:p>
      </dgm:t>
    </dgm:pt>
    <dgm:pt modelId="{0430F5AD-9747-4B75-8505-11369A4CC4B0}">
      <dgm:prSet custT="1"/>
      <dgm:spPr>
        <a:solidFill>
          <a:schemeClr val="accent4">
            <a:lumMod val="20000"/>
            <a:lumOff val="80000"/>
          </a:schemeClr>
        </a:solidFill>
      </dgm:spPr>
      <dgm:t>
        <a:bodyPr/>
        <a:lstStyle/>
        <a:p>
          <a:r>
            <a:rPr lang="pt-BR" sz="2000" dirty="0">
              <a:solidFill>
                <a:schemeClr val="tx1"/>
              </a:solidFill>
              <a:latin typeface="Times New Roman" panose="02020603050405020304" pitchFamily="18" charset="0"/>
              <a:cs typeface="Times New Roman" panose="02020603050405020304" pitchFamily="18" charset="0"/>
            </a:rPr>
            <a:t>S 1299 SM</a:t>
          </a:r>
        </a:p>
      </dgm:t>
    </dgm:pt>
    <dgm:pt modelId="{1639606D-67D3-46E2-9DD8-93DFB79342E0}" type="parTrans" cxnId="{18CCBFF8-2766-457E-838A-065848F24D56}">
      <dgm:prSet/>
      <dgm:spPr/>
      <dgm:t>
        <a:bodyPr/>
        <a:lstStyle/>
        <a:p>
          <a:endParaRPr lang="pt-BR" sz="2000">
            <a:latin typeface="Times New Roman" panose="02020603050405020304" pitchFamily="18" charset="0"/>
            <a:cs typeface="Times New Roman" panose="02020603050405020304" pitchFamily="18" charset="0"/>
          </a:endParaRPr>
        </a:p>
      </dgm:t>
    </dgm:pt>
    <dgm:pt modelId="{A470EE3F-2A7D-461E-ACF9-6C303254F128}" type="sibTrans" cxnId="{18CCBFF8-2766-457E-838A-065848F24D56}">
      <dgm:prSet/>
      <dgm:spPr/>
      <dgm:t>
        <a:bodyPr/>
        <a:lstStyle/>
        <a:p>
          <a:endParaRPr lang="pt-BR" sz="2000">
            <a:latin typeface="Times New Roman" panose="02020603050405020304" pitchFamily="18" charset="0"/>
            <a:cs typeface="Times New Roman" panose="02020603050405020304" pitchFamily="18" charset="0"/>
          </a:endParaRPr>
        </a:p>
      </dgm:t>
    </dgm:pt>
    <dgm:pt modelId="{D951A05B-4763-4F62-A250-DE25C883EFBF}">
      <dgm:prSet custT="1"/>
      <dgm:spPr>
        <a:solidFill>
          <a:schemeClr val="accent4">
            <a:lumMod val="20000"/>
            <a:lumOff val="80000"/>
          </a:schemeClr>
        </a:solidFill>
      </dgm:spPr>
      <dgm:t>
        <a:bodyPr/>
        <a:lstStyle/>
        <a:p>
          <a:r>
            <a:rPr lang="pt-BR" sz="2000" dirty="0">
              <a:solidFill>
                <a:schemeClr val="tx1"/>
              </a:solidFill>
              <a:latin typeface="Times New Roman" panose="02020603050405020304" pitchFamily="18" charset="0"/>
              <a:cs typeface="Times New Roman" panose="02020603050405020304" pitchFamily="18" charset="0"/>
            </a:rPr>
            <a:t>S 1299 SM</a:t>
          </a:r>
        </a:p>
      </dgm:t>
    </dgm:pt>
    <dgm:pt modelId="{6F12E17F-24F3-4171-ACCE-DC6B723F7850}" type="parTrans" cxnId="{93B10BE4-9506-40A5-9196-44233AA4E9D6}">
      <dgm:prSet/>
      <dgm:spPr/>
      <dgm:t>
        <a:bodyPr/>
        <a:lstStyle/>
        <a:p>
          <a:endParaRPr lang="pt-BR" sz="2000">
            <a:latin typeface="Times New Roman" panose="02020603050405020304" pitchFamily="18" charset="0"/>
            <a:cs typeface="Times New Roman" panose="02020603050405020304" pitchFamily="18" charset="0"/>
          </a:endParaRPr>
        </a:p>
      </dgm:t>
    </dgm:pt>
    <dgm:pt modelId="{B23C817E-F9D2-4691-A0F3-68E48D5859BB}" type="sibTrans" cxnId="{93B10BE4-9506-40A5-9196-44233AA4E9D6}">
      <dgm:prSet/>
      <dgm:spPr/>
      <dgm:t>
        <a:bodyPr/>
        <a:lstStyle/>
        <a:p>
          <a:endParaRPr lang="pt-BR" sz="2000">
            <a:latin typeface="Times New Roman" panose="02020603050405020304" pitchFamily="18" charset="0"/>
            <a:cs typeface="Times New Roman" panose="02020603050405020304" pitchFamily="18" charset="0"/>
          </a:endParaRPr>
        </a:p>
      </dgm:t>
    </dgm:pt>
    <dgm:pt modelId="{6CD9D5ED-9B5B-4561-AE9F-500A08A35FE6}">
      <dgm:prSet custT="1"/>
      <dgm:spPr>
        <a:solidFill>
          <a:srgbClr val="002060"/>
        </a:solidFill>
      </dgm:spPr>
      <dgm:t>
        <a:bodyPr/>
        <a:lstStyle/>
        <a:p>
          <a:r>
            <a:rPr lang="pt-BR" sz="2000" b="1" dirty="0">
              <a:solidFill>
                <a:schemeClr val="bg1"/>
              </a:solidFill>
              <a:latin typeface="Times New Roman" panose="02020603050405020304" pitchFamily="18" charset="0"/>
              <a:cs typeface="Times New Roman" panose="02020603050405020304" pitchFamily="18" charset="0"/>
            </a:rPr>
            <a:t>S 1299</a:t>
          </a:r>
        </a:p>
      </dgm:t>
    </dgm:pt>
    <dgm:pt modelId="{18152DCA-D3C1-41DF-997C-E652AF194580}" type="parTrans" cxnId="{155BE6BC-F9F3-476D-9078-D4895C763C67}">
      <dgm:prSet/>
      <dgm:spPr/>
      <dgm:t>
        <a:bodyPr/>
        <a:lstStyle/>
        <a:p>
          <a:endParaRPr lang="pt-BR" sz="2000">
            <a:latin typeface="Times New Roman" panose="02020603050405020304" pitchFamily="18" charset="0"/>
            <a:cs typeface="Times New Roman" panose="02020603050405020304" pitchFamily="18" charset="0"/>
          </a:endParaRPr>
        </a:p>
      </dgm:t>
    </dgm:pt>
    <dgm:pt modelId="{C32DD677-8785-4D47-8AF2-49C8CDCEE223}" type="sibTrans" cxnId="{155BE6BC-F9F3-476D-9078-D4895C763C67}">
      <dgm:prSet/>
      <dgm:spPr/>
      <dgm:t>
        <a:bodyPr/>
        <a:lstStyle/>
        <a:p>
          <a:endParaRPr lang="pt-BR" sz="2000">
            <a:latin typeface="Times New Roman" panose="02020603050405020304" pitchFamily="18" charset="0"/>
            <a:cs typeface="Times New Roman" panose="02020603050405020304" pitchFamily="18" charset="0"/>
          </a:endParaRPr>
        </a:p>
      </dgm:t>
    </dgm:pt>
    <dgm:pt modelId="{5ADB94AA-4B54-4CF6-A3BE-D326FA325956}" type="asst">
      <dgm:prSet custT="1"/>
      <dgm:spPr>
        <a:solidFill>
          <a:schemeClr val="accent6">
            <a:lumMod val="60000"/>
            <a:lumOff val="40000"/>
          </a:schemeClr>
        </a:solidFill>
      </dgm:spPr>
      <dgm:t>
        <a:bodyPr/>
        <a:lstStyle/>
        <a:p>
          <a:r>
            <a:rPr lang="pt-BR" sz="2000" dirty="0">
              <a:solidFill>
                <a:schemeClr val="tx1"/>
              </a:solidFill>
              <a:latin typeface="Times New Roman" panose="02020603050405020304" pitchFamily="18" charset="0"/>
              <a:cs typeface="Times New Roman" panose="02020603050405020304" pitchFamily="18" charset="0"/>
            </a:rPr>
            <a:t>DCTFWEB</a:t>
          </a:r>
        </a:p>
      </dgm:t>
    </dgm:pt>
    <dgm:pt modelId="{4E217DEB-96B9-4668-BF08-D57E8AB5C04F}" type="parTrans" cxnId="{C38BE583-1033-4439-A72B-8BF4F3CF193F}">
      <dgm:prSet/>
      <dgm:spPr/>
      <dgm:t>
        <a:bodyPr/>
        <a:lstStyle/>
        <a:p>
          <a:endParaRPr lang="pt-BR" sz="2000">
            <a:latin typeface="Times New Roman" panose="02020603050405020304" pitchFamily="18" charset="0"/>
            <a:cs typeface="Times New Roman" panose="02020603050405020304" pitchFamily="18" charset="0"/>
          </a:endParaRPr>
        </a:p>
      </dgm:t>
    </dgm:pt>
    <dgm:pt modelId="{80C4DBE4-ACC5-44D3-879C-798F549F9EA0}" type="sibTrans" cxnId="{C38BE583-1033-4439-A72B-8BF4F3CF193F}">
      <dgm:prSet/>
      <dgm:spPr/>
      <dgm:t>
        <a:bodyPr/>
        <a:lstStyle/>
        <a:p>
          <a:endParaRPr lang="pt-BR" sz="2000">
            <a:latin typeface="Times New Roman" panose="02020603050405020304" pitchFamily="18" charset="0"/>
            <a:cs typeface="Times New Roman" panose="02020603050405020304" pitchFamily="18" charset="0"/>
          </a:endParaRPr>
        </a:p>
      </dgm:t>
    </dgm:pt>
    <dgm:pt modelId="{0F10700A-F1DF-4ABA-B738-01000486B651}" type="asst">
      <dgm:prSet custT="1"/>
      <dgm:spPr>
        <a:solidFill>
          <a:schemeClr val="accent2">
            <a:lumMod val="40000"/>
            <a:lumOff val="60000"/>
          </a:schemeClr>
        </a:solidFill>
      </dgm:spPr>
      <dgm:t>
        <a:bodyPr/>
        <a:lstStyle/>
        <a:p>
          <a:r>
            <a:rPr lang="pt-BR" sz="2800" b="1" dirty="0">
              <a:solidFill>
                <a:schemeClr val="tx1"/>
              </a:solidFill>
              <a:latin typeface="Times New Roman" panose="02020603050405020304" pitchFamily="18" charset="0"/>
              <a:cs typeface="Times New Roman" panose="02020603050405020304" pitchFamily="18" charset="0"/>
            </a:rPr>
            <a:t>DARF</a:t>
          </a:r>
        </a:p>
      </dgm:t>
    </dgm:pt>
    <dgm:pt modelId="{590D9331-82A8-4C32-94C4-004773B42184}" type="parTrans" cxnId="{7C26549E-3311-4BF7-AC26-7400753C7EB6}">
      <dgm:prSet/>
      <dgm:spPr/>
      <dgm:t>
        <a:bodyPr/>
        <a:lstStyle/>
        <a:p>
          <a:endParaRPr lang="pt-BR"/>
        </a:p>
      </dgm:t>
    </dgm:pt>
    <dgm:pt modelId="{2CBF7CA6-EF99-4C1F-B939-3726CCAE0DA9}" type="sibTrans" cxnId="{7C26549E-3311-4BF7-AC26-7400753C7EB6}">
      <dgm:prSet/>
      <dgm:spPr/>
      <dgm:t>
        <a:bodyPr/>
        <a:lstStyle/>
        <a:p>
          <a:endParaRPr lang="pt-BR"/>
        </a:p>
      </dgm:t>
    </dgm:pt>
    <dgm:pt modelId="{49DE9524-4B3E-43CD-9254-83CB4E3DC900}" type="pres">
      <dgm:prSet presAssocID="{3A0BADD5-1A3C-4F04-BB42-BFC8D2483EA5}" presName="hierChild1" presStyleCnt="0">
        <dgm:presLayoutVars>
          <dgm:orgChart val="1"/>
          <dgm:chPref val="1"/>
          <dgm:dir/>
          <dgm:animOne val="branch"/>
          <dgm:animLvl val="lvl"/>
          <dgm:resizeHandles/>
        </dgm:presLayoutVars>
      </dgm:prSet>
      <dgm:spPr/>
    </dgm:pt>
    <dgm:pt modelId="{B80A76C8-079B-4D18-B4D9-11EB519C428B}" type="pres">
      <dgm:prSet presAssocID="{04C6C03C-2BB0-4630-A227-5B3136E6907D}" presName="hierRoot1" presStyleCnt="0">
        <dgm:presLayoutVars>
          <dgm:hierBranch val="init"/>
        </dgm:presLayoutVars>
      </dgm:prSet>
      <dgm:spPr/>
    </dgm:pt>
    <dgm:pt modelId="{46C9FDCD-4795-4585-BFB0-B50A49CC01BB}" type="pres">
      <dgm:prSet presAssocID="{04C6C03C-2BB0-4630-A227-5B3136E6907D}" presName="rootComposite1" presStyleCnt="0"/>
      <dgm:spPr/>
    </dgm:pt>
    <dgm:pt modelId="{E58A50FE-EC12-4684-AFF5-5F97E4D2CCEB}" type="pres">
      <dgm:prSet presAssocID="{04C6C03C-2BB0-4630-A227-5B3136E6907D}" presName="rootText1" presStyleLbl="node0" presStyleIdx="0" presStyleCnt="1">
        <dgm:presLayoutVars>
          <dgm:chPref val="3"/>
        </dgm:presLayoutVars>
      </dgm:prSet>
      <dgm:spPr/>
    </dgm:pt>
    <dgm:pt modelId="{FE3A4E0A-2CA8-463D-9574-4E8D12C903E8}" type="pres">
      <dgm:prSet presAssocID="{04C6C03C-2BB0-4630-A227-5B3136E6907D}" presName="rootConnector1" presStyleLbl="node1" presStyleIdx="0" presStyleCnt="0"/>
      <dgm:spPr/>
    </dgm:pt>
    <dgm:pt modelId="{4AE27CE6-6FDB-4475-A552-F2D71C772373}" type="pres">
      <dgm:prSet presAssocID="{04C6C03C-2BB0-4630-A227-5B3136E6907D}" presName="hierChild2" presStyleCnt="0"/>
      <dgm:spPr/>
    </dgm:pt>
    <dgm:pt modelId="{B6F92F63-AA0D-4E7C-8942-FA0E0C841470}" type="pres">
      <dgm:prSet presAssocID="{3CE7A1F0-A789-465D-B7C6-41C8D52B946D}" presName="Name64" presStyleLbl="parChTrans1D2" presStyleIdx="0" presStyleCnt="5"/>
      <dgm:spPr/>
    </dgm:pt>
    <dgm:pt modelId="{940B206A-4952-4322-B757-D2C501EF2FA2}" type="pres">
      <dgm:prSet presAssocID="{BDDBE479-2C70-491B-BCFF-E3C1573ACE1E}" presName="hierRoot2" presStyleCnt="0">
        <dgm:presLayoutVars>
          <dgm:hierBranch val="init"/>
        </dgm:presLayoutVars>
      </dgm:prSet>
      <dgm:spPr/>
    </dgm:pt>
    <dgm:pt modelId="{2D6DBAE4-558B-46A4-934E-5F019B72061B}" type="pres">
      <dgm:prSet presAssocID="{BDDBE479-2C70-491B-BCFF-E3C1573ACE1E}" presName="rootComposite" presStyleCnt="0"/>
      <dgm:spPr/>
    </dgm:pt>
    <dgm:pt modelId="{C3F7B47E-4529-489D-AA51-73F3640CE790}" type="pres">
      <dgm:prSet presAssocID="{BDDBE479-2C70-491B-BCFF-E3C1573ACE1E}" presName="rootText" presStyleLbl="node2" presStyleIdx="0" presStyleCnt="3">
        <dgm:presLayoutVars>
          <dgm:chPref val="3"/>
        </dgm:presLayoutVars>
      </dgm:prSet>
      <dgm:spPr/>
    </dgm:pt>
    <dgm:pt modelId="{631896A6-5D99-4923-AB39-505EA4BF424C}" type="pres">
      <dgm:prSet presAssocID="{BDDBE479-2C70-491B-BCFF-E3C1573ACE1E}" presName="rootConnector" presStyleLbl="node2" presStyleIdx="0" presStyleCnt="3"/>
      <dgm:spPr/>
    </dgm:pt>
    <dgm:pt modelId="{575F462A-9F3B-408D-820B-07F91921E453}" type="pres">
      <dgm:prSet presAssocID="{BDDBE479-2C70-491B-BCFF-E3C1573ACE1E}" presName="hierChild4" presStyleCnt="0"/>
      <dgm:spPr/>
    </dgm:pt>
    <dgm:pt modelId="{1B607A0F-FDE4-4E89-A2E2-BDC7F5A32097}" type="pres">
      <dgm:prSet presAssocID="{BDDBE479-2C70-491B-BCFF-E3C1573ACE1E}" presName="hierChild5" presStyleCnt="0"/>
      <dgm:spPr/>
    </dgm:pt>
    <dgm:pt modelId="{CFEBCF55-FFBF-4340-8683-9D519A5CA275}" type="pres">
      <dgm:prSet presAssocID="{1E523E38-87D5-4DC1-B436-518439F44217}" presName="Name64" presStyleLbl="parChTrans1D2" presStyleIdx="1" presStyleCnt="5"/>
      <dgm:spPr/>
    </dgm:pt>
    <dgm:pt modelId="{701C4AD6-44C4-4D66-B87D-B83DFF2847F9}" type="pres">
      <dgm:prSet presAssocID="{8B80F375-4351-4059-BFAE-7361C3C9EF92}" presName="hierRoot2" presStyleCnt="0">
        <dgm:presLayoutVars>
          <dgm:hierBranch val="init"/>
        </dgm:presLayoutVars>
      </dgm:prSet>
      <dgm:spPr/>
    </dgm:pt>
    <dgm:pt modelId="{61BE45A0-7AD4-4CC5-B538-AC59269DF795}" type="pres">
      <dgm:prSet presAssocID="{8B80F375-4351-4059-BFAE-7361C3C9EF92}" presName="rootComposite" presStyleCnt="0"/>
      <dgm:spPr/>
    </dgm:pt>
    <dgm:pt modelId="{5A83D716-9832-496A-9509-6CCE75CE84DF}" type="pres">
      <dgm:prSet presAssocID="{8B80F375-4351-4059-BFAE-7361C3C9EF92}" presName="rootText" presStyleLbl="node2" presStyleIdx="1" presStyleCnt="3">
        <dgm:presLayoutVars>
          <dgm:chPref val="3"/>
        </dgm:presLayoutVars>
      </dgm:prSet>
      <dgm:spPr/>
    </dgm:pt>
    <dgm:pt modelId="{151F86DF-E2D4-4E28-BDBB-1C549DE746A6}" type="pres">
      <dgm:prSet presAssocID="{8B80F375-4351-4059-BFAE-7361C3C9EF92}" presName="rootConnector" presStyleLbl="node2" presStyleIdx="1" presStyleCnt="3"/>
      <dgm:spPr/>
    </dgm:pt>
    <dgm:pt modelId="{122F7195-600D-42FA-AFD2-D54AEA5B4690}" type="pres">
      <dgm:prSet presAssocID="{8B80F375-4351-4059-BFAE-7361C3C9EF92}" presName="hierChild4" presStyleCnt="0"/>
      <dgm:spPr/>
    </dgm:pt>
    <dgm:pt modelId="{65BA980B-5192-4026-BEE9-F081B1D1C3B9}" type="pres">
      <dgm:prSet presAssocID="{18152DCA-D3C1-41DF-997C-E652AF194580}" presName="Name64" presStyleLbl="parChTrans1D3" presStyleIdx="0" presStyleCnt="3"/>
      <dgm:spPr/>
    </dgm:pt>
    <dgm:pt modelId="{37AAB247-8A37-44BD-B632-DA9403DC7F81}" type="pres">
      <dgm:prSet presAssocID="{6CD9D5ED-9B5B-4561-AE9F-500A08A35FE6}" presName="hierRoot2" presStyleCnt="0">
        <dgm:presLayoutVars>
          <dgm:hierBranch val="init"/>
        </dgm:presLayoutVars>
      </dgm:prSet>
      <dgm:spPr/>
    </dgm:pt>
    <dgm:pt modelId="{E063F7C0-A733-4552-BB3B-E7F78973EDDE}" type="pres">
      <dgm:prSet presAssocID="{6CD9D5ED-9B5B-4561-AE9F-500A08A35FE6}" presName="rootComposite" presStyleCnt="0"/>
      <dgm:spPr/>
    </dgm:pt>
    <dgm:pt modelId="{0395BDE1-1C43-4E75-910A-4EAEC8C2EAC5}" type="pres">
      <dgm:prSet presAssocID="{6CD9D5ED-9B5B-4561-AE9F-500A08A35FE6}" presName="rootText" presStyleLbl="node3" presStyleIdx="0" presStyleCnt="3">
        <dgm:presLayoutVars>
          <dgm:chPref val="3"/>
        </dgm:presLayoutVars>
      </dgm:prSet>
      <dgm:spPr/>
    </dgm:pt>
    <dgm:pt modelId="{5C468DD7-8003-42DD-84BD-00F9CE9A82DC}" type="pres">
      <dgm:prSet presAssocID="{6CD9D5ED-9B5B-4561-AE9F-500A08A35FE6}" presName="rootConnector" presStyleLbl="node3" presStyleIdx="0" presStyleCnt="3"/>
      <dgm:spPr/>
    </dgm:pt>
    <dgm:pt modelId="{F38DB376-8CBC-401B-A63F-4B7BE6CEAFF9}" type="pres">
      <dgm:prSet presAssocID="{6CD9D5ED-9B5B-4561-AE9F-500A08A35FE6}" presName="hierChild4" presStyleCnt="0"/>
      <dgm:spPr/>
    </dgm:pt>
    <dgm:pt modelId="{D6E8C93D-25F9-432F-AE67-F9B55A543BE1}" type="pres">
      <dgm:prSet presAssocID="{6CD9D5ED-9B5B-4561-AE9F-500A08A35FE6}" presName="hierChild5" presStyleCnt="0"/>
      <dgm:spPr/>
    </dgm:pt>
    <dgm:pt modelId="{A96D5FDC-C548-4CAF-8110-DB93B38A9DE9}" type="pres">
      <dgm:prSet presAssocID="{4E217DEB-96B9-4668-BF08-D57E8AB5C04F}" presName="Name115" presStyleLbl="parChTrans1D4" presStyleIdx="0" presStyleCnt="2"/>
      <dgm:spPr/>
    </dgm:pt>
    <dgm:pt modelId="{E44F6671-9F73-4D88-9C23-F2ED97027E82}" type="pres">
      <dgm:prSet presAssocID="{5ADB94AA-4B54-4CF6-A3BE-D326FA325956}" presName="hierRoot3" presStyleCnt="0">
        <dgm:presLayoutVars>
          <dgm:hierBranch val="init"/>
        </dgm:presLayoutVars>
      </dgm:prSet>
      <dgm:spPr/>
    </dgm:pt>
    <dgm:pt modelId="{7139B059-252B-4DBE-AE0D-4C897717AED3}" type="pres">
      <dgm:prSet presAssocID="{5ADB94AA-4B54-4CF6-A3BE-D326FA325956}" presName="rootComposite3" presStyleCnt="0"/>
      <dgm:spPr/>
    </dgm:pt>
    <dgm:pt modelId="{58381F2B-74D4-4482-A976-1A20CBA9D0BC}" type="pres">
      <dgm:prSet presAssocID="{5ADB94AA-4B54-4CF6-A3BE-D326FA325956}" presName="rootText3" presStyleLbl="asst3" presStyleIdx="0" presStyleCnt="2">
        <dgm:presLayoutVars>
          <dgm:chPref val="3"/>
        </dgm:presLayoutVars>
      </dgm:prSet>
      <dgm:spPr/>
    </dgm:pt>
    <dgm:pt modelId="{33A3D74C-D0C5-4B2F-8482-7B921DCD6256}" type="pres">
      <dgm:prSet presAssocID="{5ADB94AA-4B54-4CF6-A3BE-D326FA325956}" presName="rootConnector3" presStyleLbl="asst3" presStyleIdx="0" presStyleCnt="2"/>
      <dgm:spPr/>
    </dgm:pt>
    <dgm:pt modelId="{99D13C2A-89B7-4C33-B8D5-11178397EB43}" type="pres">
      <dgm:prSet presAssocID="{5ADB94AA-4B54-4CF6-A3BE-D326FA325956}" presName="hierChild6" presStyleCnt="0"/>
      <dgm:spPr/>
    </dgm:pt>
    <dgm:pt modelId="{2C52AA60-C26F-4224-A001-3D814590377C}" type="pres">
      <dgm:prSet presAssocID="{5ADB94AA-4B54-4CF6-A3BE-D326FA325956}" presName="hierChild7" presStyleCnt="0"/>
      <dgm:spPr/>
    </dgm:pt>
    <dgm:pt modelId="{C258E25F-87F3-4BEE-A7D6-8EB1AC95068E}" type="pres">
      <dgm:prSet presAssocID="{590D9331-82A8-4C32-94C4-004773B42184}" presName="Name115" presStyleLbl="parChTrans1D4" presStyleIdx="1" presStyleCnt="2"/>
      <dgm:spPr/>
    </dgm:pt>
    <dgm:pt modelId="{30E44567-2D7D-49F7-8767-05D235F3742C}" type="pres">
      <dgm:prSet presAssocID="{0F10700A-F1DF-4ABA-B738-01000486B651}" presName="hierRoot3" presStyleCnt="0">
        <dgm:presLayoutVars>
          <dgm:hierBranch val="init"/>
        </dgm:presLayoutVars>
      </dgm:prSet>
      <dgm:spPr/>
    </dgm:pt>
    <dgm:pt modelId="{F78C197C-6569-49A0-893E-44FE230E80CD}" type="pres">
      <dgm:prSet presAssocID="{0F10700A-F1DF-4ABA-B738-01000486B651}" presName="rootComposite3" presStyleCnt="0"/>
      <dgm:spPr/>
    </dgm:pt>
    <dgm:pt modelId="{59D98D81-F659-408B-8CAD-9556FEC3265B}" type="pres">
      <dgm:prSet presAssocID="{0F10700A-F1DF-4ABA-B738-01000486B651}" presName="rootText3" presStyleLbl="asst3" presStyleIdx="1" presStyleCnt="2">
        <dgm:presLayoutVars>
          <dgm:chPref val="3"/>
        </dgm:presLayoutVars>
      </dgm:prSet>
      <dgm:spPr/>
    </dgm:pt>
    <dgm:pt modelId="{9774216C-9C03-46A7-97EA-143534C6CC16}" type="pres">
      <dgm:prSet presAssocID="{0F10700A-F1DF-4ABA-B738-01000486B651}" presName="rootConnector3" presStyleLbl="asst3" presStyleIdx="1" presStyleCnt="2"/>
      <dgm:spPr/>
    </dgm:pt>
    <dgm:pt modelId="{A5F12586-B713-4EF1-AF5C-6DC76F680041}" type="pres">
      <dgm:prSet presAssocID="{0F10700A-F1DF-4ABA-B738-01000486B651}" presName="hierChild6" presStyleCnt="0"/>
      <dgm:spPr/>
    </dgm:pt>
    <dgm:pt modelId="{DF71AC1B-260E-41A4-BDCD-4412FDDB984A}" type="pres">
      <dgm:prSet presAssocID="{0F10700A-F1DF-4ABA-B738-01000486B651}" presName="hierChild7" presStyleCnt="0"/>
      <dgm:spPr/>
    </dgm:pt>
    <dgm:pt modelId="{CEA16D4A-2928-4881-BAC7-959704E66B83}" type="pres">
      <dgm:prSet presAssocID="{8B80F375-4351-4059-BFAE-7361C3C9EF92}" presName="hierChild5" presStyleCnt="0"/>
      <dgm:spPr/>
    </dgm:pt>
    <dgm:pt modelId="{87C368EF-9F0D-4F87-A5A8-46352A7A01F8}" type="pres">
      <dgm:prSet presAssocID="{BFA35B50-23AA-414D-9F60-1B47B4E1DED9}" presName="Name64" presStyleLbl="parChTrans1D2" presStyleIdx="2" presStyleCnt="5"/>
      <dgm:spPr/>
    </dgm:pt>
    <dgm:pt modelId="{A6B59B29-DAA2-498D-ACAE-06352B08079E}" type="pres">
      <dgm:prSet presAssocID="{47EC203C-2BBC-46D7-88DA-65A8F245BE4D}" presName="hierRoot2" presStyleCnt="0">
        <dgm:presLayoutVars>
          <dgm:hierBranch val="init"/>
        </dgm:presLayoutVars>
      </dgm:prSet>
      <dgm:spPr/>
    </dgm:pt>
    <dgm:pt modelId="{FFB361C1-2ECE-4CB8-810F-C3152D344DF5}" type="pres">
      <dgm:prSet presAssocID="{47EC203C-2BBC-46D7-88DA-65A8F245BE4D}" presName="rootComposite" presStyleCnt="0"/>
      <dgm:spPr/>
    </dgm:pt>
    <dgm:pt modelId="{656B5ACB-5C84-4955-937E-86B4312210D0}" type="pres">
      <dgm:prSet presAssocID="{47EC203C-2BBC-46D7-88DA-65A8F245BE4D}" presName="rootText" presStyleLbl="node2" presStyleIdx="2" presStyleCnt="3">
        <dgm:presLayoutVars>
          <dgm:chPref val="3"/>
        </dgm:presLayoutVars>
      </dgm:prSet>
      <dgm:spPr/>
    </dgm:pt>
    <dgm:pt modelId="{EF5672D0-F238-41A7-9756-7A0EDBD73D67}" type="pres">
      <dgm:prSet presAssocID="{47EC203C-2BBC-46D7-88DA-65A8F245BE4D}" presName="rootConnector" presStyleLbl="node2" presStyleIdx="2" presStyleCnt="3"/>
      <dgm:spPr/>
    </dgm:pt>
    <dgm:pt modelId="{F556F745-9F43-488E-93C2-D19A6DAE3046}" type="pres">
      <dgm:prSet presAssocID="{47EC203C-2BBC-46D7-88DA-65A8F245BE4D}" presName="hierChild4" presStyleCnt="0"/>
      <dgm:spPr/>
    </dgm:pt>
    <dgm:pt modelId="{E61A7C21-B736-4FBF-9E1D-4651FAD1DFAA}" type="pres">
      <dgm:prSet presAssocID="{47EC203C-2BBC-46D7-88DA-65A8F245BE4D}" presName="hierChild5" presStyleCnt="0"/>
      <dgm:spPr/>
    </dgm:pt>
    <dgm:pt modelId="{924FAC8D-9277-4B34-9503-4E1BA4FD180C}" type="pres">
      <dgm:prSet presAssocID="{04C6C03C-2BB0-4630-A227-5B3136E6907D}" presName="hierChild3" presStyleCnt="0"/>
      <dgm:spPr/>
    </dgm:pt>
    <dgm:pt modelId="{0C969AEC-5E8B-4C04-9DAA-E02C81882BA9}" type="pres">
      <dgm:prSet presAssocID="{72322D79-19BE-4A81-B258-9774411E4DE7}" presName="Name115" presStyleLbl="parChTrans1D2" presStyleIdx="3" presStyleCnt="5"/>
      <dgm:spPr/>
    </dgm:pt>
    <dgm:pt modelId="{5AEA8F2C-8DCF-4C5F-8069-A01D9F1488ED}" type="pres">
      <dgm:prSet presAssocID="{72E2A1C7-E31C-4C2C-A6D7-11E43E7D1DB5}" presName="hierRoot3" presStyleCnt="0">
        <dgm:presLayoutVars>
          <dgm:hierBranch val="init"/>
        </dgm:presLayoutVars>
      </dgm:prSet>
      <dgm:spPr/>
    </dgm:pt>
    <dgm:pt modelId="{252E7CE9-7B8A-44AC-960D-7D2FDE210625}" type="pres">
      <dgm:prSet presAssocID="{72E2A1C7-E31C-4C2C-A6D7-11E43E7D1DB5}" presName="rootComposite3" presStyleCnt="0"/>
      <dgm:spPr/>
    </dgm:pt>
    <dgm:pt modelId="{3D8C6180-F787-4C9F-91E2-BD09FB0C86C2}" type="pres">
      <dgm:prSet presAssocID="{72E2A1C7-E31C-4C2C-A6D7-11E43E7D1DB5}" presName="rootText3" presStyleLbl="asst1" presStyleIdx="0" presStyleCnt="2">
        <dgm:presLayoutVars>
          <dgm:chPref val="3"/>
        </dgm:presLayoutVars>
      </dgm:prSet>
      <dgm:spPr/>
    </dgm:pt>
    <dgm:pt modelId="{40B4F622-E08F-4957-AF32-F37DC4DE4982}" type="pres">
      <dgm:prSet presAssocID="{72E2A1C7-E31C-4C2C-A6D7-11E43E7D1DB5}" presName="rootConnector3" presStyleLbl="asst1" presStyleIdx="0" presStyleCnt="2"/>
      <dgm:spPr/>
    </dgm:pt>
    <dgm:pt modelId="{57D430A8-77B2-43F1-95B5-E7F4EA7CE483}" type="pres">
      <dgm:prSet presAssocID="{72E2A1C7-E31C-4C2C-A6D7-11E43E7D1DB5}" presName="hierChild6" presStyleCnt="0"/>
      <dgm:spPr/>
    </dgm:pt>
    <dgm:pt modelId="{1E06F43F-71B0-4795-95C0-D5C5586160BE}" type="pres">
      <dgm:prSet presAssocID="{1639606D-67D3-46E2-9DD8-93DFB79342E0}" presName="Name64" presStyleLbl="parChTrans1D3" presStyleIdx="1" presStyleCnt="3"/>
      <dgm:spPr/>
    </dgm:pt>
    <dgm:pt modelId="{F2B90DC4-5D4D-4F96-B3C2-8D5CF74257B6}" type="pres">
      <dgm:prSet presAssocID="{0430F5AD-9747-4B75-8505-11369A4CC4B0}" presName="hierRoot2" presStyleCnt="0">
        <dgm:presLayoutVars>
          <dgm:hierBranch val="init"/>
        </dgm:presLayoutVars>
      </dgm:prSet>
      <dgm:spPr/>
    </dgm:pt>
    <dgm:pt modelId="{14DDF6F4-00B7-4215-B0EA-0128535F55E2}" type="pres">
      <dgm:prSet presAssocID="{0430F5AD-9747-4B75-8505-11369A4CC4B0}" presName="rootComposite" presStyleCnt="0"/>
      <dgm:spPr/>
    </dgm:pt>
    <dgm:pt modelId="{CADCA28F-00EF-426D-A4B3-5F650E113C4F}" type="pres">
      <dgm:prSet presAssocID="{0430F5AD-9747-4B75-8505-11369A4CC4B0}" presName="rootText" presStyleLbl="node3" presStyleIdx="1" presStyleCnt="3">
        <dgm:presLayoutVars>
          <dgm:chPref val="3"/>
        </dgm:presLayoutVars>
      </dgm:prSet>
      <dgm:spPr/>
    </dgm:pt>
    <dgm:pt modelId="{4067A25B-9F2B-49E3-9433-970BAAB589EC}" type="pres">
      <dgm:prSet presAssocID="{0430F5AD-9747-4B75-8505-11369A4CC4B0}" presName="rootConnector" presStyleLbl="node3" presStyleIdx="1" presStyleCnt="3"/>
      <dgm:spPr/>
    </dgm:pt>
    <dgm:pt modelId="{E05F0C57-E06E-434C-9A09-DDF7E56F9F6F}" type="pres">
      <dgm:prSet presAssocID="{0430F5AD-9747-4B75-8505-11369A4CC4B0}" presName="hierChild4" presStyleCnt="0"/>
      <dgm:spPr/>
    </dgm:pt>
    <dgm:pt modelId="{CCA172CF-1047-4BEB-A09D-2B9BCC439B10}" type="pres">
      <dgm:prSet presAssocID="{0430F5AD-9747-4B75-8505-11369A4CC4B0}" presName="hierChild5" presStyleCnt="0"/>
      <dgm:spPr/>
    </dgm:pt>
    <dgm:pt modelId="{5A33643D-94B1-4A13-9D43-A48F5623C7FC}" type="pres">
      <dgm:prSet presAssocID="{72E2A1C7-E31C-4C2C-A6D7-11E43E7D1DB5}" presName="hierChild7" presStyleCnt="0"/>
      <dgm:spPr/>
    </dgm:pt>
    <dgm:pt modelId="{A5929F84-5B27-4FDD-8D56-E884616B6B1A}" type="pres">
      <dgm:prSet presAssocID="{72204079-1826-4055-B945-A77E23A6E837}" presName="Name115" presStyleLbl="parChTrans1D2" presStyleIdx="4" presStyleCnt="5"/>
      <dgm:spPr/>
    </dgm:pt>
    <dgm:pt modelId="{0F7B085C-F739-4E03-8352-927ED609DFBC}" type="pres">
      <dgm:prSet presAssocID="{CD02DEB3-095F-455C-AC87-CBC55B54A40A}" presName="hierRoot3" presStyleCnt="0">
        <dgm:presLayoutVars>
          <dgm:hierBranch val="init"/>
        </dgm:presLayoutVars>
      </dgm:prSet>
      <dgm:spPr/>
    </dgm:pt>
    <dgm:pt modelId="{12348F61-B17D-403B-B12F-8A989B1B484F}" type="pres">
      <dgm:prSet presAssocID="{CD02DEB3-095F-455C-AC87-CBC55B54A40A}" presName="rootComposite3" presStyleCnt="0"/>
      <dgm:spPr/>
    </dgm:pt>
    <dgm:pt modelId="{555B26D8-5B7C-40B9-802F-0C6A6BDA1698}" type="pres">
      <dgm:prSet presAssocID="{CD02DEB3-095F-455C-AC87-CBC55B54A40A}" presName="rootText3" presStyleLbl="asst1" presStyleIdx="1" presStyleCnt="2">
        <dgm:presLayoutVars>
          <dgm:chPref val="3"/>
        </dgm:presLayoutVars>
      </dgm:prSet>
      <dgm:spPr/>
    </dgm:pt>
    <dgm:pt modelId="{0E093FBC-E4A6-4DEB-B11C-F417D1B23387}" type="pres">
      <dgm:prSet presAssocID="{CD02DEB3-095F-455C-AC87-CBC55B54A40A}" presName="rootConnector3" presStyleLbl="asst1" presStyleIdx="1" presStyleCnt="2"/>
      <dgm:spPr/>
    </dgm:pt>
    <dgm:pt modelId="{FDA41B23-B8FB-4E94-9B8F-CBBB0201BFDC}" type="pres">
      <dgm:prSet presAssocID="{CD02DEB3-095F-455C-AC87-CBC55B54A40A}" presName="hierChild6" presStyleCnt="0"/>
      <dgm:spPr/>
    </dgm:pt>
    <dgm:pt modelId="{AEFAFE98-B031-4B66-B3E2-CA3B8C3CF8F1}" type="pres">
      <dgm:prSet presAssocID="{6F12E17F-24F3-4171-ACCE-DC6B723F7850}" presName="Name64" presStyleLbl="parChTrans1D3" presStyleIdx="2" presStyleCnt="3"/>
      <dgm:spPr/>
    </dgm:pt>
    <dgm:pt modelId="{C514B7E0-73AB-4C89-916A-D6142A894737}" type="pres">
      <dgm:prSet presAssocID="{D951A05B-4763-4F62-A250-DE25C883EFBF}" presName="hierRoot2" presStyleCnt="0">
        <dgm:presLayoutVars>
          <dgm:hierBranch val="init"/>
        </dgm:presLayoutVars>
      </dgm:prSet>
      <dgm:spPr/>
    </dgm:pt>
    <dgm:pt modelId="{782D518B-4608-49A0-8CB1-A9C6416A936D}" type="pres">
      <dgm:prSet presAssocID="{D951A05B-4763-4F62-A250-DE25C883EFBF}" presName="rootComposite" presStyleCnt="0"/>
      <dgm:spPr/>
    </dgm:pt>
    <dgm:pt modelId="{2D0B6B26-0814-4DAB-9188-E28D5DBA7D50}" type="pres">
      <dgm:prSet presAssocID="{D951A05B-4763-4F62-A250-DE25C883EFBF}" presName="rootText" presStyleLbl="node3" presStyleIdx="2" presStyleCnt="3">
        <dgm:presLayoutVars>
          <dgm:chPref val="3"/>
        </dgm:presLayoutVars>
      </dgm:prSet>
      <dgm:spPr/>
    </dgm:pt>
    <dgm:pt modelId="{13A3DA9F-B7EA-4F66-8245-7EE083ECD4CD}" type="pres">
      <dgm:prSet presAssocID="{D951A05B-4763-4F62-A250-DE25C883EFBF}" presName="rootConnector" presStyleLbl="node3" presStyleIdx="2" presStyleCnt="3"/>
      <dgm:spPr/>
    </dgm:pt>
    <dgm:pt modelId="{C79C33F3-EFCF-42FD-928D-5417C27FC405}" type="pres">
      <dgm:prSet presAssocID="{D951A05B-4763-4F62-A250-DE25C883EFBF}" presName="hierChild4" presStyleCnt="0"/>
      <dgm:spPr/>
    </dgm:pt>
    <dgm:pt modelId="{03D2E669-BCDF-486B-81DD-DBE4885C9B4A}" type="pres">
      <dgm:prSet presAssocID="{D951A05B-4763-4F62-A250-DE25C883EFBF}" presName="hierChild5" presStyleCnt="0"/>
      <dgm:spPr/>
    </dgm:pt>
    <dgm:pt modelId="{E06FCD72-8BCA-431F-A7B6-858EF59A9B59}" type="pres">
      <dgm:prSet presAssocID="{CD02DEB3-095F-455C-AC87-CBC55B54A40A}" presName="hierChild7" presStyleCnt="0"/>
      <dgm:spPr/>
    </dgm:pt>
  </dgm:ptLst>
  <dgm:cxnLst>
    <dgm:cxn modelId="{C6DE7C00-7D0C-4FBF-A3D0-15D46F9D31F8}" srcId="{04C6C03C-2BB0-4630-A227-5B3136E6907D}" destId="{47EC203C-2BBC-46D7-88DA-65A8F245BE4D}" srcOrd="2" destOrd="0" parTransId="{BFA35B50-23AA-414D-9F60-1B47B4E1DED9}" sibTransId="{D4FF1E1E-C824-45FD-9367-8F4748257D56}"/>
    <dgm:cxn modelId="{9F76BE04-3437-4871-A15A-8F59DCCBFCEA}" type="presOf" srcId="{8B80F375-4351-4059-BFAE-7361C3C9EF92}" destId="{5A83D716-9832-496A-9509-6CCE75CE84DF}" srcOrd="0" destOrd="0" presId="urn:microsoft.com/office/officeart/2009/3/layout/HorizontalOrganizationChart"/>
    <dgm:cxn modelId="{D664D108-85E7-44FD-A655-489703721970}" type="presOf" srcId="{1639606D-67D3-46E2-9DD8-93DFB79342E0}" destId="{1E06F43F-71B0-4795-95C0-D5C5586160BE}" srcOrd="0" destOrd="0" presId="urn:microsoft.com/office/officeart/2009/3/layout/HorizontalOrganizationChart"/>
    <dgm:cxn modelId="{BD72D60B-85AA-4544-B067-E3F3E8AD542C}" type="presOf" srcId="{72322D79-19BE-4A81-B258-9774411E4DE7}" destId="{0C969AEC-5E8B-4C04-9DAA-E02C81882BA9}" srcOrd="0" destOrd="0" presId="urn:microsoft.com/office/officeart/2009/3/layout/HorizontalOrganizationChart"/>
    <dgm:cxn modelId="{667A530C-0691-4F68-8C3E-4C88C8576BF9}" type="presOf" srcId="{4E217DEB-96B9-4668-BF08-D57E8AB5C04F}" destId="{A96D5FDC-C548-4CAF-8110-DB93B38A9DE9}" srcOrd="0" destOrd="0" presId="urn:microsoft.com/office/officeart/2009/3/layout/HorizontalOrganizationChart"/>
    <dgm:cxn modelId="{5FB90916-281F-4104-B86E-52EB6C6A7457}" type="presOf" srcId="{590D9331-82A8-4C32-94C4-004773B42184}" destId="{C258E25F-87F3-4BEE-A7D6-8EB1AC95068E}" srcOrd="0" destOrd="0" presId="urn:microsoft.com/office/officeart/2009/3/layout/HorizontalOrganizationChart"/>
    <dgm:cxn modelId="{78161920-BC7D-476C-AAAA-1988BA6ADADD}" type="presOf" srcId="{3A0BADD5-1A3C-4F04-BB42-BFC8D2483EA5}" destId="{49DE9524-4B3E-43CD-9254-83CB4E3DC900}" srcOrd="0" destOrd="0" presId="urn:microsoft.com/office/officeart/2009/3/layout/HorizontalOrganizationChart"/>
    <dgm:cxn modelId="{8218DE23-E5FC-470B-BF4D-F2AD3AAD2200}" srcId="{04C6C03C-2BB0-4630-A227-5B3136E6907D}" destId="{BDDBE479-2C70-491B-BCFF-E3C1573ACE1E}" srcOrd="0" destOrd="0" parTransId="{3CE7A1F0-A789-465D-B7C6-41C8D52B946D}" sibTransId="{481285FE-1B89-4BDC-A3BD-A6C26CABB57F}"/>
    <dgm:cxn modelId="{D4A41B24-25E0-4918-BE13-5CA9F7F1ACA9}" type="presOf" srcId="{1E523E38-87D5-4DC1-B436-518439F44217}" destId="{CFEBCF55-FFBF-4340-8683-9D519A5CA275}" srcOrd="0" destOrd="0" presId="urn:microsoft.com/office/officeart/2009/3/layout/HorizontalOrganizationChart"/>
    <dgm:cxn modelId="{7CEEF124-E46D-4AAC-80C2-17DE7F6BB156}" type="presOf" srcId="{6CD9D5ED-9B5B-4561-AE9F-500A08A35FE6}" destId="{5C468DD7-8003-42DD-84BD-00F9CE9A82DC}" srcOrd="1" destOrd="0" presId="urn:microsoft.com/office/officeart/2009/3/layout/HorizontalOrganizationChart"/>
    <dgm:cxn modelId="{B2C64A25-1F62-45B4-87C4-ECB2F33FCFBB}" type="presOf" srcId="{72E2A1C7-E31C-4C2C-A6D7-11E43E7D1DB5}" destId="{40B4F622-E08F-4957-AF32-F37DC4DE4982}" srcOrd="1" destOrd="0" presId="urn:microsoft.com/office/officeart/2009/3/layout/HorizontalOrganizationChart"/>
    <dgm:cxn modelId="{E5DDEE2F-818D-4E0C-9428-883657874DCC}" srcId="{04C6C03C-2BB0-4630-A227-5B3136E6907D}" destId="{72E2A1C7-E31C-4C2C-A6D7-11E43E7D1DB5}" srcOrd="3" destOrd="0" parTransId="{72322D79-19BE-4A81-B258-9774411E4DE7}" sibTransId="{9293D153-430B-4118-9187-E86C24EF815E}"/>
    <dgm:cxn modelId="{097A8130-1A1C-4F41-829F-0D0074F1336F}" type="presOf" srcId="{0F10700A-F1DF-4ABA-B738-01000486B651}" destId="{59D98D81-F659-408B-8CAD-9556FEC3265B}" srcOrd="0" destOrd="0" presId="urn:microsoft.com/office/officeart/2009/3/layout/HorizontalOrganizationChart"/>
    <dgm:cxn modelId="{EE974A39-68C0-4431-B3A7-3A6F0C084F58}" srcId="{3A0BADD5-1A3C-4F04-BB42-BFC8D2483EA5}" destId="{04C6C03C-2BB0-4630-A227-5B3136E6907D}" srcOrd="0" destOrd="0" parTransId="{812256FF-91C3-49D6-B691-4B39311E662C}" sibTransId="{53B82609-4A15-4E33-9736-5D98A3F2C50F}"/>
    <dgm:cxn modelId="{B4E55D3F-DBC2-41CC-8055-DC540C8FB71D}" type="presOf" srcId="{3CE7A1F0-A789-465D-B7C6-41C8D52B946D}" destId="{B6F92F63-AA0D-4E7C-8942-FA0E0C841470}" srcOrd="0" destOrd="0" presId="urn:microsoft.com/office/officeart/2009/3/layout/HorizontalOrganizationChart"/>
    <dgm:cxn modelId="{841B5240-3FE9-4504-991A-D7FB8139FF7C}" type="presOf" srcId="{72204079-1826-4055-B945-A77E23A6E837}" destId="{A5929F84-5B27-4FDD-8D56-E884616B6B1A}" srcOrd="0" destOrd="0" presId="urn:microsoft.com/office/officeart/2009/3/layout/HorizontalOrganizationChart"/>
    <dgm:cxn modelId="{323CEF40-96BC-4BD2-A7D4-DC5D698DAE0D}" type="presOf" srcId="{5ADB94AA-4B54-4CF6-A3BE-D326FA325956}" destId="{58381F2B-74D4-4482-A976-1A20CBA9D0BC}" srcOrd="0" destOrd="0" presId="urn:microsoft.com/office/officeart/2009/3/layout/HorizontalOrganizationChart"/>
    <dgm:cxn modelId="{4A5CA842-1B86-454C-9993-19DC61A4E18C}" type="presOf" srcId="{0430F5AD-9747-4B75-8505-11369A4CC4B0}" destId="{4067A25B-9F2B-49E3-9433-970BAAB589EC}" srcOrd="1" destOrd="0" presId="urn:microsoft.com/office/officeart/2009/3/layout/HorizontalOrganizationChart"/>
    <dgm:cxn modelId="{23404849-B719-4640-9FAF-F8B751E8427B}" type="presOf" srcId="{04C6C03C-2BB0-4630-A227-5B3136E6907D}" destId="{E58A50FE-EC12-4684-AFF5-5F97E4D2CCEB}" srcOrd="0" destOrd="0" presId="urn:microsoft.com/office/officeart/2009/3/layout/HorizontalOrganizationChart"/>
    <dgm:cxn modelId="{3B04C169-8D2E-4231-A766-4AC391C28D12}" type="presOf" srcId="{47EC203C-2BBC-46D7-88DA-65A8F245BE4D}" destId="{EF5672D0-F238-41A7-9756-7A0EDBD73D67}" srcOrd="1" destOrd="0" presId="urn:microsoft.com/office/officeart/2009/3/layout/HorizontalOrganizationChart"/>
    <dgm:cxn modelId="{16B57B4B-D16E-468D-9DE6-2576F7E86CD9}" type="presOf" srcId="{0F10700A-F1DF-4ABA-B738-01000486B651}" destId="{9774216C-9C03-46A7-97EA-143534C6CC16}" srcOrd="1" destOrd="0" presId="urn:microsoft.com/office/officeart/2009/3/layout/HorizontalOrganizationChart"/>
    <dgm:cxn modelId="{14A3E357-C8EC-4530-9A6E-C62ADC7C5107}" srcId="{04C6C03C-2BB0-4630-A227-5B3136E6907D}" destId="{CD02DEB3-095F-455C-AC87-CBC55B54A40A}" srcOrd="4" destOrd="0" parTransId="{72204079-1826-4055-B945-A77E23A6E837}" sibTransId="{3DF10786-10CA-474E-8E8D-E3B44DFBE029}"/>
    <dgm:cxn modelId="{3B675D59-7A09-4885-A95D-A94AF82F0156}" type="presOf" srcId="{5ADB94AA-4B54-4CF6-A3BE-D326FA325956}" destId="{33A3D74C-D0C5-4B2F-8482-7B921DCD6256}" srcOrd="1" destOrd="0" presId="urn:microsoft.com/office/officeart/2009/3/layout/HorizontalOrganizationChart"/>
    <dgm:cxn modelId="{38260B7C-9AEA-4DEF-8241-D5C79AE1807E}" srcId="{04C6C03C-2BB0-4630-A227-5B3136E6907D}" destId="{8B80F375-4351-4059-BFAE-7361C3C9EF92}" srcOrd="1" destOrd="0" parTransId="{1E523E38-87D5-4DC1-B436-518439F44217}" sibTransId="{3A488E39-7C72-42CF-B7A2-2EB5C065DC9A}"/>
    <dgm:cxn modelId="{C38BE583-1033-4439-A72B-8BF4F3CF193F}" srcId="{6CD9D5ED-9B5B-4561-AE9F-500A08A35FE6}" destId="{5ADB94AA-4B54-4CF6-A3BE-D326FA325956}" srcOrd="0" destOrd="0" parTransId="{4E217DEB-96B9-4668-BF08-D57E8AB5C04F}" sibTransId="{80C4DBE4-ACC5-44D3-879C-798F549F9EA0}"/>
    <dgm:cxn modelId="{C6CC5584-5F12-4F1B-883C-E658302114E1}" type="presOf" srcId="{D951A05B-4763-4F62-A250-DE25C883EFBF}" destId="{13A3DA9F-B7EA-4F66-8245-7EE083ECD4CD}" srcOrd="1" destOrd="0" presId="urn:microsoft.com/office/officeart/2009/3/layout/HorizontalOrganizationChart"/>
    <dgm:cxn modelId="{9D2C2986-61E1-4F91-9F65-15CA79B549F5}" type="presOf" srcId="{BFA35B50-23AA-414D-9F60-1B47B4E1DED9}" destId="{87C368EF-9F0D-4F87-A5A8-46352A7A01F8}" srcOrd="0" destOrd="0" presId="urn:microsoft.com/office/officeart/2009/3/layout/HorizontalOrganizationChart"/>
    <dgm:cxn modelId="{187D8986-7A56-4B17-8BD1-DF4EAC299E5E}" type="presOf" srcId="{04C6C03C-2BB0-4630-A227-5B3136E6907D}" destId="{FE3A4E0A-2CA8-463D-9574-4E8D12C903E8}" srcOrd="1" destOrd="0" presId="urn:microsoft.com/office/officeart/2009/3/layout/HorizontalOrganizationChart"/>
    <dgm:cxn modelId="{79A6FE96-8932-4722-B9D4-08494BE0B315}" type="presOf" srcId="{0430F5AD-9747-4B75-8505-11369A4CC4B0}" destId="{CADCA28F-00EF-426D-A4B3-5F650E113C4F}" srcOrd="0" destOrd="0" presId="urn:microsoft.com/office/officeart/2009/3/layout/HorizontalOrganizationChart"/>
    <dgm:cxn modelId="{7C26549E-3311-4BF7-AC26-7400753C7EB6}" srcId="{6CD9D5ED-9B5B-4561-AE9F-500A08A35FE6}" destId="{0F10700A-F1DF-4ABA-B738-01000486B651}" srcOrd="1" destOrd="0" parTransId="{590D9331-82A8-4C32-94C4-004773B42184}" sibTransId="{2CBF7CA6-EF99-4C1F-B939-3726CCAE0DA9}"/>
    <dgm:cxn modelId="{62010FAB-A532-433B-9346-4AA8400A20A7}" type="presOf" srcId="{6CD9D5ED-9B5B-4561-AE9F-500A08A35FE6}" destId="{0395BDE1-1C43-4E75-910A-4EAEC8C2EAC5}" srcOrd="0" destOrd="0" presId="urn:microsoft.com/office/officeart/2009/3/layout/HorizontalOrganizationChart"/>
    <dgm:cxn modelId="{C3F29CB1-6691-4342-AB03-BE7D0B7082AE}" type="presOf" srcId="{BDDBE479-2C70-491B-BCFF-E3C1573ACE1E}" destId="{631896A6-5D99-4923-AB39-505EA4BF424C}" srcOrd="1" destOrd="0" presId="urn:microsoft.com/office/officeart/2009/3/layout/HorizontalOrganizationChart"/>
    <dgm:cxn modelId="{CB53DCBA-80E5-4850-8E13-4BAEE896137F}" type="presOf" srcId="{CD02DEB3-095F-455C-AC87-CBC55B54A40A}" destId="{555B26D8-5B7C-40B9-802F-0C6A6BDA1698}" srcOrd="0" destOrd="0" presId="urn:microsoft.com/office/officeart/2009/3/layout/HorizontalOrganizationChart"/>
    <dgm:cxn modelId="{155BE6BC-F9F3-476D-9078-D4895C763C67}" srcId="{8B80F375-4351-4059-BFAE-7361C3C9EF92}" destId="{6CD9D5ED-9B5B-4561-AE9F-500A08A35FE6}" srcOrd="0" destOrd="0" parTransId="{18152DCA-D3C1-41DF-997C-E652AF194580}" sibTransId="{C32DD677-8785-4D47-8AF2-49C8CDCEE223}"/>
    <dgm:cxn modelId="{D4E284C2-2266-4461-918A-A9A0A32F94D4}" type="presOf" srcId="{D951A05B-4763-4F62-A250-DE25C883EFBF}" destId="{2D0B6B26-0814-4DAB-9188-E28D5DBA7D50}" srcOrd="0" destOrd="0" presId="urn:microsoft.com/office/officeart/2009/3/layout/HorizontalOrganizationChart"/>
    <dgm:cxn modelId="{34F7F3CC-7F81-4D64-97DB-8DF0C8EFF03B}" type="presOf" srcId="{47EC203C-2BBC-46D7-88DA-65A8F245BE4D}" destId="{656B5ACB-5C84-4955-937E-86B4312210D0}" srcOrd="0" destOrd="0" presId="urn:microsoft.com/office/officeart/2009/3/layout/HorizontalOrganizationChart"/>
    <dgm:cxn modelId="{DDABD3CD-0266-4B6F-A821-DD36DFFB8F99}" type="presOf" srcId="{18152DCA-D3C1-41DF-997C-E652AF194580}" destId="{65BA980B-5192-4026-BEE9-F081B1D1C3B9}" srcOrd="0" destOrd="0" presId="urn:microsoft.com/office/officeart/2009/3/layout/HorizontalOrganizationChart"/>
    <dgm:cxn modelId="{F48DA4D3-C3F8-46D6-A57A-E01DA5873C76}" type="presOf" srcId="{6F12E17F-24F3-4171-ACCE-DC6B723F7850}" destId="{AEFAFE98-B031-4B66-B3E2-CA3B8C3CF8F1}" srcOrd="0" destOrd="0" presId="urn:microsoft.com/office/officeart/2009/3/layout/HorizontalOrganizationChart"/>
    <dgm:cxn modelId="{62EE0CDD-C77B-414C-BCDA-A32DF7FDF351}" type="presOf" srcId="{72E2A1C7-E31C-4C2C-A6D7-11E43E7D1DB5}" destId="{3D8C6180-F787-4C9F-91E2-BD09FB0C86C2}" srcOrd="0" destOrd="0" presId="urn:microsoft.com/office/officeart/2009/3/layout/HorizontalOrganizationChart"/>
    <dgm:cxn modelId="{673CD1E3-5A09-4DBE-B3C6-408ADAD36B73}" type="presOf" srcId="{BDDBE479-2C70-491B-BCFF-E3C1573ACE1E}" destId="{C3F7B47E-4529-489D-AA51-73F3640CE790}" srcOrd="0" destOrd="0" presId="urn:microsoft.com/office/officeart/2009/3/layout/HorizontalOrganizationChart"/>
    <dgm:cxn modelId="{93B10BE4-9506-40A5-9196-44233AA4E9D6}" srcId="{CD02DEB3-095F-455C-AC87-CBC55B54A40A}" destId="{D951A05B-4763-4F62-A250-DE25C883EFBF}" srcOrd="0" destOrd="0" parTransId="{6F12E17F-24F3-4171-ACCE-DC6B723F7850}" sibTransId="{B23C817E-F9D2-4691-A0F3-68E48D5859BB}"/>
    <dgm:cxn modelId="{7A6D8FED-5458-4E3E-BFF0-F0367FAF75A3}" type="presOf" srcId="{CD02DEB3-095F-455C-AC87-CBC55B54A40A}" destId="{0E093FBC-E4A6-4DEB-B11C-F417D1B23387}" srcOrd="1" destOrd="0" presId="urn:microsoft.com/office/officeart/2009/3/layout/HorizontalOrganizationChart"/>
    <dgm:cxn modelId="{00D082F3-88B2-40D3-B0CC-78587A427652}" type="presOf" srcId="{8B80F375-4351-4059-BFAE-7361C3C9EF92}" destId="{151F86DF-E2D4-4E28-BDBB-1C549DE746A6}" srcOrd="1" destOrd="0" presId="urn:microsoft.com/office/officeart/2009/3/layout/HorizontalOrganizationChart"/>
    <dgm:cxn modelId="{18CCBFF8-2766-457E-838A-065848F24D56}" srcId="{72E2A1C7-E31C-4C2C-A6D7-11E43E7D1DB5}" destId="{0430F5AD-9747-4B75-8505-11369A4CC4B0}" srcOrd="0" destOrd="0" parTransId="{1639606D-67D3-46E2-9DD8-93DFB79342E0}" sibTransId="{A470EE3F-2A7D-461E-ACF9-6C303254F128}"/>
    <dgm:cxn modelId="{40BF2F98-6526-414D-BBDF-A9A32354ABB8}" type="presParOf" srcId="{49DE9524-4B3E-43CD-9254-83CB4E3DC900}" destId="{B80A76C8-079B-4D18-B4D9-11EB519C428B}" srcOrd="0" destOrd="0" presId="urn:microsoft.com/office/officeart/2009/3/layout/HorizontalOrganizationChart"/>
    <dgm:cxn modelId="{30DD854C-B024-4CCE-9F2D-B8651E956570}" type="presParOf" srcId="{B80A76C8-079B-4D18-B4D9-11EB519C428B}" destId="{46C9FDCD-4795-4585-BFB0-B50A49CC01BB}" srcOrd="0" destOrd="0" presId="urn:microsoft.com/office/officeart/2009/3/layout/HorizontalOrganizationChart"/>
    <dgm:cxn modelId="{E8202724-FC07-4080-B3F7-ABED62B1F7FB}" type="presParOf" srcId="{46C9FDCD-4795-4585-BFB0-B50A49CC01BB}" destId="{E58A50FE-EC12-4684-AFF5-5F97E4D2CCEB}" srcOrd="0" destOrd="0" presId="urn:microsoft.com/office/officeart/2009/3/layout/HorizontalOrganizationChart"/>
    <dgm:cxn modelId="{DE65303F-D00A-40CB-8F4A-2B4C9A1174E5}" type="presParOf" srcId="{46C9FDCD-4795-4585-BFB0-B50A49CC01BB}" destId="{FE3A4E0A-2CA8-463D-9574-4E8D12C903E8}" srcOrd="1" destOrd="0" presId="urn:microsoft.com/office/officeart/2009/3/layout/HorizontalOrganizationChart"/>
    <dgm:cxn modelId="{5AD8C491-B7D3-4A0D-AEAE-087CAAD943B1}" type="presParOf" srcId="{B80A76C8-079B-4D18-B4D9-11EB519C428B}" destId="{4AE27CE6-6FDB-4475-A552-F2D71C772373}" srcOrd="1" destOrd="0" presId="urn:microsoft.com/office/officeart/2009/3/layout/HorizontalOrganizationChart"/>
    <dgm:cxn modelId="{3CE7EFDC-AAED-4F45-BC57-6FC63904E87E}" type="presParOf" srcId="{4AE27CE6-6FDB-4475-A552-F2D71C772373}" destId="{B6F92F63-AA0D-4E7C-8942-FA0E0C841470}" srcOrd="0" destOrd="0" presId="urn:microsoft.com/office/officeart/2009/3/layout/HorizontalOrganizationChart"/>
    <dgm:cxn modelId="{4D01FBBF-9BFD-4274-A814-1CDB1C9F9C3A}" type="presParOf" srcId="{4AE27CE6-6FDB-4475-A552-F2D71C772373}" destId="{940B206A-4952-4322-B757-D2C501EF2FA2}" srcOrd="1" destOrd="0" presId="urn:microsoft.com/office/officeart/2009/3/layout/HorizontalOrganizationChart"/>
    <dgm:cxn modelId="{A207E810-00AE-413A-93E5-4014241B23E8}" type="presParOf" srcId="{940B206A-4952-4322-B757-D2C501EF2FA2}" destId="{2D6DBAE4-558B-46A4-934E-5F019B72061B}" srcOrd="0" destOrd="0" presId="urn:microsoft.com/office/officeart/2009/3/layout/HorizontalOrganizationChart"/>
    <dgm:cxn modelId="{B8FF6734-F2FA-4815-9911-EDA16BD5F134}" type="presParOf" srcId="{2D6DBAE4-558B-46A4-934E-5F019B72061B}" destId="{C3F7B47E-4529-489D-AA51-73F3640CE790}" srcOrd="0" destOrd="0" presId="urn:microsoft.com/office/officeart/2009/3/layout/HorizontalOrganizationChart"/>
    <dgm:cxn modelId="{1D8DD030-E2D5-4137-9830-9124A0A0C258}" type="presParOf" srcId="{2D6DBAE4-558B-46A4-934E-5F019B72061B}" destId="{631896A6-5D99-4923-AB39-505EA4BF424C}" srcOrd="1" destOrd="0" presId="urn:microsoft.com/office/officeart/2009/3/layout/HorizontalOrganizationChart"/>
    <dgm:cxn modelId="{0C6FBB70-8A6D-42F7-B12A-741EB7B1BABA}" type="presParOf" srcId="{940B206A-4952-4322-B757-D2C501EF2FA2}" destId="{575F462A-9F3B-408D-820B-07F91921E453}" srcOrd="1" destOrd="0" presId="urn:microsoft.com/office/officeart/2009/3/layout/HorizontalOrganizationChart"/>
    <dgm:cxn modelId="{25127D80-B224-4D35-8DCF-E9346036821B}" type="presParOf" srcId="{940B206A-4952-4322-B757-D2C501EF2FA2}" destId="{1B607A0F-FDE4-4E89-A2E2-BDC7F5A32097}" srcOrd="2" destOrd="0" presId="urn:microsoft.com/office/officeart/2009/3/layout/HorizontalOrganizationChart"/>
    <dgm:cxn modelId="{6D04922A-30F7-4B52-A57B-3AF3F36D85E0}" type="presParOf" srcId="{4AE27CE6-6FDB-4475-A552-F2D71C772373}" destId="{CFEBCF55-FFBF-4340-8683-9D519A5CA275}" srcOrd="2" destOrd="0" presId="urn:microsoft.com/office/officeart/2009/3/layout/HorizontalOrganizationChart"/>
    <dgm:cxn modelId="{4CC72570-06DD-440B-9DFE-0CE61C0C9D4B}" type="presParOf" srcId="{4AE27CE6-6FDB-4475-A552-F2D71C772373}" destId="{701C4AD6-44C4-4D66-B87D-B83DFF2847F9}" srcOrd="3" destOrd="0" presId="urn:microsoft.com/office/officeart/2009/3/layout/HorizontalOrganizationChart"/>
    <dgm:cxn modelId="{578BF0F4-A017-47C6-85EF-D34EFB1EC02E}" type="presParOf" srcId="{701C4AD6-44C4-4D66-B87D-B83DFF2847F9}" destId="{61BE45A0-7AD4-4CC5-B538-AC59269DF795}" srcOrd="0" destOrd="0" presId="urn:microsoft.com/office/officeart/2009/3/layout/HorizontalOrganizationChart"/>
    <dgm:cxn modelId="{CD3EA710-DC84-40A5-8493-CE3378803742}" type="presParOf" srcId="{61BE45A0-7AD4-4CC5-B538-AC59269DF795}" destId="{5A83D716-9832-496A-9509-6CCE75CE84DF}" srcOrd="0" destOrd="0" presId="urn:microsoft.com/office/officeart/2009/3/layout/HorizontalOrganizationChart"/>
    <dgm:cxn modelId="{E599C005-0168-4F2C-96D3-A0D21F1A846B}" type="presParOf" srcId="{61BE45A0-7AD4-4CC5-B538-AC59269DF795}" destId="{151F86DF-E2D4-4E28-BDBB-1C549DE746A6}" srcOrd="1" destOrd="0" presId="urn:microsoft.com/office/officeart/2009/3/layout/HorizontalOrganizationChart"/>
    <dgm:cxn modelId="{98D6A6EE-5AC7-4DCD-B21F-439ED59C7D03}" type="presParOf" srcId="{701C4AD6-44C4-4D66-B87D-B83DFF2847F9}" destId="{122F7195-600D-42FA-AFD2-D54AEA5B4690}" srcOrd="1" destOrd="0" presId="urn:microsoft.com/office/officeart/2009/3/layout/HorizontalOrganizationChart"/>
    <dgm:cxn modelId="{7B0D918C-16EA-4A8D-8D03-2A0816D6CBC6}" type="presParOf" srcId="{122F7195-600D-42FA-AFD2-D54AEA5B4690}" destId="{65BA980B-5192-4026-BEE9-F081B1D1C3B9}" srcOrd="0" destOrd="0" presId="urn:microsoft.com/office/officeart/2009/3/layout/HorizontalOrganizationChart"/>
    <dgm:cxn modelId="{3B432EF1-5E89-4FF8-B651-71EAA06AB46A}" type="presParOf" srcId="{122F7195-600D-42FA-AFD2-D54AEA5B4690}" destId="{37AAB247-8A37-44BD-B632-DA9403DC7F81}" srcOrd="1" destOrd="0" presId="urn:microsoft.com/office/officeart/2009/3/layout/HorizontalOrganizationChart"/>
    <dgm:cxn modelId="{8DD289FC-B807-410C-BEE8-0E596CDA27E5}" type="presParOf" srcId="{37AAB247-8A37-44BD-B632-DA9403DC7F81}" destId="{E063F7C0-A733-4552-BB3B-E7F78973EDDE}" srcOrd="0" destOrd="0" presId="urn:microsoft.com/office/officeart/2009/3/layout/HorizontalOrganizationChart"/>
    <dgm:cxn modelId="{7863C9D5-8BBF-4C66-8925-B53FC0D3629F}" type="presParOf" srcId="{E063F7C0-A733-4552-BB3B-E7F78973EDDE}" destId="{0395BDE1-1C43-4E75-910A-4EAEC8C2EAC5}" srcOrd="0" destOrd="0" presId="urn:microsoft.com/office/officeart/2009/3/layout/HorizontalOrganizationChart"/>
    <dgm:cxn modelId="{9BAA112C-E283-4D42-98A6-0A4445737480}" type="presParOf" srcId="{E063F7C0-A733-4552-BB3B-E7F78973EDDE}" destId="{5C468DD7-8003-42DD-84BD-00F9CE9A82DC}" srcOrd="1" destOrd="0" presId="urn:microsoft.com/office/officeart/2009/3/layout/HorizontalOrganizationChart"/>
    <dgm:cxn modelId="{C046B6BF-E46D-4198-81A1-193CF6AED9F0}" type="presParOf" srcId="{37AAB247-8A37-44BD-B632-DA9403DC7F81}" destId="{F38DB376-8CBC-401B-A63F-4B7BE6CEAFF9}" srcOrd="1" destOrd="0" presId="urn:microsoft.com/office/officeart/2009/3/layout/HorizontalOrganizationChart"/>
    <dgm:cxn modelId="{AE37DBD3-A42A-4D18-A5C6-42BC89FDF32C}" type="presParOf" srcId="{37AAB247-8A37-44BD-B632-DA9403DC7F81}" destId="{D6E8C93D-25F9-432F-AE67-F9B55A543BE1}" srcOrd="2" destOrd="0" presId="urn:microsoft.com/office/officeart/2009/3/layout/HorizontalOrganizationChart"/>
    <dgm:cxn modelId="{293DE9AA-DB5E-46A2-85D9-B8C3E6DCFF5E}" type="presParOf" srcId="{D6E8C93D-25F9-432F-AE67-F9B55A543BE1}" destId="{A96D5FDC-C548-4CAF-8110-DB93B38A9DE9}" srcOrd="0" destOrd="0" presId="urn:microsoft.com/office/officeart/2009/3/layout/HorizontalOrganizationChart"/>
    <dgm:cxn modelId="{11124B9D-BE14-4017-963C-45FD4C074D63}" type="presParOf" srcId="{D6E8C93D-25F9-432F-AE67-F9B55A543BE1}" destId="{E44F6671-9F73-4D88-9C23-F2ED97027E82}" srcOrd="1" destOrd="0" presId="urn:microsoft.com/office/officeart/2009/3/layout/HorizontalOrganizationChart"/>
    <dgm:cxn modelId="{A872CACA-2351-4B4F-9676-96C331B7ACF4}" type="presParOf" srcId="{E44F6671-9F73-4D88-9C23-F2ED97027E82}" destId="{7139B059-252B-4DBE-AE0D-4C897717AED3}" srcOrd="0" destOrd="0" presId="urn:microsoft.com/office/officeart/2009/3/layout/HorizontalOrganizationChart"/>
    <dgm:cxn modelId="{7571B077-4D93-4DF2-9C80-AEF0B80AF02B}" type="presParOf" srcId="{7139B059-252B-4DBE-AE0D-4C897717AED3}" destId="{58381F2B-74D4-4482-A976-1A20CBA9D0BC}" srcOrd="0" destOrd="0" presId="urn:microsoft.com/office/officeart/2009/3/layout/HorizontalOrganizationChart"/>
    <dgm:cxn modelId="{9DA2F394-A4B8-4BE6-986C-B8BF39CE167A}" type="presParOf" srcId="{7139B059-252B-4DBE-AE0D-4C897717AED3}" destId="{33A3D74C-D0C5-4B2F-8482-7B921DCD6256}" srcOrd="1" destOrd="0" presId="urn:microsoft.com/office/officeart/2009/3/layout/HorizontalOrganizationChart"/>
    <dgm:cxn modelId="{6E58E6FE-371C-4883-96FC-711B720BA310}" type="presParOf" srcId="{E44F6671-9F73-4D88-9C23-F2ED97027E82}" destId="{99D13C2A-89B7-4C33-B8D5-11178397EB43}" srcOrd="1" destOrd="0" presId="urn:microsoft.com/office/officeart/2009/3/layout/HorizontalOrganizationChart"/>
    <dgm:cxn modelId="{B719EE0E-01C6-43B2-8074-77AF99D5FA6B}" type="presParOf" srcId="{E44F6671-9F73-4D88-9C23-F2ED97027E82}" destId="{2C52AA60-C26F-4224-A001-3D814590377C}" srcOrd="2" destOrd="0" presId="urn:microsoft.com/office/officeart/2009/3/layout/HorizontalOrganizationChart"/>
    <dgm:cxn modelId="{5C5EB6F7-0F21-4C10-99C6-7C98E34E7C3A}" type="presParOf" srcId="{D6E8C93D-25F9-432F-AE67-F9B55A543BE1}" destId="{C258E25F-87F3-4BEE-A7D6-8EB1AC95068E}" srcOrd="2" destOrd="0" presId="urn:microsoft.com/office/officeart/2009/3/layout/HorizontalOrganizationChart"/>
    <dgm:cxn modelId="{2ACD606F-8DE8-4AFF-B69A-C2F0107FAED5}" type="presParOf" srcId="{D6E8C93D-25F9-432F-AE67-F9B55A543BE1}" destId="{30E44567-2D7D-49F7-8767-05D235F3742C}" srcOrd="3" destOrd="0" presId="urn:microsoft.com/office/officeart/2009/3/layout/HorizontalOrganizationChart"/>
    <dgm:cxn modelId="{BF225BDA-51A8-4C06-A060-11ED9500E017}" type="presParOf" srcId="{30E44567-2D7D-49F7-8767-05D235F3742C}" destId="{F78C197C-6569-49A0-893E-44FE230E80CD}" srcOrd="0" destOrd="0" presId="urn:microsoft.com/office/officeart/2009/3/layout/HorizontalOrganizationChart"/>
    <dgm:cxn modelId="{8D506612-2927-4036-AADF-86DDFA18BFBF}" type="presParOf" srcId="{F78C197C-6569-49A0-893E-44FE230E80CD}" destId="{59D98D81-F659-408B-8CAD-9556FEC3265B}" srcOrd="0" destOrd="0" presId="urn:microsoft.com/office/officeart/2009/3/layout/HorizontalOrganizationChart"/>
    <dgm:cxn modelId="{4E320FAA-4C5A-49DA-8E16-A9F838E9B616}" type="presParOf" srcId="{F78C197C-6569-49A0-893E-44FE230E80CD}" destId="{9774216C-9C03-46A7-97EA-143534C6CC16}" srcOrd="1" destOrd="0" presId="urn:microsoft.com/office/officeart/2009/3/layout/HorizontalOrganizationChart"/>
    <dgm:cxn modelId="{053B3A8E-D840-49E0-8259-B8FD9198A12E}" type="presParOf" srcId="{30E44567-2D7D-49F7-8767-05D235F3742C}" destId="{A5F12586-B713-4EF1-AF5C-6DC76F680041}" srcOrd="1" destOrd="0" presId="urn:microsoft.com/office/officeart/2009/3/layout/HorizontalOrganizationChart"/>
    <dgm:cxn modelId="{B4913EDA-1BFA-4CD3-8C0E-C553BA74B4DB}" type="presParOf" srcId="{30E44567-2D7D-49F7-8767-05D235F3742C}" destId="{DF71AC1B-260E-41A4-BDCD-4412FDDB984A}" srcOrd="2" destOrd="0" presId="urn:microsoft.com/office/officeart/2009/3/layout/HorizontalOrganizationChart"/>
    <dgm:cxn modelId="{A29A514E-92A4-4A0F-92A6-AE9CA39E7363}" type="presParOf" srcId="{701C4AD6-44C4-4D66-B87D-B83DFF2847F9}" destId="{CEA16D4A-2928-4881-BAC7-959704E66B83}" srcOrd="2" destOrd="0" presId="urn:microsoft.com/office/officeart/2009/3/layout/HorizontalOrganizationChart"/>
    <dgm:cxn modelId="{725730A2-C4EA-4BB1-B153-694BC3DA6E2F}" type="presParOf" srcId="{4AE27CE6-6FDB-4475-A552-F2D71C772373}" destId="{87C368EF-9F0D-4F87-A5A8-46352A7A01F8}" srcOrd="4" destOrd="0" presId="urn:microsoft.com/office/officeart/2009/3/layout/HorizontalOrganizationChart"/>
    <dgm:cxn modelId="{366C22A2-57E3-4539-BF93-E15F2C93E6CE}" type="presParOf" srcId="{4AE27CE6-6FDB-4475-A552-F2D71C772373}" destId="{A6B59B29-DAA2-498D-ACAE-06352B08079E}" srcOrd="5" destOrd="0" presId="urn:microsoft.com/office/officeart/2009/3/layout/HorizontalOrganizationChart"/>
    <dgm:cxn modelId="{CA9863B1-210E-45FA-97B9-F36F44488715}" type="presParOf" srcId="{A6B59B29-DAA2-498D-ACAE-06352B08079E}" destId="{FFB361C1-2ECE-4CB8-810F-C3152D344DF5}" srcOrd="0" destOrd="0" presId="urn:microsoft.com/office/officeart/2009/3/layout/HorizontalOrganizationChart"/>
    <dgm:cxn modelId="{CA113FDC-44B1-4326-A740-B8E5F599ECFB}" type="presParOf" srcId="{FFB361C1-2ECE-4CB8-810F-C3152D344DF5}" destId="{656B5ACB-5C84-4955-937E-86B4312210D0}" srcOrd="0" destOrd="0" presId="urn:microsoft.com/office/officeart/2009/3/layout/HorizontalOrganizationChart"/>
    <dgm:cxn modelId="{5269A3A1-9D55-4E40-B84D-BE0C18228B3E}" type="presParOf" srcId="{FFB361C1-2ECE-4CB8-810F-C3152D344DF5}" destId="{EF5672D0-F238-41A7-9756-7A0EDBD73D67}" srcOrd="1" destOrd="0" presId="urn:microsoft.com/office/officeart/2009/3/layout/HorizontalOrganizationChart"/>
    <dgm:cxn modelId="{19EBEADC-2931-4464-A72B-BB11B3E56442}" type="presParOf" srcId="{A6B59B29-DAA2-498D-ACAE-06352B08079E}" destId="{F556F745-9F43-488E-93C2-D19A6DAE3046}" srcOrd="1" destOrd="0" presId="urn:microsoft.com/office/officeart/2009/3/layout/HorizontalOrganizationChart"/>
    <dgm:cxn modelId="{FF85F204-7D82-4891-84AC-6731CAE0E744}" type="presParOf" srcId="{A6B59B29-DAA2-498D-ACAE-06352B08079E}" destId="{E61A7C21-B736-4FBF-9E1D-4651FAD1DFAA}" srcOrd="2" destOrd="0" presId="urn:microsoft.com/office/officeart/2009/3/layout/HorizontalOrganizationChart"/>
    <dgm:cxn modelId="{8EB3ECD8-EA54-4A3C-B822-2C0E1A7FCECD}" type="presParOf" srcId="{B80A76C8-079B-4D18-B4D9-11EB519C428B}" destId="{924FAC8D-9277-4B34-9503-4E1BA4FD180C}" srcOrd="2" destOrd="0" presId="urn:microsoft.com/office/officeart/2009/3/layout/HorizontalOrganizationChart"/>
    <dgm:cxn modelId="{02F173C6-71B4-4F8F-A5B3-51CD8D799170}" type="presParOf" srcId="{924FAC8D-9277-4B34-9503-4E1BA4FD180C}" destId="{0C969AEC-5E8B-4C04-9DAA-E02C81882BA9}" srcOrd="0" destOrd="0" presId="urn:microsoft.com/office/officeart/2009/3/layout/HorizontalOrganizationChart"/>
    <dgm:cxn modelId="{1DFD393E-0BF8-4817-86F6-B3F676E7FD3D}" type="presParOf" srcId="{924FAC8D-9277-4B34-9503-4E1BA4FD180C}" destId="{5AEA8F2C-8DCF-4C5F-8069-A01D9F1488ED}" srcOrd="1" destOrd="0" presId="urn:microsoft.com/office/officeart/2009/3/layout/HorizontalOrganizationChart"/>
    <dgm:cxn modelId="{0B66C9C1-E829-4EF1-B352-C51BFB017D7F}" type="presParOf" srcId="{5AEA8F2C-8DCF-4C5F-8069-A01D9F1488ED}" destId="{252E7CE9-7B8A-44AC-960D-7D2FDE210625}" srcOrd="0" destOrd="0" presId="urn:microsoft.com/office/officeart/2009/3/layout/HorizontalOrganizationChart"/>
    <dgm:cxn modelId="{A6D92826-6F7D-4263-82DF-0471E0A3665A}" type="presParOf" srcId="{252E7CE9-7B8A-44AC-960D-7D2FDE210625}" destId="{3D8C6180-F787-4C9F-91E2-BD09FB0C86C2}" srcOrd="0" destOrd="0" presId="urn:microsoft.com/office/officeart/2009/3/layout/HorizontalOrganizationChart"/>
    <dgm:cxn modelId="{5D46DA7B-21EE-4F7B-8C19-15BBC755BBCE}" type="presParOf" srcId="{252E7CE9-7B8A-44AC-960D-7D2FDE210625}" destId="{40B4F622-E08F-4957-AF32-F37DC4DE4982}" srcOrd="1" destOrd="0" presId="urn:microsoft.com/office/officeart/2009/3/layout/HorizontalOrganizationChart"/>
    <dgm:cxn modelId="{0EDE37C2-649A-4447-8DC8-51A9640EB832}" type="presParOf" srcId="{5AEA8F2C-8DCF-4C5F-8069-A01D9F1488ED}" destId="{57D430A8-77B2-43F1-95B5-E7F4EA7CE483}" srcOrd="1" destOrd="0" presId="urn:microsoft.com/office/officeart/2009/3/layout/HorizontalOrganizationChart"/>
    <dgm:cxn modelId="{30C5DED7-A16F-4809-870D-8B2A85F75FBD}" type="presParOf" srcId="{57D430A8-77B2-43F1-95B5-E7F4EA7CE483}" destId="{1E06F43F-71B0-4795-95C0-D5C5586160BE}" srcOrd="0" destOrd="0" presId="urn:microsoft.com/office/officeart/2009/3/layout/HorizontalOrganizationChart"/>
    <dgm:cxn modelId="{6096AE93-5C3F-4CAF-B1B9-0FF5B8CFA973}" type="presParOf" srcId="{57D430A8-77B2-43F1-95B5-E7F4EA7CE483}" destId="{F2B90DC4-5D4D-4F96-B3C2-8D5CF74257B6}" srcOrd="1" destOrd="0" presId="urn:microsoft.com/office/officeart/2009/3/layout/HorizontalOrganizationChart"/>
    <dgm:cxn modelId="{2B408B20-48BC-4DE8-940A-82C3FDA0E773}" type="presParOf" srcId="{F2B90DC4-5D4D-4F96-B3C2-8D5CF74257B6}" destId="{14DDF6F4-00B7-4215-B0EA-0128535F55E2}" srcOrd="0" destOrd="0" presId="urn:microsoft.com/office/officeart/2009/3/layout/HorizontalOrganizationChart"/>
    <dgm:cxn modelId="{FD4F13F5-AF88-44BF-9FD8-00E8DD0DDE33}" type="presParOf" srcId="{14DDF6F4-00B7-4215-B0EA-0128535F55E2}" destId="{CADCA28F-00EF-426D-A4B3-5F650E113C4F}" srcOrd="0" destOrd="0" presId="urn:microsoft.com/office/officeart/2009/3/layout/HorizontalOrganizationChart"/>
    <dgm:cxn modelId="{998CD3AB-5E7F-4BC5-8977-E4F3F53524D8}" type="presParOf" srcId="{14DDF6F4-00B7-4215-B0EA-0128535F55E2}" destId="{4067A25B-9F2B-49E3-9433-970BAAB589EC}" srcOrd="1" destOrd="0" presId="urn:microsoft.com/office/officeart/2009/3/layout/HorizontalOrganizationChart"/>
    <dgm:cxn modelId="{55A1E253-688E-42AB-BCFA-7C4E5AA0E8E0}" type="presParOf" srcId="{F2B90DC4-5D4D-4F96-B3C2-8D5CF74257B6}" destId="{E05F0C57-E06E-434C-9A09-DDF7E56F9F6F}" srcOrd="1" destOrd="0" presId="urn:microsoft.com/office/officeart/2009/3/layout/HorizontalOrganizationChart"/>
    <dgm:cxn modelId="{EB641194-CE15-4155-AC7A-48732CE215A5}" type="presParOf" srcId="{F2B90DC4-5D4D-4F96-B3C2-8D5CF74257B6}" destId="{CCA172CF-1047-4BEB-A09D-2B9BCC439B10}" srcOrd="2" destOrd="0" presId="urn:microsoft.com/office/officeart/2009/3/layout/HorizontalOrganizationChart"/>
    <dgm:cxn modelId="{40254F4E-BD9A-4361-A2D5-F313BE532550}" type="presParOf" srcId="{5AEA8F2C-8DCF-4C5F-8069-A01D9F1488ED}" destId="{5A33643D-94B1-4A13-9D43-A48F5623C7FC}" srcOrd="2" destOrd="0" presId="urn:microsoft.com/office/officeart/2009/3/layout/HorizontalOrganizationChart"/>
    <dgm:cxn modelId="{4B83FFA0-328D-4EC7-82B4-E52C8830033A}" type="presParOf" srcId="{924FAC8D-9277-4B34-9503-4E1BA4FD180C}" destId="{A5929F84-5B27-4FDD-8D56-E884616B6B1A}" srcOrd="2" destOrd="0" presId="urn:microsoft.com/office/officeart/2009/3/layout/HorizontalOrganizationChart"/>
    <dgm:cxn modelId="{CB8DC7D4-31BC-489A-A93E-1D9437513D73}" type="presParOf" srcId="{924FAC8D-9277-4B34-9503-4E1BA4FD180C}" destId="{0F7B085C-F739-4E03-8352-927ED609DFBC}" srcOrd="3" destOrd="0" presId="urn:microsoft.com/office/officeart/2009/3/layout/HorizontalOrganizationChart"/>
    <dgm:cxn modelId="{61855826-9F11-4F93-8E74-B594652A7F63}" type="presParOf" srcId="{0F7B085C-F739-4E03-8352-927ED609DFBC}" destId="{12348F61-B17D-403B-B12F-8A989B1B484F}" srcOrd="0" destOrd="0" presId="urn:microsoft.com/office/officeart/2009/3/layout/HorizontalOrganizationChart"/>
    <dgm:cxn modelId="{44EE0070-C19D-49EC-9965-93F4A322821D}" type="presParOf" srcId="{12348F61-B17D-403B-B12F-8A989B1B484F}" destId="{555B26D8-5B7C-40B9-802F-0C6A6BDA1698}" srcOrd="0" destOrd="0" presId="urn:microsoft.com/office/officeart/2009/3/layout/HorizontalOrganizationChart"/>
    <dgm:cxn modelId="{EAFE4C0F-168C-4234-B9AF-8948D11D7A5D}" type="presParOf" srcId="{12348F61-B17D-403B-B12F-8A989B1B484F}" destId="{0E093FBC-E4A6-4DEB-B11C-F417D1B23387}" srcOrd="1" destOrd="0" presId="urn:microsoft.com/office/officeart/2009/3/layout/HorizontalOrganizationChart"/>
    <dgm:cxn modelId="{34D81BF5-0313-4324-936D-8B5F8BA04ACB}" type="presParOf" srcId="{0F7B085C-F739-4E03-8352-927ED609DFBC}" destId="{FDA41B23-B8FB-4E94-9B8F-CBBB0201BFDC}" srcOrd="1" destOrd="0" presId="urn:microsoft.com/office/officeart/2009/3/layout/HorizontalOrganizationChart"/>
    <dgm:cxn modelId="{B071FC1A-D6F3-47EB-99E6-BDE939B177C2}" type="presParOf" srcId="{FDA41B23-B8FB-4E94-9B8F-CBBB0201BFDC}" destId="{AEFAFE98-B031-4B66-B3E2-CA3B8C3CF8F1}" srcOrd="0" destOrd="0" presId="urn:microsoft.com/office/officeart/2009/3/layout/HorizontalOrganizationChart"/>
    <dgm:cxn modelId="{2884B728-59AC-4B8D-B3DA-43354CDB1F73}" type="presParOf" srcId="{FDA41B23-B8FB-4E94-9B8F-CBBB0201BFDC}" destId="{C514B7E0-73AB-4C89-916A-D6142A894737}" srcOrd="1" destOrd="0" presId="urn:microsoft.com/office/officeart/2009/3/layout/HorizontalOrganizationChart"/>
    <dgm:cxn modelId="{59A27575-69FC-462B-A657-FD5762A9F484}" type="presParOf" srcId="{C514B7E0-73AB-4C89-916A-D6142A894737}" destId="{782D518B-4608-49A0-8CB1-A9C6416A936D}" srcOrd="0" destOrd="0" presId="urn:microsoft.com/office/officeart/2009/3/layout/HorizontalOrganizationChart"/>
    <dgm:cxn modelId="{8C4D01C2-1977-4829-A060-5B93E1BCC4C7}" type="presParOf" srcId="{782D518B-4608-49A0-8CB1-A9C6416A936D}" destId="{2D0B6B26-0814-4DAB-9188-E28D5DBA7D50}" srcOrd="0" destOrd="0" presId="urn:microsoft.com/office/officeart/2009/3/layout/HorizontalOrganizationChart"/>
    <dgm:cxn modelId="{3F3A828B-B182-4F21-8D43-95C01567F3AC}" type="presParOf" srcId="{782D518B-4608-49A0-8CB1-A9C6416A936D}" destId="{13A3DA9F-B7EA-4F66-8245-7EE083ECD4CD}" srcOrd="1" destOrd="0" presId="urn:microsoft.com/office/officeart/2009/3/layout/HorizontalOrganizationChart"/>
    <dgm:cxn modelId="{F6BD7353-FD87-4F96-8045-865BF07FA4D9}" type="presParOf" srcId="{C514B7E0-73AB-4C89-916A-D6142A894737}" destId="{C79C33F3-EFCF-42FD-928D-5417C27FC405}" srcOrd="1" destOrd="0" presId="urn:microsoft.com/office/officeart/2009/3/layout/HorizontalOrganizationChart"/>
    <dgm:cxn modelId="{030CAAD8-8166-4969-9B1E-BBED952A9FF7}" type="presParOf" srcId="{C514B7E0-73AB-4C89-916A-D6142A894737}" destId="{03D2E669-BCDF-486B-81DD-DBE4885C9B4A}" srcOrd="2" destOrd="0" presId="urn:microsoft.com/office/officeart/2009/3/layout/HorizontalOrganizationChart"/>
    <dgm:cxn modelId="{85D42835-30D4-4EFF-84CB-C74F1E3D6E47}" type="presParOf" srcId="{0F7B085C-F739-4E03-8352-927ED609DFBC}" destId="{E06FCD72-8BCA-431F-A7B6-858EF59A9B5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A0BADD5-1A3C-4F04-BB42-BFC8D2483EA5}" type="doc">
      <dgm:prSet loTypeId="urn:microsoft.com/office/officeart/2009/3/layout/HorizontalOrganizationChart" loCatId="hierarchy" qsTypeId="urn:microsoft.com/office/officeart/2005/8/quickstyle/simple2" qsCatId="simple" csTypeId="urn:microsoft.com/office/officeart/2005/8/colors/accent0_3" csCatId="mainScheme" phldr="1"/>
      <dgm:spPr/>
      <dgm:t>
        <a:bodyPr/>
        <a:lstStyle/>
        <a:p>
          <a:endParaRPr lang="pt-BR"/>
        </a:p>
      </dgm:t>
    </dgm:pt>
    <dgm:pt modelId="{04C6C03C-2BB0-4630-A227-5B3136E6907D}">
      <dgm:prSet phldrT="[Text]" custT="1"/>
      <dgm:spPr>
        <a:solidFill>
          <a:srgbClr val="002060"/>
        </a:solidFill>
      </dgm:spPr>
      <dgm:t>
        <a:bodyPr/>
        <a:lstStyle/>
        <a:p>
          <a:r>
            <a:rPr lang="pt-BR" sz="2800" b="1" dirty="0">
              <a:latin typeface="Times New Roman" panose="02020603050405020304" pitchFamily="18" charset="0"/>
              <a:cs typeface="Times New Roman" panose="02020603050405020304" pitchFamily="18" charset="0"/>
            </a:rPr>
            <a:t>R 1000 PM</a:t>
          </a:r>
        </a:p>
      </dgm:t>
    </dgm:pt>
    <dgm:pt modelId="{812256FF-91C3-49D6-B691-4B39311E662C}" type="parTrans" cxnId="{EE974A39-68C0-4431-B3A7-3A6F0C084F58}">
      <dgm:prSet/>
      <dgm:spPr/>
      <dgm:t>
        <a:bodyPr/>
        <a:lstStyle/>
        <a:p>
          <a:endParaRPr lang="pt-BR" sz="2800" b="1">
            <a:latin typeface="Times New Roman" panose="02020603050405020304" pitchFamily="18" charset="0"/>
            <a:cs typeface="Times New Roman" panose="02020603050405020304" pitchFamily="18" charset="0"/>
          </a:endParaRPr>
        </a:p>
      </dgm:t>
    </dgm:pt>
    <dgm:pt modelId="{53B82609-4A15-4E33-9736-5D98A3F2C50F}" type="sibTrans" cxnId="{EE974A39-68C0-4431-B3A7-3A6F0C084F58}">
      <dgm:prSet/>
      <dgm:spPr/>
      <dgm:t>
        <a:bodyPr/>
        <a:lstStyle/>
        <a:p>
          <a:endParaRPr lang="pt-BR" sz="2800" b="1">
            <a:latin typeface="Times New Roman" panose="02020603050405020304" pitchFamily="18" charset="0"/>
            <a:cs typeface="Times New Roman" panose="02020603050405020304" pitchFamily="18" charset="0"/>
          </a:endParaRPr>
        </a:p>
      </dgm:t>
    </dgm:pt>
    <dgm:pt modelId="{8B80F375-4351-4059-BFAE-7361C3C9EF92}">
      <dgm:prSet phldrT="[Text]" custT="1"/>
      <dgm:spPr>
        <a:solidFill>
          <a:srgbClr val="002060"/>
        </a:solidFill>
      </dgm:spPr>
      <dgm:t>
        <a:bodyPr/>
        <a:lstStyle/>
        <a:p>
          <a:r>
            <a:rPr lang="pt-BR" sz="2800" b="1" dirty="0">
              <a:latin typeface="Times New Roman" panose="02020603050405020304" pitchFamily="18" charset="0"/>
              <a:cs typeface="Times New Roman" panose="02020603050405020304" pitchFamily="18" charset="0"/>
            </a:rPr>
            <a:t>R 2099</a:t>
          </a:r>
        </a:p>
      </dgm:t>
    </dgm:pt>
    <dgm:pt modelId="{1E523E38-87D5-4DC1-B436-518439F44217}" type="parTrans" cxnId="{38260B7C-9AEA-4DEF-8241-D5C79AE1807E}">
      <dgm:prSet/>
      <dgm:spPr/>
      <dgm:t>
        <a:bodyPr/>
        <a:lstStyle/>
        <a:p>
          <a:endParaRPr lang="pt-BR" sz="2800" b="1">
            <a:latin typeface="Times New Roman" panose="02020603050405020304" pitchFamily="18" charset="0"/>
            <a:cs typeface="Times New Roman" panose="02020603050405020304" pitchFamily="18" charset="0"/>
          </a:endParaRPr>
        </a:p>
      </dgm:t>
    </dgm:pt>
    <dgm:pt modelId="{3A488E39-7C72-42CF-B7A2-2EB5C065DC9A}" type="sibTrans" cxnId="{38260B7C-9AEA-4DEF-8241-D5C79AE1807E}">
      <dgm:prSet/>
      <dgm:spPr/>
      <dgm:t>
        <a:bodyPr/>
        <a:lstStyle/>
        <a:p>
          <a:endParaRPr lang="pt-BR" sz="2800" b="1">
            <a:latin typeface="Times New Roman" panose="02020603050405020304" pitchFamily="18" charset="0"/>
            <a:cs typeface="Times New Roman" panose="02020603050405020304" pitchFamily="18" charset="0"/>
          </a:endParaRPr>
        </a:p>
      </dgm:t>
    </dgm:pt>
    <dgm:pt modelId="{5ADB94AA-4B54-4CF6-A3BE-D326FA325956}" type="asst">
      <dgm:prSet custT="1"/>
      <dgm:spPr>
        <a:solidFill>
          <a:schemeClr val="accent6">
            <a:lumMod val="60000"/>
            <a:lumOff val="40000"/>
          </a:schemeClr>
        </a:solidFill>
      </dgm:spPr>
      <dgm:t>
        <a:bodyPr/>
        <a:lstStyle/>
        <a:p>
          <a:r>
            <a:rPr lang="pt-BR" sz="2800" b="1" dirty="0">
              <a:solidFill>
                <a:schemeClr val="tx1"/>
              </a:solidFill>
              <a:latin typeface="Times New Roman" panose="02020603050405020304" pitchFamily="18" charset="0"/>
              <a:cs typeface="Times New Roman" panose="02020603050405020304" pitchFamily="18" charset="0"/>
            </a:rPr>
            <a:t>DCTFWEB</a:t>
          </a:r>
        </a:p>
      </dgm:t>
    </dgm:pt>
    <dgm:pt modelId="{4E217DEB-96B9-4668-BF08-D57E8AB5C04F}" type="parTrans" cxnId="{C38BE583-1033-4439-A72B-8BF4F3CF193F}">
      <dgm:prSet/>
      <dgm:spPr/>
      <dgm:t>
        <a:bodyPr/>
        <a:lstStyle/>
        <a:p>
          <a:endParaRPr lang="pt-BR" sz="2800" b="1">
            <a:latin typeface="Times New Roman" panose="02020603050405020304" pitchFamily="18" charset="0"/>
            <a:cs typeface="Times New Roman" panose="02020603050405020304" pitchFamily="18" charset="0"/>
          </a:endParaRPr>
        </a:p>
      </dgm:t>
    </dgm:pt>
    <dgm:pt modelId="{80C4DBE4-ACC5-44D3-879C-798F549F9EA0}" type="sibTrans" cxnId="{C38BE583-1033-4439-A72B-8BF4F3CF193F}">
      <dgm:prSet/>
      <dgm:spPr/>
      <dgm:t>
        <a:bodyPr/>
        <a:lstStyle/>
        <a:p>
          <a:endParaRPr lang="pt-BR" sz="2800" b="1">
            <a:latin typeface="Times New Roman" panose="02020603050405020304" pitchFamily="18" charset="0"/>
            <a:cs typeface="Times New Roman" panose="02020603050405020304" pitchFamily="18" charset="0"/>
          </a:endParaRPr>
        </a:p>
      </dgm:t>
    </dgm:pt>
    <dgm:pt modelId="{0F10700A-F1DF-4ABA-B738-01000486B651}" type="asst">
      <dgm:prSet custT="1"/>
      <dgm:spPr>
        <a:solidFill>
          <a:schemeClr val="accent2">
            <a:lumMod val="40000"/>
            <a:lumOff val="60000"/>
          </a:schemeClr>
        </a:solidFill>
      </dgm:spPr>
      <dgm:t>
        <a:bodyPr/>
        <a:lstStyle/>
        <a:p>
          <a:r>
            <a:rPr lang="pt-BR" sz="2800" b="1" dirty="0">
              <a:solidFill>
                <a:schemeClr val="tx1"/>
              </a:solidFill>
              <a:latin typeface="Times New Roman" panose="02020603050405020304" pitchFamily="18" charset="0"/>
              <a:cs typeface="Times New Roman" panose="02020603050405020304" pitchFamily="18" charset="0"/>
            </a:rPr>
            <a:t>DARF</a:t>
          </a:r>
        </a:p>
      </dgm:t>
    </dgm:pt>
    <dgm:pt modelId="{590D9331-82A8-4C32-94C4-004773B42184}" type="parTrans" cxnId="{7C26549E-3311-4BF7-AC26-7400753C7EB6}">
      <dgm:prSet/>
      <dgm:spPr/>
      <dgm:t>
        <a:bodyPr/>
        <a:lstStyle/>
        <a:p>
          <a:endParaRPr lang="pt-BR" sz="2800" b="1">
            <a:latin typeface="Times New Roman" panose="02020603050405020304" pitchFamily="18" charset="0"/>
            <a:cs typeface="Times New Roman" panose="02020603050405020304" pitchFamily="18" charset="0"/>
          </a:endParaRPr>
        </a:p>
      </dgm:t>
    </dgm:pt>
    <dgm:pt modelId="{2CBF7CA6-EF99-4C1F-B939-3726CCAE0DA9}" type="sibTrans" cxnId="{7C26549E-3311-4BF7-AC26-7400753C7EB6}">
      <dgm:prSet/>
      <dgm:spPr/>
      <dgm:t>
        <a:bodyPr/>
        <a:lstStyle/>
        <a:p>
          <a:endParaRPr lang="pt-BR" sz="2800" b="1">
            <a:latin typeface="Times New Roman" panose="02020603050405020304" pitchFamily="18" charset="0"/>
            <a:cs typeface="Times New Roman" panose="02020603050405020304" pitchFamily="18" charset="0"/>
          </a:endParaRPr>
        </a:p>
      </dgm:t>
    </dgm:pt>
    <dgm:pt modelId="{DD09D8C4-571D-45A0-B67C-CBFF1426163A}" type="asst">
      <dgm:prSet custT="1"/>
      <dgm:spPr>
        <a:solidFill>
          <a:srgbClr val="00B050"/>
        </a:solidFill>
      </dgm:spPr>
      <dgm:t>
        <a:bodyPr/>
        <a:lstStyle/>
        <a:p>
          <a:r>
            <a:rPr lang="pt-BR" sz="2000" b="1" dirty="0">
              <a:latin typeface="Times New Roman" panose="02020603050405020304" pitchFamily="18" charset="0"/>
              <a:cs typeface="Times New Roman" panose="02020603050405020304" pitchFamily="18" charset="0"/>
            </a:rPr>
            <a:t>R 2010 UG/FUND</a:t>
          </a:r>
        </a:p>
      </dgm:t>
    </dgm:pt>
    <dgm:pt modelId="{A74816D5-7FBD-499F-9489-487C0705C88F}" type="parTrans" cxnId="{56ED7F26-5CD8-4BE9-A782-F68F2E3E5E44}">
      <dgm:prSet/>
      <dgm:spPr/>
      <dgm:t>
        <a:bodyPr/>
        <a:lstStyle/>
        <a:p>
          <a:endParaRPr lang="pt-BR" sz="2800" b="1">
            <a:latin typeface="Times New Roman" panose="02020603050405020304" pitchFamily="18" charset="0"/>
            <a:cs typeface="Times New Roman" panose="02020603050405020304" pitchFamily="18" charset="0"/>
          </a:endParaRPr>
        </a:p>
      </dgm:t>
    </dgm:pt>
    <dgm:pt modelId="{49AFF6A9-FE11-4198-B412-2DA11B721C73}" type="sibTrans" cxnId="{56ED7F26-5CD8-4BE9-A782-F68F2E3E5E44}">
      <dgm:prSet/>
      <dgm:spPr/>
      <dgm:t>
        <a:bodyPr/>
        <a:lstStyle/>
        <a:p>
          <a:endParaRPr lang="pt-BR" sz="2800" b="1">
            <a:latin typeface="Times New Roman" panose="02020603050405020304" pitchFamily="18" charset="0"/>
            <a:cs typeface="Times New Roman" panose="02020603050405020304" pitchFamily="18" charset="0"/>
          </a:endParaRPr>
        </a:p>
      </dgm:t>
    </dgm:pt>
    <dgm:pt modelId="{A98F7E88-5549-4919-A449-DBF7B86DC8EF}" type="asst">
      <dgm:prSet custT="1"/>
      <dgm:spPr>
        <a:solidFill>
          <a:srgbClr val="00B050"/>
        </a:solidFill>
      </dgm:spPr>
      <dgm:t>
        <a:bodyPr/>
        <a:lstStyle/>
        <a:p>
          <a:r>
            <a:rPr lang="pt-BR" sz="2800" b="1" dirty="0">
              <a:latin typeface="Times New Roman" panose="02020603050405020304" pitchFamily="18" charset="0"/>
              <a:cs typeface="Times New Roman" panose="02020603050405020304" pitchFamily="18" charset="0"/>
            </a:rPr>
            <a:t>R 2010 PM</a:t>
          </a:r>
        </a:p>
      </dgm:t>
    </dgm:pt>
    <dgm:pt modelId="{E13E02D8-065F-4132-93D5-AD26124BF817}" type="parTrans" cxnId="{77FD910B-1324-426A-9BB7-3D977E2644CC}">
      <dgm:prSet/>
      <dgm:spPr/>
      <dgm:t>
        <a:bodyPr/>
        <a:lstStyle/>
        <a:p>
          <a:endParaRPr lang="pt-BR" sz="2800" b="1">
            <a:latin typeface="Times New Roman" panose="02020603050405020304" pitchFamily="18" charset="0"/>
            <a:cs typeface="Times New Roman" panose="02020603050405020304" pitchFamily="18" charset="0"/>
          </a:endParaRPr>
        </a:p>
      </dgm:t>
    </dgm:pt>
    <dgm:pt modelId="{AC457192-E801-4166-B5B4-E324FAA214C9}" type="sibTrans" cxnId="{77FD910B-1324-426A-9BB7-3D977E2644CC}">
      <dgm:prSet/>
      <dgm:spPr/>
      <dgm:t>
        <a:bodyPr/>
        <a:lstStyle/>
        <a:p>
          <a:endParaRPr lang="pt-BR" sz="2800" b="1">
            <a:latin typeface="Times New Roman" panose="02020603050405020304" pitchFamily="18" charset="0"/>
            <a:cs typeface="Times New Roman" panose="02020603050405020304" pitchFamily="18" charset="0"/>
          </a:endParaRPr>
        </a:p>
      </dgm:t>
    </dgm:pt>
    <dgm:pt modelId="{49DE9524-4B3E-43CD-9254-83CB4E3DC900}" type="pres">
      <dgm:prSet presAssocID="{3A0BADD5-1A3C-4F04-BB42-BFC8D2483EA5}" presName="hierChild1" presStyleCnt="0">
        <dgm:presLayoutVars>
          <dgm:orgChart val="1"/>
          <dgm:chPref val="1"/>
          <dgm:dir/>
          <dgm:animOne val="branch"/>
          <dgm:animLvl val="lvl"/>
          <dgm:resizeHandles/>
        </dgm:presLayoutVars>
      </dgm:prSet>
      <dgm:spPr/>
    </dgm:pt>
    <dgm:pt modelId="{32E0FB51-61A0-41BE-9DA1-5B97F35026B7}" type="pres">
      <dgm:prSet presAssocID="{04C6C03C-2BB0-4630-A227-5B3136E6907D}" presName="hierRoot1" presStyleCnt="0">
        <dgm:presLayoutVars>
          <dgm:hierBranch val="init"/>
        </dgm:presLayoutVars>
      </dgm:prSet>
      <dgm:spPr/>
    </dgm:pt>
    <dgm:pt modelId="{365D997D-33A2-4864-9D45-1BF91BCA97A0}" type="pres">
      <dgm:prSet presAssocID="{04C6C03C-2BB0-4630-A227-5B3136E6907D}" presName="rootComposite1" presStyleCnt="0"/>
      <dgm:spPr/>
    </dgm:pt>
    <dgm:pt modelId="{E74DBFE5-20CD-4B20-BCB5-B77C78FE3325}" type="pres">
      <dgm:prSet presAssocID="{04C6C03C-2BB0-4630-A227-5B3136E6907D}" presName="rootText1" presStyleLbl="node0" presStyleIdx="0" presStyleCnt="1">
        <dgm:presLayoutVars>
          <dgm:chPref val="3"/>
        </dgm:presLayoutVars>
      </dgm:prSet>
      <dgm:spPr/>
    </dgm:pt>
    <dgm:pt modelId="{00B89672-F9F0-49AA-81F5-27CA8026D1F9}" type="pres">
      <dgm:prSet presAssocID="{04C6C03C-2BB0-4630-A227-5B3136E6907D}" presName="rootConnector1" presStyleLbl="node1" presStyleIdx="0" presStyleCnt="0"/>
      <dgm:spPr/>
    </dgm:pt>
    <dgm:pt modelId="{C57189FD-8EE8-465E-911E-D8C9C0DCDC56}" type="pres">
      <dgm:prSet presAssocID="{04C6C03C-2BB0-4630-A227-5B3136E6907D}" presName="hierChild2" presStyleCnt="0"/>
      <dgm:spPr/>
    </dgm:pt>
    <dgm:pt modelId="{CFEBCF55-FFBF-4340-8683-9D519A5CA275}" type="pres">
      <dgm:prSet presAssocID="{1E523E38-87D5-4DC1-B436-518439F44217}" presName="Name64" presStyleLbl="parChTrans1D2" presStyleIdx="0" presStyleCnt="3"/>
      <dgm:spPr/>
    </dgm:pt>
    <dgm:pt modelId="{701C4AD6-44C4-4D66-B87D-B83DFF2847F9}" type="pres">
      <dgm:prSet presAssocID="{8B80F375-4351-4059-BFAE-7361C3C9EF92}" presName="hierRoot2" presStyleCnt="0">
        <dgm:presLayoutVars>
          <dgm:hierBranch val="init"/>
        </dgm:presLayoutVars>
      </dgm:prSet>
      <dgm:spPr/>
    </dgm:pt>
    <dgm:pt modelId="{61BE45A0-7AD4-4CC5-B538-AC59269DF795}" type="pres">
      <dgm:prSet presAssocID="{8B80F375-4351-4059-BFAE-7361C3C9EF92}" presName="rootComposite" presStyleCnt="0"/>
      <dgm:spPr/>
    </dgm:pt>
    <dgm:pt modelId="{5A83D716-9832-496A-9509-6CCE75CE84DF}" type="pres">
      <dgm:prSet presAssocID="{8B80F375-4351-4059-BFAE-7361C3C9EF92}" presName="rootText" presStyleLbl="node2" presStyleIdx="0" presStyleCnt="1">
        <dgm:presLayoutVars>
          <dgm:chPref val="3"/>
        </dgm:presLayoutVars>
      </dgm:prSet>
      <dgm:spPr/>
    </dgm:pt>
    <dgm:pt modelId="{151F86DF-E2D4-4E28-BDBB-1C549DE746A6}" type="pres">
      <dgm:prSet presAssocID="{8B80F375-4351-4059-BFAE-7361C3C9EF92}" presName="rootConnector" presStyleLbl="node2" presStyleIdx="0" presStyleCnt="1"/>
      <dgm:spPr/>
    </dgm:pt>
    <dgm:pt modelId="{122F7195-600D-42FA-AFD2-D54AEA5B4690}" type="pres">
      <dgm:prSet presAssocID="{8B80F375-4351-4059-BFAE-7361C3C9EF92}" presName="hierChild4" presStyleCnt="0"/>
      <dgm:spPr/>
    </dgm:pt>
    <dgm:pt modelId="{CEA16D4A-2928-4881-BAC7-959704E66B83}" type="pres">
      <dgm:prSet presAssocID="{8B80F375-4351-4059-BFAE-7361C3C9EF92}" presName="hierChild5" presStyleCnt="0"/>
      <dgm:spPr/>
    </dgm:pt>
    <dgm:pt modelId="{A96D5FDC-C548-4CAF-8110-DB93B38A9DE9}" type="pres">
      <dgm:prSet presAssocID="{4E217DEB-96B9-4668-BF08-D57E8AB5C04F}" presName="Name115" presStyleLbl="parChTrans1D3" presStyleIdx="0" presStyleCnt="1"/>
      <dgm:spPr/>
    </dgm:pt>
    <dgm:pt modelId="{E44F6671-9F73-4D88-9C23-F2ED97027E82}" type="pres">
      <dgm:prSet presAssocID="{5ADB94AA-4B54-4CF6-A3BE-D326FA325956}" presName="hierRoot3" presStyleCnt="0">
        <dgm:presLayoutVars>
          <dgm:hierBranch val="init"/>
        </dgm:presLayoutVars>
      </dgm:prSet>
      <dgm:spPr/>
    </dgm:pt>
    <dgm:pt modelId="{7139B059-252B-4DBE-AE0D-4C897717AED3}" type="pres">
      <dgm:prSet presAssocID="{5ADB94AA-4B54-4CF6-A3BE-D326FA325956}" presName="rootComposite3" presStyleCnt="0"/>
      <dgm:spPr/>
    </dgm:pt>
    <dgm:pt modelId="{58381F2B-74D4-4482-A976-1A20CBA9D0BC}" type="pres">
      <dgm:prSet presAssocID="{5ADB94AA-4B54-4CF6-A3BE-D326FA325956}" presName="rootText3" presStyleLbl="asst2" presStyleIdx="0" presStyleCnt="2">
        <dgm:presLayoutVars>
          <dgm:chPref val="3"/>
        </dgm:presLayoutVars>
      </dgm:prSet>
      <dgm:spPr/>
    </dgm:pt>
    <dgm:pt modelId="{33A3D74C-D0C5-4B2F-8482-7B921DCD6256}" type="pres">
      <dgm:prSet presAssocID="{5ADB94AA-4B54-4CF6-A3BE-D326FA325956}" presName="rootConnector3" presStyleLbl="asst2" presStyleIdx="0" presStyleCnt="2"/>
      <dgm:spPr/>
    </dgm:pt>
    <dgm:pt modelId="{99D13C2A-89B7-4C33-B8D5-11178397EB43}" type="pres">
      <dgm:prSet presAssocID="{5ADB94AA-4B54-4CF6-A3BE-D326FA325956}" presName="hierChild6" presStyleCnt="0"/>
      <dgm:spPr/>
    </dgm:pt>
    <dgm:pt modelId="{2C52AA60-C26F-4224-A001-3D814590377C}" type="pres">
      <dgm:prSet presAssocID="{5ADB94AA-4B54-4CF6-A3BE-D326FA325956}" presName="hierChild7" presStyleCnt="0"/>
      <dgm:spPr/>
    </dgm:pt>
    <dgm:pt modelId="{C258E25F-87F3-4BEE-A7D6-8EB1AC95068E}" type="pres">
      <dgm:prSet presAssocID="{590D9331-82A8-4C32-94C4-004773B42184}" presName="Name115" presStyleLbl="parChTrans1D4" presStyleIdx="0" presStyleCnt="1"/>
      <dgm:spPr/>
    </dgm:pt>
    <dgm:pt modelId="{30E44567-2D7D-49F7-8767-05D235F3742C}" type="pres">
      <dgm:prSet presAssocID="{0F10700A-F1DF-4ABA-B738-01000486B651}" presName="hierRoot3" presStyleCnt="0">
        <dgm:presLayoutVars>
          <dgm:hierBranch val="init"/>
        </dgm:presLayoutVars>
      </dgm:prSet>
      <dgm:spPr/>
    </dgm:pt>
    <dgm:pt modelId="{F78C197C-6569-49A0-893E-44FE230E80CD}" type="pres">
      <dgm:prSet presAssocID="{0F10700A-F1DF-4ABA-B738-01000486B651}" presName="rootComposite3" presStyleCnt="0"/>
      <dgm:spPr/>
    </dgm:pt>
    <dgm:pt modelId="{59D98D81-F659-408B-8CAD-9556FEC3265B}" type="pres">
      <dgm:prSet presAssocID="{0F10700A-F1DF-4ABA-B738-01000486B651}" presName="rootText3" presStyleLbl="asst2" presStyleIdx="1" presStyleCnt="2">
        <dgm:presLayoutVars>
          <dgm:chPref val="3"/>
        </dgm:presLayoutVars>
      </dgm:prSet>
      <dgm:spPr/>
    </dgm:pt>
    <dgm:pt modelId="{9774216C-9C03-46A7-97EA-143534C6CC16}" type="pres">
      <dgm:prSet presAssocID="{0F10700A-F1DF-4ABA-B738-01000486B651}" presName="rootConnector3" presStyleLbl="asst2" presStyleIdx="1" presStyleCnt="2"/>
      <dgm:spPr/>
    </dgm:pt>
    <dgm:pt modelId="{A5F12586-B713-4EF1-AF5C-6DC76F680041}" type="pres">
      <dgm:prSet presAssocID="{0F10700A-F1DF-4ABA-B738-01000486B651}" presName="hierChild6" presStyleCnt="0"/>
      <dgm:spPr/>
    </dgm:pt>
    <dgm:pt modelId="{DF71AC1B-260E-41A4-BDCD-4412FDDB984A}" type="pres">
      <dgm:prSet presAssocID="{0F10700A-F1DF-4ABA-B738-01000486B651}" presName="hierChild7" presStyleCnt="0"/>
      <dgm:spPr/>
    </dgm:pt>
    <dgm:pt modelId="{0300EFFF-5394-4569-81A2-8CAB581C1E5A}" type="pres">
      <dgm:prSet presAssocID="{04C6C03C-2BB0-4630-A227-5B3136E6907D}" presName="hierChild3" presStyleCnt="0"/>
      <dgm:spPr/>
    </dgm:pt>
    <dgm:pt modelId="{EA5A14E8-C134-4A46-BE78-392E72F34FE0}" type="pres">
      <dgm:prSet presAssocID="{A74816D5-7FBD-499F-9489-487C0705C88F}" presName="Name115" presStyleLbl="parChTrans1D2" presStyleIdx="1" presStyleCnt="3"/>
      <dgm:spPr/>
    </dgm:pt>
    <dgm:pt modelId="{7963424A-05F0-4724-9CB1-9D8740C898E3}" type="pres">
      <dgm:prSet presAssocID="{DD09D8C4-571D-45A0-B67C-CBFF1426163A}" presName="hierRoot3" presStyleCnt="0">
        <dgm:presLayoutVars>
          <dgm:hierBranch val="init"/>
        </dgm:presLayoutVars>
      </dgm:prSet>
      <dgm:spPr/>
    </dgm:pt>
    <dgm:pt modelId="{67DA8A4E-EEB8-40E6-BEF9-66FAE0C2F70B}" type="pres">
      <dgm:prSet presAssocID="{DD09D8C4-571D-45A0-B67C-CBFF1426163A}" presName="rootComposite3" presStyleCnt="0"/>
      <dgm:spPr/>
    </dgm:pt>
    <dgm:pt modelId="{76834574-89AA-4C2A-89F4-E95A329DD799}" type="pres">
      <dgm:prSet presAssocID="{DD09D8C4-571D-45A0-B67C-CBFF1426163A}" presName="rootText3" presStyleLbl="asst1" presStyleIdx="0" presStyleCnt="2">
        <dgm:presLayoutVars>
          <dgm:chPref val="3"/>
        </dgm:presLayoutVars>
      </dgm:prSet>
      <dgm:spPr/>
    </dgm:pt>
    <dgm:pt modelId="{78EEA6F2-97F0-4886-9CF3-14DCC251E692}" type="pres">
      <dgm:prSet presAssocID="{DD09D8C4-571D-45A0-B67C-CBFF1426163A}" presName="rootConnector3" presStyleLbl="asst1" presStyleIdx="0" presStyleCnt="2"/>
      <dgm:spPr/>
    </dgm:pt>
    <dgm:pt modelId="{19AD141E-721E-4977-8B47-3E28292B4C6E}" type="pres">
      <dgm:prSet presAssocID="{DD09D8C4-571D-45A0-B67C-CBFF1426163A}" presName="hierChild6" presStyleCnt="0"/>
      <dgm:spPr/>
    </dgm:pt>
    <dgm:pt modelId="{452E69B7-B303-4306-A942-49E72EE5B5A4}" type="pres">
      <dgm:prSet presAssocID="{DD09D8C4-571D-45A0-B67C-CBFF1426163A}" presName="hierChild7" presStyleCnt="0"/>
      <dgm:spPr/>
    </dgm:pt>
    <dgm:pt modelId="{166EB711-D84C-43AF-BCFE-FAC7817D5D33}" type="pres">
      <dgm:prSet presAssocID="{E13E02D8-065F-4132-93D5-AD26124BF817}" presName="Name115" presStyleLbl="parChTrans1D2" presStyleIdx="2" presStyleCnt="3"/>
      <dgm:spPr/>
    </dgm:pt>
    <dgm:pt modelId="{1E26D916-680A-4DB7-8911-519DC51221C2}" type="pres">
      <dgm:prSet presAssocID="{A98F7E88-5549-4919-A449-DBF7B86DC8EF}" presName="hierRoot3" presStyleCnt="0">
        <dgm:presLayoutVars>
          <dgm:hierBranch val="init"/>
        </dgm:presLayoutVars>
      </dgm:prSet>
      <dgm:spPr/>
    </dgm:pt>
    <dgm:pt modelId="{85B1433F-902D-46A4-AF48-D64872203E10}" type="pres">
      <dgm:prSet presAssocID="{A98F7E88-5549-4919-A449-DBF7B86DC8EF}" presName="rootComposite3" presStyleCnt="0"/>
      <dgm:spPr/>
    </dgm:pt>
    <dgm:pt modelId="{4E874488-3334-4F2C-93EF-4399D70A3A7D}" type="pres">
      <dgm:prSet presAssocID="{A98F7E88-5549-4919-A449-DBF7B86DC8EF}" presName="rootText3" presStyleLbl="asst1" presStyleIdx="1" presStyleCnt="2">
        <dgm:presLayoutVars>
          <dgm:chPref val="3"/>
        </dgm:presLayoutVars>
      </dgm:prSet>
      <dgm:spPr/>
    </dgm:pt>
    <dgm:pt modelId="{BD0517C1-EBC5-48FF-A5E7-94D38CF5FEAC}" type="pres">
      <dgm:prSet presAssocID="{A98F7E88-5549-4919-A449-DBF7B86DC8EF}" presName="rootConnector3" presStyleLbl="asst1" presStyleIdx="1" presStyleCnt="2"/>
      <dgm:spPr/>
    </dgm:pt>
    <dgm:pt modelId="{5F8D9AF5-D6E3-4A1F-8811-C44CF2E7D185}" type="pres">
      <dgm:prSet presAssocID="{A98F7E88-5549-4919-A449-DBF7B86DC8EF}" presName="hierChild6" presStyleCnt="0"/>
      <dgm:spPr/>
    </dgm:pt>
    <dgm:pt modelId="{DE0770D6-8698-47D6-AFC1-87A0B6A08E1A}" type="pres">
      <dgm:prSet presAssocID="{A98F7E88-5549-4919-A449-DBF7B86DC8EF}" presName="hierChild7" presStyleCnt="0"/>
      <dgm:spPr/>
    </dgm:pt>
  </dgm:ptLst>
  <dgm:cxnLst>
    <dgm:cxn modelId="{0F1E0C00-133B-4282-922D-223BF60C55FA}" type="presOf" srcId="{8B80F375-4351-4059-BFAE-7361C3C9EF92}" destId="{151F86DF-E2D4-4E28-BDBB-1C549DE746A6}" srcOrd="1" destOrd="0" presId="urn:microsoft.com/office/officeart/2009/3/layout/HorizontalOrganizationChart"/>
    <dgm:cxn modelId="{77FD910B-1324-426A-9BB7-3D977E2644CC}" srcId="{04C6C03C-2BB0-4630-A227-5B3136E6907D}" destId="{A98F7E88-5549-4919-A449-DBF7B86DC8EF}" srcOrd="2" destOrd="0" parTransId="{E13E02D8-065F-4132-93D5-AD26124BF817}" sibTransId="{AC457192-E801-4166-B5B4-E324FAA214C9}"/>
    <dgm:cxn modelId="{E1F1AC1B-EE95-4FD4-A4C6-A9E3FE53DC0C}" type="presOf" srcId="{4E217DEB-96B9-4668-BF08-D57E8AB5C04F}" destId="{A96D5FDC-C548-4CAF-8110-DB93B38A9DE9}" srcOrd="0" destOrd="0" presId="urn:microsoft.com/office/officeart/2009/3/layout/HorizontalOrganizationChart"/>
    <dgm:cxn modelId="{B0D0B61D-EF89-473A-BF33-C37AA9EC6D9C}" type="presOf" srcId="{DD09D8C4-571D-45A0-B67C-CBFF1426163A}" destId="{78EEA6F2-97F0-4886-9CF3-14DCC251E692}" srcOrd="1" destOrd="0" presId="urn:microsoft.com/office/officeart/2009/3/layout/HorizontalOrganizationChart"/>
    <dgm:cxn modelId="{78161920-BC7D-476C-AAAA-1988BA6ADADD}" type="presOf" srcId="{3A0BADD5-1A3C-4F04-BB42-BFC8D2483EA5}" destId="{49DE9524-4B3E-43CD-9254-83CB4E3DC900}" srcOrd="0" destOrd="0" presId="urn:microsoft.com/office/officeart/2009/3/layout/HorizontalOrganizationChart"/>
    <dgm:cxn modelId="{EA12B624-5FD9-4E21-BD02-BE66DC44BEF1}" type="presOf" srcId="{590D9331-82A8-4C32-94C4-004773B42184}" destId="{C258E25F-87F3-4BEE-A7D6-8EB1AC95068E}" srcOrd="0" destOrd="0" presId="urn:microsoft.com/office/officeart/2009/3/layout/HorizontalOrganizationChart"/>
    <dgm:cxn modelId="{56ED7F26-5CD8-4BE9-A782-F68F2E3E5E44}" srcId="{04C6C03C-2BB0-4630-A227-5B3136E6907D}" destId="{DD09D8C4-571D-45A0-B67C-CBFF1426163A}" srcOrd="1" destOrd="0" parTransId="{A74816D5-7FBD-499F-9489-487C0705C88F}" sibTransId="{49AFF6A9-FE11-4198-B412-2DA11B721C73}"/>
    <dgm:cxn modelId="{40C12634-B1C0-40B4-8241-E3A46011E24C}" type="presOf" srcId="{8B80F375-4351-4059-BFAE-7361C3C9EF92}" destId="{5A83D716-9832-496A-9509-6CCE75CE84DF}" srcOrd="0" destOrd="0" presId="urn:microsoft.com/office/officeart/2009/3/layout/HorizontalOrganizationChart"/>
    <dgm:cxn modelId="{EE974A39-68C0-4431-B3A7-3A6F0C084F58}" srcId="{3A0BADD5-1A3C-4F04-BB42-BFC8D2483EA5}" destId="{04C6C03C-2BB0-4630-A227-5B3136E6907D}" srcOrd="0" destOrd="0" parTransId="{812256FF-91C3-49D6-B691-4B39311E662C}" sibTransId="{53B82609-4A15-4E33-9736-5D98A3F2C50F}"/>
    <dgm:cxn modelId="{83904143-69BF-42CB-92F6-95CB671284D3}" type="presOf" srcId="{A74816D5-7FBD-499F-9489-487C0705C88F}" destId="{EA5A14E8-C134-4A46-BE78-392E72F34FE0}" srcOrd="0" destOrd="0" presId="urn:microsoft.com/office/officeart/2009/3/layout/HorizontalOrganizationChart"/>
    <dgm:cxn modelId="{14A1E345-C452-452D-BD7E-5CBC389A7A28}" type="presOf" srcId="{0F10700A-F1DF-4ABA-B738-01000486B651}" destId="{59D98D81-F659-408B-8CAD-9556FEC3265B}" srcOrd="0" destOrd="0" presId="urn:microsoft.com/office/officeart/2009/3/layout/HorizontalOrganizationChart"/>
    <dgm:cxn modelId="{FA8C235A-01BE-4DF4-BFDE-242DC00DF14A}" type="presOf" srcId="{04C6C03C-2BB0-4630-A227-5B3136E6907D}" destId="{E74DBFE5-20CD-4B20-BCB5-B77C78FE3325}" srcOrd="0" destOrd="0" presId="urn:microsoft.com/office/officeart/2009/3/layout/HorizontalOrganizationChart"/>
    <dgm:cxn modelId="{38260B7C-9AEA-4DEF-8241-D5C79AE1807E}" srcId="{04C6C03C-2BB0-4630-A227-5B3136E6907D}" destId="{8B80F375-4351-4059-BFAE-7361C3C9EF92}" srcOrd="0" destOrd="0" parTransId="{1E523E38-87D5-4DC1-B436-518439F44217}" sibTransId="{3A488E39-7C72-42CF-B7A2-2EB5C065DC9A}"/>
    <dgm:cxn modelId="{C38BE583-1033-4439-A72B-8BF4F3CF193F}" srcId="{8B80F375-4351-4059-BFAE-7361C3C9EF92}" destId="{5ADB94AA-4B54-4CF6-A3BE-D326FA325956}" srcOrd="0" destOrd="0" parTransId="{4E217DEB-96B9-4668-BF08-D57E8AB5C04F}" sibTransId="{80C4DBE4-ACC5-44D3-879C-798F549F9EA0}"/>
    <dgm:cxn modelId="{69DF0288-181C-4A4E-BDE4-154B51FE452B}" type="presOf" srcId="{04C6C03C-2BB0-4630-A227-5B3136E6907D}" destId="{00B89672-F9F0-49AA-81F5-27CA8026D1F9}" srcOrd="1" destOrd="0" presId="urn:microsoft.com/office/officeart/2009/3/layout/HorizontalOrganizationChart"/>
    <dgm:cxn modelId="{19FD3989-3CC8-4274-8ACE-2A58D240DF59}" type="presOf" srcId="{A98F7E88-5549-4919-A449-DBF7B86DC8EF}" destId="{BD0517C1-EBC5-48FF-A5E7-94D38CF5FEAC}" srcOrd="1" destOrd="0" presId="urn:microsoft.com/office/officeart/2009/3/layout/HorizontalOrganizationChart"/>
    <dgm:cxn modelId="{959A578E-768F-445B-8C66-42112A1AABBA}" type="presOf" srcId="{DD09D8C4-571D-45A0-B67C-CBFF1426163A}" destId="{76834574-89AA-4C2A-89F4-E95A329DD799}" srcOrd="0" destOrd="0" presId="urn:microsoft.com/office/officeart/2009/3/layout/HorizontalOrganizationChart"/>
    <dgm:cxn modelId="{7C26549E-3311-4BF7-AC26-7400753C7EB6}" srcId="{5ADB94AA-4B54-4CF6-A3BE-D326FA325956}" destId="{0F10700A-F1DF-4ABA-B738-01000486B651}" srcOrd="0" destOrd="0" parTransId="{590D9331-82A8-4C32-94C4-004773B42184}" sibTransId="{2CBF7CA6-EF99-4C1F-B939-3726CCAE0DA9}"/>
    <dgm:cxn modelId="{53B153A1-3C16-493E-907B-1C2DFE2BA90D}" type="presOf" srcId="{1E523E38-87D5-4DC1-B436-518439F44217}" destId="{CFEBCF55-FFBF-4340-8683-9D519A5CA275}" srcOrd="0" destOrd="0" presId="urn:microsoft.com/office/officeart/2009/3/layout/HorizontalOrganizationChart"/>
    <dgm:cxn modelId="{0B8C93AA-1C5B-4929-B50F-2816A63931A8}" type="presOf" srcId="{A98F7E88-5549-4919-A449-DBF7B86DC8EF}" destId="{4E874488-3334-4F2C-93EF-4399D70A3A7D}" srcOrd="0" destOrd="0" presId="urn:microsoft.com/office/officeart/2009/3/layout/HorizontalOrganizationChart"/>
    <dgm:cxn modelId="{5D5DF0BB-AAB4-451E-B8B9-C2AEF47981DE}" type="presOf" srcId="{E13E02D8-065F-4132-93D5-AD26124BF817}" destId="{166EB711-D84C-43AF-BCFE-FAC7817D5D33}" srcOrd="0" destOrd="0" presId="urn:microsoft.com/office/officeart/2009/3/layout/HorizontalOrganizationChart"/>
    <dgm:cxn modelId="{3E7BB3C4-BD43-4A73-9DD5-51D8656F3BA8}" type="presOf" srcId="{5ADB94AA-4B54-4CF6-A3BE-D326FA325956}" destId="{33A3D74C-D0C5-4B2F-8482-7B921DCD6256}" srcOrd="1" destOrd="0" presId="urn:microsoft.com/office/officeart/2009/3/layout/HorizontalOrganizationChart"/>
    <dgm:cxn modelId="{FCF8EFCC-3B66-44A1-B1C6-AC63FEED6260}" type="presOf" srcId="{0F10700A-F1DF-4ABA-B738-01000486B651}" destId="{9774216C-9C03-46A7-97EA-143534C6CC16}" srcOrd="1" destOrd="0" presId="urn:microsoft.com/office/officeart/2009/3/layout/HorizontalOrganizationChart"/>
    <dgm:cxn modelId="{88C504FB-42E7-4777-90B3-181F39AEF745}" type="presOf" srcId="{5ADB94AA-4B54-4CF6-A3BE-D326FA325956}" destId="{58381F2B-74D4-4482-A976-1A20CBA9D0BC}" srcOrd="0" destOrd="0" presId="urn:microsoft.com/office/officeart/2009/3/layout/HorizontalOrganizationChart"/>
    <dgm:cxn modelId="{EC6704CD-254E-47FE-8BC5-FB02CE31A16D}" type="presParOf" srcId="{49DE9524-4B3E-43CD-9254-83CB4E3DC900}" destId="{32E0FB51-61A0-41BE-9DA1-5B97F35026B7}" srcOrd="0" destOrd="0" presId="urn:microsoft.com/office/officeart/2009/3/layout/HorizontalOrganizationChart"/>
    <dgm:cxn modelId="{1D79D4DC-FF7A-42F2-B3FA-1125CFBAB443}" type="presParOf" srcId="{32E0FB51-61A0-41BE-9DA1-5B97F35026B7}" destId="{365D997D-33A2-4864-9D45-1BF91BCA97A0}" srcOrd="0" destOrd="0" presId="urn:microsoft.com/office/officeart/2009/3/layout/HorizontalOrganizationChart"/>
    <dgm:cxn modelId="{DD815883-C545-426E-B149-9EDE24AD413F}" type="presParOf" srcId="{365D997D-33A2-4864-9D45-1BF91BCA97A0}" destId="{E74DBFE5-20CD-4B20-BCB5-B77C78FE3325}" srcOrd="0" destOrd="0" presId="urn:microsoft.com/office/officeart/2009/3/layout/HorizontalOrganizationChart"/>
    <dgm:cxn modelId="{8696C602-DCB2-410C-99B1-8C4285C0AB7E}" type="presParOf" srcId="{365D997D-33A2-4864-9D45-1BF91BCA97A0}" destId="{00B89672-F9F0-49AA-81F5-27CA8026D1F9}" srcOrd="1" destOrd="0" presId="urn:microsoft.com/office/officeart/2009/3/layout/HorizontalOrganizationChart"/>
    <dgm:cxn modelId="{D79398EC-FEBB-48FA-A4FA-59F85BA26657}" type="presParOf" srcId="{32E0FB51-61A0-41BE-9DA1-5B97F35026B7}" destId="{C57189FD-8EE8-465E-911E-D8C9C0DCDC56}" srcOrd="1" destOrd="0" presId="urn:microsoft.com/office/officeart/2009/3/layout/HorizontalOrganizationChart"/>
    <dgm:cxn modelId="{121C31C3-D1FD-4AEA-A371-6C8AB6BF86EA}" type="presParOf" srcId="{C57189FD-8EE8-465E-911E-D8C9C0DCDC56}" destId="{CFEBCF55-FFBF-4340-8683-9D519A5CA275}" srcOrd="0" destOrd="0" presId="urn:microsoft.com/office/officeart/2009/3/layout/HorizontalOrganizationChart"/>
    <dgm:cxn modelId="{D992919A-47EE-4FA3-841B-8E228AF5D20F}" type="presParOf" srcId="{C57189FD-8EE8-465E-911E-D8C9C0DCDC56}" destId="{701C4AD6-44C4-4D66-B87D-B83DFF2847F9}" srcOrd="1" destOrd="0" presId="urn:microsoft.com/office/officeart/2009/3/layout/HorizontalOrganizationChart"/>
    <dgm:cxn modelId="{ACF04C2D-9E8F-4C25-8067-2556B46FFF2C}" type="presParOf" srcId="{701C4AD6-44C4-4D66-B87D-B83DFF2847F9}" destId="{61BE45A0-7AD4-4CC5-B538-AC59269DF795}" srcOrd="0" destOrd="0" presId="urn:microsoft.com/office/officeart/2009/3/layout/HorizontalOrganizationChart"/>
    <dgm:cxn modelId="{0452EC77-02B7-4870-8911-FF9619080037}" type="presParOf" srcId="{61BE45A0-7AD4-4CC5-B538-AC59269DF795}" destId="{5A83D716-9832-496A-9509-6CCE75CE84DF}" srcOrd="0" destOrd="0" presId="urn:microsoft.com/office/officeart/2009/3/layout/HorizontalOrganizationChart"/>
    <dgm:cxn modelId="{C5A4A10B-8CCB-4896-9F96-75A0EE30B356}" type="presParOf" srcId="{61BE45A0-7AD4-4CC5-B538-AC59269DF795}" destId="{151F86DF-E2D4-4E28-BDBB-1C549DE746A6}" srcOrd="1" destOrd="0" presId="urn:microsoft.com/office/officeart/2009/3/layout/HorizontalOrganizationChart"/>
    <dgm:cxn modelId="{C37371D5-713E-4F32-A1F7-007014EA8ED8}" type="presParOf" srcId="{701C4AD6-44C4-4D66-B87D-B83DFF2847F9}" destId="{122F7195-600D-42FA-AFD2-D54AEA5B4690}" srcOrd="1" destOrd="0" presId="urn:microsoft.com/office/officeart/2009/3/layout/HorizontalOrganizationChart"/>
    <dgm:cxn modelId="{8865A536-57A8-4DF0-B944-701A7CD2AE53}" type="presParOf" srcId="{701C4AD6-44C4-4D66-B87D-B83DFF2847F9}" destId="{CEA16D4A-2928-4881-BAC7-959704E66B83}" srcOrd="2" destOrd="0" presId="urn:microsoft.com/office/officeart/2009/3/layout/HorizontalOrganizationChart"/>
    <dgm:cxn modelId="{2E61CE5E-FB42-4B25-A004-84E5489E529A}" type="presParOf" srcId="{CEA16D4A-2928-4881-BAC7-959704E66B83}" destId="{A96D5FDC-C548-4CAF-8110-DB93B38A9DE9}" srcOrd="0" destOrd="0" presId="urn:microsoft.com/office/officeart/2009/3/layout/HorizontalOrganizationChart"/>
    <dgm:cxn modelId="{1A2D77B3-24DF-4316-A97C-C37BB2FCCD8A}" type="presParOf" srcId="{CEA16D4A-2928-4881-BAC7-959704E66B83}" destId="{E44F6671-9F73-4D88-9C23-F2ED97027E82}" srcOrd="1" destOrd="0" presId="urn:microsoft.com/office/officeart/2009/3/layout/HorizontalOrganizationChart"/>
    <dgm:cxn modelId="{4654B553-4334-4B96-BDA3-4A577F10581C}" type="presParOf" srcId="{E44F6671-9F73-4D88-9C23-F2ED97027E82}" destId="{7139B059-252B-4DBE-AE0D-4C897717AED3}" srcOrd="0" destOrd="0" presId="urn:microsoft.com/office/officeart/2009/3/layout/HorizontalOrganizationChart"/>
    <dgm:cxn modelId="{8BEBFE6D-B8C0-472B-B0E3-890E6F18E8EF}" type="presParOf" srcId="{7139B059-252B-4DBE-AE0D-4C897717AED3}" destId="{58381F2B-74D4-4482-A976-1A20CBA9D0BC}" srcOrd="0" destOrd="0" presId="urn:microsoft.com/office/officeart/2009/3/layout/HorizontalOrganizationChart"/>
    <dgm:cxn modelId="{B18772E1-260A-41C5-9131-A42F6FE6297F}" type="presParOf" srcId="{7139B059-252B-4DBE-AE0D-4C897717AED3}" destId="{33A3D74C-D0C5-4B2F-8482-7B921DCD6256}" srcOrd="1" destOrd="0" presId="urn:microsoft.com/office/officeart/2009/3/layout/HorizontalOrganizationChart"/>
    <dgm:cxn modelId="{25B09268-3CB1-4C18-BFE0-7D4EB47AB0D2}" type="presParOf" srcId="{E44F6671-9F73-4D88-9C23-F2ED97027E82}" destId="{99D13C2A-89B7-4C33-B8D5-11178397EB43}" srcOrd="1" destOrd="0" presId="urn:microsoft.com/office/officeart/2009/3/layout/HorizontalOrganizationChart"/>
    <dgm:cxn modelId="{53771127-F147-465D-B28F-8BC40086AA70}" type="presParOf" srcId="{E44F6671-9F73-4D88-9C23-F2ED97027E82}" destId="{2C52AA60-C26F-4224-A001-3D814590377C}" srcOrd="2" destOrd="0" presId="urn:microsoft.com/office/officeart/2009/3/layout/HorizontalOrganizationChart"/>
    <dgm:cxn modelId="{2F29F8E1-AC79-4955-BFDC-CCF8418311AB}" type="presParOf" srcId="{2C52AA60-C26F-4224-A001-3D814590377C}" destId="{C258E25F-87F3-4BEE-A7D6-8EB1AC95068E}" srcOrd="0" destOrd="0" presId="urn:microsoft.com/office/officeart/2009/3/layout/HorizontalOrganizationChart"/>
    <dgm:cxn modelId="{D5291FEC-BED9-4DBF-99D5-573D8D9BD2EE}" type="presParOf" srcId="{2C52AA60-C26F-4224-A001-3D814590377C}" destId="{30E44567-2D7D-49F7-8767-05D235F3742C}" srcOrd="1" destOrd="0" presId="urn:microsoft.com/office/officeart/2009/3/layout/HorizontalOrganizationChart"/>
    <dgm:cxn modelId="{BB12B1F4-A0E2-4641-8520-96981EE697F0}" type="presParOf" srcId="{30E44567-2D7D-49F7-8767-05D235F3742C}" destId="{F78C197C-6569-49A0-893E-44FE230E80CD}" srcOrd="0" destOrd="0" presId="urn:microsoft.com/office/officeart/2009/3/layout/HorizontalOrganizationChart"/>
    <dgm:cxn modelId="{31BFA98D-F90C-459E-B716-603AA5F2734B}" type="presParOf" srcId="{F78C197C-6569-49A0-893E-44FE230E80CD}" destId="{59D98D81-F659-408B-8CAD-9556FEC3265B}" srcOrd="0" destOrd="0" presId="urn:microsoft.com/office/officeart/2009/3/layout/HorizontalOrganizationChart"/>
    <dgm:cxn modelId="{4E551D56-93C3-483E-A2E4-1DC046412382}" type="presParOf" srcId="{F78C197C-6569-49A0-893E-44FE230E80CD}" destId="{9774216C-9C03-46A7-97EA-143534C6CC16}" srcOrd="1" destOrd="0" presId="urn:microsoft.com/office/officeart/2009/3/layout/HorizontalOrganizationChart"/>
    <dgm:cxn modelId="{F7D883BD-B692-426A-98E0-7D399738FD15}" type="presParOf" srcId="{30E44567-2D7D-49F7-8767-05D235F3742C}" destId="{A5F12586-B713-4EF1-AF5C-6DC76F680041}" srcOrd="1" destOrd="0" presId="urn:microsoft.com/office/officeart/2009/3/layout/HorizontalOrganizationChart"/>
    <dgm:cxn modelId="{68827BD1-F30D-4363-A648-475EEF1D0102}" type="presParOf" srcId="{30E44567-2D7D-49F7-8767-05D235F3742C}" destId="{DF71AC1B-260E-41A4-BDCD-4412FDDB984A}" srcOrd="2" destOrd="0" presId="urn:microsoft.com/office/officeart/2009/3/layout/HorizontalOrganizationChart"/>
    <dgm:cxn modelId="{76DA7224-1229-4549-A295-F915CB54F139}" type="presParOf" srcId="{32E0FB51-61A0-41BE-9DA1-5B97F35026B7}" destId="{0300EFFF-5394-4569-81A2-8CAB581C1E5A}" srcOrd="2" destOrd="0" presId="urn:microsoft.com/office/officeart/2009/3/layout/HorizontalOrganizationChart"/>
    <dgm:cxn modelId="{8FD5A95A-C353-4182-9CE5-851CD60DBFB8}" type="presParOf" srcId="{0300EFFF-5394-4569-81A2-8CAB581C1E5A}" destId="{EA5A14E8-C134-4A46-BE78-392E72F34FE0}" srcOrd="0" destOrd="0" presId="urn:microsoft.com/office/officeart/2009/3/layout/HorizontalOrganizationChart"/>
    <dgm:cxn modelId="{FC8D13F1-2EF3-43F4-92FA-25D24BAE4136}" type="presParOf" srcId="{0300EFFF-5394-4569-81A2-8CAB581C1E5A}" destId="{7963424A-05F0-4724-9CB1-9D8740C898E3}" srcOrd="1" destOrd="0" presId="urn:microsoft.com/office/officeart/2009/3/layout/HorizontalOrganizationChart"/>
    <dgm:cxn modelId="{BF9AECBA-8306-43A3-B060-BE9A54867C65}" type="presParOf" srcId="{7963424A-05F0-4724-9CB1-9D8740C898E3}" destId="{67DA8A4E-EEB8-40E6-BEF9-66FAE0C2F70B}" srcOrd="0" destOrd="0" presId="urn:microsoft.com/office/officeart/2009/3/layout/HorizontalOrganizationChart"/>
    <dgm:cxn modelId="{2DA89FF3-4A01-477D-9611-FD1687804794}" type="presParOf" srcId="{67DA8A4E-EEB8-40E6-BEF9-66FAE0C2F70B}" destId="{76834574-89AA-4C2A-89F4-E95A329DD799}" srcOrd="0" destOrd="0" presId="urn:microsoft.com/office/officeart/2009/3/layout/HorizontalOrganizationChart"/>
    <dgm:cxn modelId="{067D729F-5F16-48F3-A549-35C12EBD95F8}" type="presParOf" srcId="{67DA8A4E-EEB8-40E6-BEF9-66FAE0C2F70B}" destId="{78EEA6F2-97F0-4886-9CF3-14DCC251E692}" srcOrd="1" destOrd="0" presId="urn:microsoft.com/office/officeart/2009/3/layout/HorizontalOrganizationChart"/>
    <dgm:cxn modelId="{2C15531C-2D91-4B60-B6A7-19E23305DC7F}" type="presParOf" srcId="{7963424A-05F0-4724-9CB1-9D8740C898E3}" destId="{19AD141E-721E-4977-8B47-3E28292B4C6E}" srcOrd="1" destOrd="0" presId="urn:microsoft.com/office/officeart/2009/3/layout/HorizontalOrganizationChart"/>
    <dgm:cxn modelId="{CD2546B9-3B7D-46E8-8A5F-3B3FAAAAFC0C}" type="presParOf" srcId="{7963424A-05F0-4724-9CB1-9D8740C898E3}" destId="{452E69B7-B303-4306-A942-49E72EE5B5A4}" srcOrd="2" destOrd="0" presId="urn:microsoft.com/office/officeart/2009/3/layout/HorizontalOrganizationChart"/>
    <dgm:cxn modelId="{E0EF5B5B-1F10-493C-87D8-4E1DCD7A6293}" type="presParOf" srcId="{0300EFFF-5394-4569-81A2-8CAB581C1E5A}" destId="{166EB711-D84C-43AF-BCFE-FAC7817D5D33}" srcOrd="2" destOrd="0" presId="urn:microsoft.com/office/officeart/2009/3/layout/HorizontalOrganizationChart"/>
    <dgm:cxn modelId="{28062813-5D48-42BC-9456-3CF4A8C53652}" type="presParOf" srcId="{0300EFFF-5394-4569-81A2-8CAB581C1E5A}" destId="{1E26D916-680A-4DB7-8911-519DC51221C2}" srcOrd="3" destOrd="0" presId="urn:microsoft.com/office/officeart/2009/3/layout/HorizontalOrganizationChart"/>
    <dgm:cxn modelId="{173AE4D4-F8A7-404C-92C2-DA0DA56F418F}" type="presParOf" srcId="{1E26D916-680A-4DB7-8911-519DC51221C2}" destId="{85B1433F-902D-46A4-AF48-D64872203E10}" srcOrd="0" destOrd="0" presId="urn:microsoft.com/office/officeart/2009/3/layout/HorizontalOrganizationChart"/>
    <dgm:cxn modelId="{A1EA94A3-B53D-4F3B-A34D-2F43F9CDAB3B}" type="presParOf" srcId="{85B1433F-902D-46A4-AF48-D64872203E10}" destId="{4E874488-3334-4F2C-93EF-4399D70A3A7D}" srcOrd="0" destOrd="0" presId="urn:microsoft.com/office/officeart/2009/3/layout/HorizontalOrganizationChart"/>
    <dgm:cxn modelId="{F8A307BA-1F03-4714-A33B-B1B9AA59196A}" type="presParOf" srcId="{85B1433F-902D-46A4-AF48-D64872203E10}" destId="{BD0517C1-EBC5-48FF-A5E7-94D38CF5FEAC}" srcOrd="1" destOrd="0" presId="urn:microsoft.com/office/officeart/2009/3/layout/HorizontalOrganizationChart"/>
    <dgm:cxn modelId="{7BF79DD7-DB92-45A8-8CD4-25D0C43245A5}" type="presParOf" srcId="{1E26D916-680A-4DB7-8911-519DC51221C2}" destId="{5F8D9AF5-D6E3-4A1F-8811-C44CF2E7D185}" srcOrd="1" destOrd="0" presId="urn:microsoft.com/office/officeart/2009/3/layout/HorizontalOrganizationChart"/>
    <dgm:cxn modelId="{CFE36DE5-EE55-4E0D-A304-11098342A3F3}" type="presParOf" srcId="{1E26D916-680A-4DB7-8911-519DC51221C2}" destId="{DE0770D6-8698-47D6-AFC1-87A0B6A08E1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FD67C5A-D554-4E88-8C32-EF66B3EFB00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pt-BR"/>
        </a:p>
      </dgm:t>
    </dgm:pt>
    <dgm:pt modelId="{202B8B40-659A-44C1-9796-1BA5A9715BD2}">
      <dgm:prSet phldrT="[Text]" custT="1"/>
      <dgm:spPr>
        <a:solidFill>
          <a:srgbClr val="002060"/>
        </a:solidFill>
      </dgm:spPr>
      <dgm:t>
        <a:bodyPr/>
        <a:lstStyle/>
        <a:p>
          <a:r>
            <a:rPr lang="pt-BR" sz="2400" b="1" dirty="0">
              <a:latin typeface="Times New Roman" panose="02020603050405020304" pitchFamily="18" charset="0"/>
              <a:cs typeface="Times New Roman" panose="02020603050405020304" pitchFamily="18" charset="0"/>
            </a:rPr>
            <a:t>S 1000 PM</a:t>
          </a:r>
        </a:p>
      </dgm:t>
    </dgm:pt>
    <dgm:pt modelId="{A0E76258-05DF-459C-9951-6D26301818E9}" type="parTrans" cxnId="{D4A4659F-1841-4450-BEE4-A60E0EDECFF6}">
      <dgm:prSet/>
      <dgm:spPr/>
      <dgm:t>
        <a:bodyPr/>
        <a:lstStyle/>
        <a:p>
          <a:endParaRPr lang="pt-BR" sz="2400" b="1">
            <a:latin typeface="Times New Roman" panose="02020603050405020304" pitchFamily="18" charset="0"/>
            <a:cs typeface="Times New Roman" panose="02020603050405020304" pitchFamily="18" charset="0"/>
          </a:endParaRPr>
        </a:p>
      </dgm:t>
    </dgm:pt>
    <dgm:pt modelId="{A82DFE9A-7356-476F-A457-979450BFEECD}" type="sibTrans" cxnId="{D4A4659F-1841-4450-BEE4-A60E0EDECFF6}">
      <dgm:prSet/>
      <dgm:spPr/>
      <dgm:t>
        <a:bodyPr/>
        <a:lstStyle/>
        <a:p>
          <a:endParaRPr lang="pt-BR" sz="2400" b="1">
            <a:latin typeface="Times New Roman" panose="02020603050405020304" pitchFamily="18" charset="0"/>
            <a:cs typeface="Times New Roman" panose="02020603050405020304" pitchFamily="18" charset="0"/>
          </a:endParaRPr>
        </a:p>
      </dgm:t>
    </dgm:pt>
    <dgm:pt modelId="{C6AA9CC3-3362-4FDB-8DA2-5DB7D61D9ABE}">
      <dgm:prSet custT="1"/>
      <dgm:spPr/>
      <dgm:t>
        <a:bodyPr/>
        <a:lstStyle/>
        <a:p>
          <a:r>
            <a:rPr lang="pt-BR" sz="2400" b="1" dirty="0">
              <a:latin typeface="Times New Roman" panose="02020603050405020304" pitchFamily="18" charset="0"/>
              <a:cs typeface="Times New Roman" panose="02020603050405020304" pitchFamily="18" charset="0"/>
            </a:rPr>
            <a:t>S 1000 UG</a:t>
          </a:r>
        </a:p>
      </dgm:t>
    </dgm:pt>
    <dgm:pt modelId="{469EA3D9-F59B-4144-A86C-2D82DA0450AA}" type="parTrans" cxnId="{B8BFC9FE-74DC-4EE0-8E0A-0E1C7C1FA474}">
      <dgm:prSet/>
      <dgm:spPr/>
      <dgm:t>
        <a:bodyPr/>
        <a:lstStyle/>
        <a:p>
          <a:endParaRPr lang="pt-BR" sz="2400" b="1">
            <a:latin typeface="Times New Roman" panose="02020603050405020304" pitchFamily="18" charset="0"/>
            <a:cs typeface="Times New Roman" panose="02020603050405020304" pitchFamily="18" charset="0"/>
          </a:endParaRPr>
        </a:p>
      </dgm:t>
    </dgm:pt>
    <dgm:pt modelId="{BE59CDC0-020F-4818-B145-4A1FBB4233C2}" type="sibTrans" cxnId="{B8BFC9FE-74DC-4EE0-8E0A-0E1C7C1FA474}">
      <dgm:prSet/>
      <dgm:spPr/>
      <dgm:t>
        <a:bodyPr/>
        <a:lstStyle/>
        <a:p>
          <a:endParaRPr lang="pt-BR" sz="2400" b="1">
            <a:latin typeface="Times New Roman" panose="02020603050405020304" pitchFamily="18" charset="0"/>
            <a:cs typeface="Times New Roman" panose="02020603050405020304" pitchFamily="18" charset="0"/>
          </a:endParaRPr>
        </a:p>
      </dgm:t>
    </dgm:pt>
    <dgm:pt modelId="{BFA9E7DE-C6F8-45E1-ABC2-67A6E25877E7}">
      <dgm:prSet custT="1"/>
      <dgm:spPr>
        <a:solidFill>
          <a:schemeClr val="bg2">
            <a:lumMod val="50000"/>
          </a:schemeClr>
        </a:solidFill>
      </dgm:spPr>
      <dgm:t>
        <a:bodyPr/>
        <a:lstStyle/>
        <a:p>
          <a:r>
            <a:rPr lang="pt-BR" sz="2400" b="1" dirty="0">
              <a:latin typeface="Times New Roman" panose="02020603050405020304" pitchFamily="18" charset="0"/>
              <a:cs typeface="Times New Roman" panose="02020603050405020304" pitchFamily="18" charset="0"/>
            </a:rPr>
            <a:t>S 1000 UG</a:t>
          </a:r>
        </a:p>
      </dgm:t>
    </dgm:pt>
    <dgm:pt modelId="{B5884D76-9A09-4390-A2ED-64714FF7E739}" type="parTrans" cxnId="{0A21E9C8-7ADF-4F76-BD7E-3A92F680D201}">
      <dgm:prSet/>
      <dgm:spPr/>
      <dgm:t>
        <a:bodyPr/>
        <a:lstStyle/>
        <a:p>
          <a:endParaRPr lang="pt-BR" sz="2400" b="1">
            <a:latin typeface="Times New Roman" panose="02020603050405020304" pitchFamily="18" charset="0"/>
            <a:cs typeface="Times New Roman" panose="02020603050405020304" pitchFamily="18" charset="0"/>
          </a:endParaRPr>
        </a:p>
      </dgm:t>
    </dgm:pt>
    <dgm:pt modelId="{060772BE-C93F-47B9-9791-893975F580AE}" type="sibTrans" cxnId="{0A21E9C8-7ADF-4F76-BD7E-3A92F680D201}">
      <dgm:prSet/>
      <dgm:spPr/>
      <dgm:t>
        <a:bodyPr/>
        <a:lstStyle/>
        <a:p>
          <a:endParaRPr lang="pt-BR" sz="2400" b="1">
            <a:latin typeface="Times New Roman" panose="02020603050405020304" pitchFamily="18" charset="0"/>
            <a:cs typeface="Times New Roman" panose="02020603050405020304" pitchFamily="18" charset="0"/>
          </a:endParaRPr>
        </a:p>
      </dgm:t>
    </dgm:pt>
    <dgm:pt modelId="{8909FC1D-5081-471E-A367-7564E5815C70}">
      <dgm:prSet custT="1"/>
      <dgm:spPr/>
      <dgm:t>
        <a:bodyPr/>
        <a:lstStyle/>
        <a:p>
          <a:r>
            <a:rPr lang="pt-BR" sz="2400" b="1" dirty="0">
              <a:latin typeface="Times New Roman" panose="02020603050405020304" pitchFamily="18" charset="0"/>
              <a:cs typeface="Times New Roman" panose="02020603050405020304" pitchFamily="18" charset="0"/>
            </a:rPr>
            <a:t>S 1005</a:t>
          </a:r>
        </a:p>
      </dgm:t>
    </dgm:pt>
    <dgm:pt modelId="{D75911B5-5F4D-49BD-9813-F763D0FD9FB4}" type="parTrans" cxnId="{93B9F00D-5509-4A84-96CF-C1E56167900D}">
      <dgm:prSet/>
      <dgm:spPr/>
      <dgm:t>
        <a:bodyPr/>
        <a:lstStyle/>
        <a:p>
          <a:endParaRPr lang="pt-BR" sz="2400" b="1">
            <a:latin typeface="Times New Roman" panose="02020603050405020304" pitchFamily="18" charset="0"/>
            <a:cs typeface="Times New Roman" panose="02020603050405020304" pitchFamily="18" charset="0"/>
          </a:endParaRPr>
        </a:p>
      </dgm:t>
    </dgm:pt>
    <dgm:pt modelId="{FD16D2A5-FA1B-4035-AD55-B490860CFE44}" type="sibTrans" cxnId="{93B9F00D-5509-4A84-96CF-C1E56167900D}">
      <dgm:prSet/>
      <dgm:spPr/>
      <dgm:t>
        <a:bodyPr/>
        <a:lstStyle/>
        <a:p>
          <a:endParaRPr lang="pt-BR" sz="2400" b="1">
            <a:latin typeface="Times New Roman" panose="02020603050405020304" pitchFamily="18" charset="0"/>
            <a:cs typeface="Times New Roman" panose="02020603050405020304" pitchFamily="18" charset="0"/>
          </a:endParaRPr>
        </a:p>
      </dgm:t>
    </dgm:pt>
    <dgm:pt modelId="{A07F5451-A9AD-4DFA-B9C4-4CFADEFC7BA1}">
      <dgm:prSet custT="1"/>
      <dgm:spPr>
        <a:solidFill>
          <a:schemeClr val="bg2">
            <a:lumMod val="50000"/>
          </a:schemeClr>
        </a:solidFill>
      </dgm:spPr>
      <dgm:t>
        <a:bodyPr/>
        <a:lstStyle/>
        <a:p>
          <a:r>
            <a:rPr lang="pt-BR" sz="2400" b="1" dirty="0">
              <a:latin typeface="Times New Roman" panose="02020603050405020304" pitchFamily="18" charset="0"/>
              <a:cs typeface="Times New Roman" panose="02020603050405020304" pitchFamily="18" charset="0"/>
            </a:rPr>
            <a:t>S 1005</a:t>
          </a:r>
        </a:p>
      </dgm:t>
    </dgm:pt>
    <dgm:pt modelId="{50AE3770-E71A-43B7-A37D-E28852F0CBCE}" type="parTrans" cxnId="{43A326AD-A0E6-4217-A778-9054158B29FA}">
      <dgm:prSet/>
      <dgm:spPr/>
      <dgm:t>
        <a:bodyPr/>
        <a:lstStyle/>
        <a:p>
          <a:endParaRPr lang="pt-BR" sz="2400" b="1">
            <a:latin typeface="Times New Roman" panose="02020603050405020304" pitchFamily="18" charset="0"/>
            <a:cs typeface="Times New Roman" panose="02020603050405020304" pitchFamily="18" charset="0"/>
          </a:endParaRPr>
        </a:p>
      </dgm:t>
    </dgm:pt>
    <dgm:pt modelId="{4D76139A-7B0E-4438-9783-E20ECF6FAC67}" type="sibTrans" cxnId="{43A326AD-A0E6-4217-A778-9054158B29FA}">
      <dgm:prSet/>
      <dgm:spPr/>
      <dgm:t>
        <a:bodyPr/>
        <a:lstStyle/>
        <a:p>
          <a:endParaRPr lang="pt-BR" sz="2400" b="1">
            <a:latin typeface="Times New Roman" panose="02020603050405020304" pitchFamily="18" charset="0"/>
            <a:cs typeface="Times New Roman" panose="02020603050405020304" pitchFamily="18" charset="0"/>
          </a:endParaRPr>
        </a:p>
      </dgm:t>
    </dgm:pt>
    <dgm:pt modelId="{82951741-1B3F-4053-84DE-0BC4096C501D}" type="asst">
      <dgm:prSet custT="1"/>
      <dgm:spPr>
        <a:solidFill>
          <a:schemeClr val="bg2">
            <a:lumMod val="50000"/>
          </a:schemeClr>
        </a:solidFill>
      </dgm:spPr>
      <dgm:t>
        <a:bodyPr/>
        <a:lstStyle/>
        <a:p>
          <a:r>
            <a:rPr lang="pt-BR" sz="2400" b="1" dirty="0">
              <a:latin typeface="Times New Roman" panose="02020603050405020304" pitchFamily="18" charset="0"/>
              <a:cs typeface="Times New Roman" panose="02020603050405020304" pitchFamily="18" charset="0"/>
            </a:rPr>
            <a:t>S 1299</a:t>
          </a:r>
        </a:p>
      </dgm:t>
    </dgm:pt>
    <dgm:pt modelId="{9DC9B24F-8C6C-40F0-9A55-F14E4C239D09}" type="parTrans" cxnId="{E647A866-45DA-42EA-A87C-84DA3D50C8CE}">
      <dgm:prSet/>
      <dgm:spPr/>
      <dgm:t>
        <a:bodyPr/>
        <a:lstStyle/>
        <a:p>
          <a:endParaRPr lang="pt-BR" sz="2400" b="1">
            <a:latin typeface="Times New Roman" panose="02020603050405020304" pitchFamily="18" charset="0"/>
            <a:cs typeface="Times New Roman" panose="02020603050405020304" pitchFamily="18" charset="0"/>
          </a:endParaRPr>
        </a:p>
      </dgm:t>
    </dgm:pt>
    <dgm:pt modelId="{309C20B5-6634-43CD-B203-04910C56AC63}" type="sibTrans" cxnId="{E647A866-45DA-42EA-A87C-84DA3D50C8CE}">
      <dgm:prSet/>
      <dgm:spPr/>
      <dgm:t>
        <a:bodyPr/>
        <a:lstStyle/>
        <a:p>
          <a:endParaRPr lang="pt-BR" sz="2400" b="1">
            <a:latin typeface="Times New Roman" panose="02020603050405020304" pitchFamily="18" charset="0"/>
            <a:cs typeface="Times New Roman" panose="02020603050405020304" pitchFamily="18" charset="0"/>
          </a:endParaRPr>
        </a:p>
      </dgm:t>
    </dgm:pt>
    <dgm:pt modelId="{A7093BB7-956C-46F9-B910-D5CFF2426441}" type="asst">
      <dgm:prSet custT="1"/>
      <dgm:spPr>
        <a:solidFill>
          <a:schemeClr val="accent6">
            <a:lumMod val="60000"/>
            <a:lumOff val="40000"/>
          </a:schemeClr>
        </a:solidFill>
      </dgm:spPr>
      <dgm:t>
        <a:bodyPr/>
        <a:lstStyle/>
        <a:p>
          <a:r>
            <a:rPr lang="pt-BR" sz="2400" b="1" dirty="0">
              <a:solidFill>
                <a:schemeClr val="tx1"/>
              </a:solidFill>
              <a:latin typeface="Times New Roman" panose="02020603050405020304" pitchFamily="18" charset="0"/>
              <a:cs typeface="Times New Roman" panose="02020603050405020304" pitchFamily="18" charset="0"/>
            </a:rPr>
            <a:t>DCTFWEB</a:t>
          </a:r>
        </a:p>
      </dgm:t>
    </dgm:pt>
    <dgm:pt modelId="{00418A30-1BA0-44FA-B6A2-9886A4B05695}" type="parTrans" cxnId="{131D4C9C-63C1-4D80-9973-AFC5A342F287}">
      <dgm:prSet/>
      <dgm:spPr/>
      <dgm:t>
        <a:bodyPr/>
        <a:lstStyle/>
        <a:p>
          <a:endParaRPr lang="pt-BR" sz="2400" b="1">
            <a:latin typeface="Times New Roman" panose="02020603050405020304" pitchFamily="18" charset="0"/>
            <a:cs typeface="Times New Roman" panose="02020603050405020304" pitchFamily="18" charset="0"/>
          </a:endParaRPr>
        </a:p>
      </dgm:t>
    </dgm:pt>
    <dgm:pt modelId="{337175C4-6142-4DED-BC7E-6394971399A4}" type="sibTrans" cxnId="{131D4C9C-63C1-4D80-9973-AFC5A342F287}">
      <dgm:prSet/>
      <dgm:spPr/>
      <dgm:t>
        <a:bodyPr/>
        <a:lstStyle/>
        <a:p>
          <a:endParaRPr lang="pt-BR" sz="2400" b="1">
            <a:latin typeface="Times New Roman" panose="02020603050405020304" pitchFamily="18" charset="0"/>
            <a:cs typeface="Times New Roman" panose="02020603050405020304" pitchFamily="18" charset="0"/>
          </a:endParaRPr>
        </a:p>
      </dgm:t>
    </dgm:pt>
    <dgm:pt modelId="{B4794E82-2680-4BC7-AB4C-29F2CFF48B17}" type="asst">
      <dgm:prSet custT="1"/>
      <dgm:spPr/>
      <dgm:t>
        <a:bodyPr/>
        <a:lstStyle/>
        <a:p>
          <a:r>
            <a:rPr lang="pt-BR" sz="2400" b="1" dirty="0">
              <a:latin typeface="Times New Roman" panose="02020603050405020304" pitchFamily="18" charset="0"/>
              <a:cs typeface="Times New Roman" panose="02020603050405020304" pitchFamily="18" charset="0"/>
            </a:rPr>
            <a:t>S 1299</a:t>
          </a:r>
        </a:p>
      </dgm:t>
    </dgm:pt>
    <dgm:pt modelId="{A928E166-C008-412C-BF9D-F9C6D0671A7C}" type="parTrans" cxnId="{528310BC-B97A-4762-B312-D1F12C070C64}">
      <dgm:prSet/>
      <dgm:spPr/>
      <dgm:t>
        <a:bodyPr/>
        <a:lstStyle/>
        <a:p>
          <a:endParaRPr lang="pt-BR" sz="2400" b="1">
            <a:latin typeface="Times New Roman" panose="02020603050405020304" pitchFamily="18" charset="0"/>
            <a:cs typeface="Times New Roman" panose="02020603050405020304" pitchFamily="18" charset="0"/>
          </a:endParaRPr>
        </a:p>
      </dgm:t>
    </dgm:pt>
    <dgm:pt modelId="{A70D64C4-D6BF-4B5A-899F-42D1D60BDAFD}" type="sibTrans" cxnId="{528310BC-B97A-4762-B312-D1F12C070C64}">
      <dgm:prSet/>
      <dgm:spPr/>
      <dgm:t>
        <a:bodyPr/>
        <a:lstStyle/>
        <a:p>
          <a:endParaRPr lang="pt-BR" sz="2400" b="1">
            <a:latin typeface="Times New Roman" panose="02020603050405020304" pitchFamily="18" charset="0"/>
            <a:cs typeface="Times New Roman" panose="02020603050405020304" pitchFamily="18" charset="0"/>
          </a:endParaRPr>
        </a:p>
      </dgm:t>
    </dgm:pt>
    <dgm:pt modelId="{EB039843-195D-4C2B-A5F4-3C7F27686295}" type="asst">
      <dgm:prSet custT="1"/>
      <dgm:spPr>
        <a:solidFill>
          <a:schemeClr val="accent6">
            <a:lumMod val="60000"/>
            <a:lumOff val="40000"/>
          </a:schemeClr>
        </a:solidFill>
      </dgm:spPr>
      <dgm:t>
        <a:bodyPr/>
        <a:lstStyle/>
        <a:p>
          <a:r>
            <a:rPr lang="pt-BR" sz="2400" b="1" dirty="0">
              <a:solidFill>
                <a:schemeClr val="tx1"/>
              </a:solidFill>
              <a:latin typeface="Times New Roman" panose="02020603050405020304" pitchFamily="18" charset="0"/>
              <a:cs typeface="Times New Roman" panose="02020603050405020304" pitchFamily="18" charset="0"/>
            </a:rPr>
            <a:t>DCTFWEB</a:t>
          </a:r>
        </a:p>
      </dgm:t>
    </dgm:pt>
    <dgm:pt modelId="{5F58442E-B1EA-4BF8-8D22-EBC26DEB3030}" type="parTrans" cxnId="{654AA3FA-7319-47D3-932F-FC128BF8D1DD}">
      <dgm:prSet/>
      <dgm:spPr/>
      <dgm:t>
        <a:bodyPr/>
        <a:lstStyle/>
        <a:p>
          <a:endParaRPr lang="pt-BR" sz="2400" b="1">
            <a:latin typeface="Times New Roman" panose="02020603050405020304" pitchFamily="18" charset="0"/>
            <a:cs typeface="Times New Roman" panose="02020603050405020304" pitchFamily="18" charset="0"/>
          </a:endParaRPr>
        </a:p>
      </dgm:t>
    </dgm:pt>
    <dgm:pt modelId="{6E5B29D8-0B00-46A1-9E9B-2CF3168DE7F1}" type="sibTrans" cxnId="{654AA3FA-7319-47D3-932F-FC128BF8D1DD}">
      <dgm:prSet/>
      <dgm:spPr/>
      <dgm:t>
        <a:bodyPr/>
        <a:lstStyle/>
        <a:p>
          <a:endParaRPr lang="pt-BR" sz="2400" b="1">
            <a:latin typeface="Times New Roman" panose="02020603050405020304" pitchFamily="18" charset="0"/>
            <a:cs typeface="Times New Roman" panose="02020603050405020304" pitchFamily="18" charset="0"/>
          </a:endParaRPr>
        </a:p>
      </dgm:t>
    </dgm:pt>
    <dgm:pt modelId="{3F23DAB9-54A7-4032-9A10-BAF052942C92}">
      <dgm:prSet custT="1"/>
      <dgm:spPr>
        <a:solidFill>
          <a:srgbClr val="002060"/>
        </a:solidFill>
      </dgm:spPr>
      <dgm:t>
        <a:bodyPr/>
        <a:lstStyle/>
        <a:p>
          <a:r>
            <a:rPr lang="pt-BR" sz="2400" b="1" dirty="0">
              <a:latin typeface="Times New Roman" panose="02020603050405020304" pitchFamily="18" charset="0"/>
              <a:cs typeface="Times New Roman" panose="02020603050405020304" pitchFamily="18" charset="0"/>
            </a:rPr>
            <a:t>S 1005</a:t>
          </a:r>
        </a:p>
      </dgm:t>
    </dgm:pt>
    <dgm:pt modelId="{377F496A-FD46-40F6-9594-587FF4774F79}" type="parTrans" cxnId="{33D82BBF-32E6-4BFB-A230-CB4143BC4267}">
      <dgm:prSet/>
      <dgm:spPr/>
      <dgm:t>
        <a:bodyPr/>
        <a:lstStyle/>
        <a:p>
          <a:endParaRPr lang="pt-BR" sz="2400" b="1">
            <a:latin typeface="Times New Roman" panose="02020603050405020304" pitchFamily="18" charset="0"/>
            <a:cs typeface="Times New Roman" panose="02020603050405020304" pitchFamily="18" charset="0"/>
          </a:endParaRPr>
        </a:p>
      </dgm:t>
    </dgm:pt>
    <dgm:pt modelId="{E1569E50-E621-4BE8-871C-DBE0BE416E97}" type="sibTrans" cxnId="{33D82BBF-32E6-4BFB-A230-CB4143BC4267}">
      <dgm:prSet/>
      <dgm:spPr/>
      <dgm:t>
        <a:bodyPr/>
        <a:lstStyle/>
        <a:p>
          <a:endParaRPr lang="pt-BR" sz="2400" b="1">
            <a:latin typeface="Times New Roman" panose="02020603050405020304" pitchFamily="18" charset="0"/>
            <a:cs typeface="Times New Roman" panose="02020603050405020304" pitchFamily="18" charset="0"/>
          </a:endParaRPr>
        </a:p>
      </dgm:t>
    </dgm:pt>
    <dgm:pt modelId="{1EA85586-6DD8-4051-B25D-181049B7D278}" type="asst">
      <dgm:prSet custT="1"/>
      <dgm:spPr>
        <a:solidFill>
          <a:srgbClr val="002060"/>
        </a:solidFill>
      </dgm:spPr>
      <dgm:t>
        <a:bodyPr/>
        <a:lstStyle/>
        <a:p>
          <a:r>
            <a:rPr lang="pt-BR" sz="2400" b="1" dirty="0">
              <a:latin typeface="Times New Roman" panose="02020603050405020304" pitchFamily="18" charset="0"/>
              <a:cs typeface="Times New Roman" panose="02020603050405020304" pitchFamily="18" charset="0"/>
            </a:rPr>
            <a:t>S 1299</a:t>
          </a:r>
        </a:p>
      </dgm:t>
    </dgm:pt>
    <dgm:pt modelId="{116F0E4B-196E-4170-90CA-191F9704D473}" type="parTrans" cxnId="{BF03C3DE-5823-44D0-BD06-E4388F82FD88}">
      <dgm:prSet/>
      <dgm:spPr/>
      <dgm:t>
        <a:bodyPr/>
        <a:lstStyle/>
        <a:p>
          <a:endParaRPr lang="pt-BR" sz="2400" b="1">
            <a:latin typeface="Times New Roman" panose="02020603050405020304" pitchFamily="18" charset="0"/>
            <a:cs typeface="Times New Roman" panose="02020603050405020304" pitchFamily="18" charset="0"/>
          </a:endParaRPr>
        </a:p>
      </dgm:t>
    </dgm:pt>
    <dgm:pt modelId="{53BB04D5-924E-4F5F-99F8-0912C615F54B}" type="sibTrans" cxnId="{BF03C3DE-5823-44D0-BD06-E4388F82FD88}">
      <dgm:prSet/>
      <dgm:spPr/>
      <dgm:t>
        <a:bodyPr/>
        <a:lstStyle/>
        <a:p>
          <a:endParaRPr lang="pt-BR" sz="2400" b="1">
            <a:latin typeface="Times New Roman" panose="02020603050405020304" pitchFamily="18" charset="0"/>
            <a:cs typeface="Times New Roman" panose="02020603050405020304" pitchFamily="18" charset="0"/>
          </a:endParaRPr>
        </a:p>
      </dgm:t>
    </dgm:pt>
    <dgm:pt modelId="{FD3042B7-1A29-493E-AD42-8CC76F57C50E}" type="asst">
      <dgm:prSet custT="1"/>
      <dgm:spPr>
        <a:solidFill>
          <a:schemeClr val="accent6">
            <a:lumMod val="60000"/>
            <a:lumOff val="40000"/>
          </a:schemeClr>
        </a:solidFill>
      </dgm:spPr>
      <dgm:t>
        <a:bodyPr/>
        <a:lstStyle/>
        <a:p>
          <a:r>
            <a:rPr lang="pt-BR" sz="2400" b="1" dirty="0">
              <a:solidFill>
                <a:schemeClr val="tx1"/>
              </a:solidFill>
              <a:latin typeface="Times New Roman" panose="02020603050405020304" pitchFamily="18" charset="0"/>
              <a:cs typeface="Times New Roman" panose="02020603050405020304" pitchFamily="18" charset="0"/>
            </a:rPr>
            <a:t>DCTFWEB</a:t>
          </a:r>
        </a:p>
      </dgm:t>
    </dgm:pt>
    <dgm:pt modelId="{310FA5DB-A965-4802-AEBC-BA686145DDEC}" type="parTrans" cxnId="{CF332E3B-ACCD-46D0-9B5D-3F745DE756AC}">
      <dgm:prSet/>
      <dgm:spPr/>
      <dgm:t>
        <a:bodyPr/>
        <a:lstStyle/>
        <a:p>
          <a:endParaRPr lang="pt-BR" sz="2400" b="1">
            <a:latin typeface="Times New Roman" panose="02020603050405020304" pitchFamily="18" charset="0"/>
            <a:cs typeface="Times New Roman" panose="02020603050405020304" pitchFamily="18" charset="0"/>
          </a:endParaRPr>
        </a:p>
      </dgm:t>
    </dgm:pt>
    <dgm:pt modelId="{16BE95FB-7A1A-4B92-AFB3-4F3A3F9F826B}" type="sibTrans" cxnId="{CF332E3B-ACCD-46D0-9B5D-3F745DE756AC}">
      <dgm:prSet/>
      <dgm:spPr/>
      <dgm:t>
        <a:bodyPr/>
        <a:lstStyle/>
        <a:p>
          <a:endParaRPr lang="pt-BR" sz="2400" b="1">
            <a:latin typeface="Times New Roman" panose="02020603050405020304" pitchFamily="18" charset="0"/>
            <a:cs typeface="Times New Roman" panose="02020603050405020304" pitchFamily="18" charset="0"/>
          </a:endParaRPr>
        </a:p>
      </dgm:t>
    </dgm:pt>
    <dgm:pt modelId="{ACB89BCE-13AA-4A66-84E7-E36F1A44D817}" type="asst">
      <dgm:prSet custT="1"/>
      <dgm:spPr>
        <a:solidFill>
          <a:schemeClr val="accent2">
            <a:lumMod val="40000"/>
            <a:lumOff val="60000"/>
          </a:schemeClr>
        </a:solidFill>
      </dgm:spPr>
      <dgm:t>
        <a:bodyPr/>
        <a:lstStyle/>
        <a:p>
          <a:r>
            <a:rPr lang="pt-BR" sz="2400" dirty="0">
              <a:solidFill>
                <a:schemeClr val="tx1"/>
              </a:solidFill>
              <a:latin typeface="Times New Roman" panose="02020603050405020304" pitchFamily="18" charset="0"/>
              <a:cs typeface="Times New Roman" panose="02020603050405020304" pitchFamily="18" charset="0"/>
            </a:rPr>
            <a:t>DARF</a:t>
          </a:r>
        </a:p>
      </dgm:t>
    </dgm:pt>
    <dgm:pt modelId="{B138FCF3-DCA4-45BA-B69F-23CBF1D3CF9D}" type="parTrans" cxnId="{50250A8C-4A4C-4FF4-937B-BBF8355D1CB8}">
      <dgm:prSet/>
      <dgm:spPr/>
      <dgm:t>
        <a:bodyPr/>
        <a:lstStyle/>
        <a:p>
          <a:endParaRPr lang="pt-BR" sz="2400">
            <a:latin typeface="Times New Roman" panose="02020603050405020304" pitchFamily="18" charset="0"/>
            <a:cs typeface="Times New Roman" panose="02020603050405020304" pitchFamily="18" charset="0"/>
          </a:endParaRPr>
        </a:p>
      </dgm:t>
    </dgm:pt>
    <dgm:pt modelId="{7F19D5C9-F92D-4100-A84B-279F6F5C11CD}" type="sibTrans" cxnId="{50250A8C-4A4C-4FF4-937B-BBF8355D1CB8}">
      <dgm:prSet/>
      <dgm:spPr/>
      <dgm:t>
        <a:bodyPr/>
        <a:lstStyle/>
        <a:p>
          <a:endParaRPr lang="pt-BR" sz="2400">
            <a:latin typeface="Times New Roman" panose="02020603050405020304" pitchFamily="18" charset="0"/>
            <a:cs typeface="Times New Roman" panose="02020603050405020304" pitchFamily="18" charset="0"/>
          </a:endParaRPr>
        </a:p>
      </dgm:t>
    </dgm:pt>
    <dgm:pt modelId="{70018230-63DC-462A-8710-4D9E8333DB4B}" type="asst">
      <dgm:prSet custT="1"/>
      <dgm:spPr>
        <a:solidFill>
          <a:schemeClr val="accent2">
            <a:lumMod val="40000"/>
            <a:lumOff val="60000"/>
          </a:schemeClr>
        </a:solidFill>
      </dgm:spPr>
      <dgm:t>
        <a:bodyPr/>
        <a:lstStyle/>
        <a:p>
          <a:r>
            <a:rPr lang="pt-BR" sz="2400" dirty="0">
              <a:solidFill>
                <a:schemeClr val="tx1"/>
              </a:solidFill>
              <a:latin typeface="Times New Roman" panose="02020603050405020304" pitchFamily="18" charset="0"/>
              <a:cs typeface="Times New Roman" panose="02020603050405020304" pitchFamily="18" charset="0"/>
            </a:rPr>
            <a:t>DARF</a:t>
          </a:r>
        </a:p>
      </dgm:t>
    </dgm:pt>
    <dgm:pt modelId="{E5442D5F-BFBF-48F2-B048-6CB2CE361CB2}" type="parTrans" cxnId="{EAB2AA5E-E210-48B7-B498-C083ED5DE03C}">
      <dgm:prSet/>
      <dgm:spPr/>
      <dgm:t>
        <a:bodyPr/>
        <a:lstStyle/>
        <a:p>
          <a:endParaRPr lang="pt-BR" sz="2400">
            <a:latin typeface="Times New Roman" panose="02020603050405020304" pitchFamily="18" charset="0"/>
            <a:cs typeface="Times New Roman" panose="02020603050405020304" pitchFamily="18" charset="0"/>
          </a:endParaRPr>
        </a:p>
      </dgm:t>
    </dgm:pt>
    <dgm:pt modelId="{46A1DEF6-A752-427D-99E1-7D7ECF29D9D3}" type="sibTrans" cxnId="{EAB2AA5E-E210-48B7-B498-C083ED5DE03C}">
      <dgm:prSet/>
      <dgm:spPr/>
      <dgm:t>
        <a:bodyPr/>
        <a:lstStyle/>
        <a:p>
          <a:endParaRPr lang="pt-BR" sz="2400">
            <a:latin typeface="Times New Roman" panose="02020603050405020304" pitchFamily="18" charset="0"/>
            <a:cs typeface="Times New Roman" panose="02020603050405020304" pitchFamily="18" charset="0"/>
          </a:endParaRPr>
        </a:p>
      </dgm:t>
    </dgm:pt>
    <dgm:pt modelId="{CC1C06B5-2ACF-4C4E-9CA5-6ACA12807F6C}" type="asst">
      <dgm:prSet custT="1"/>
      <dgm:spPr>
        <a:solidFill>
          <a:schemeClr val="accent2">
            <a:lumMod val="40000"/>
            <a:lumOff val="60000"/>
          </a:schemeClr>
        </a:solidFill>
      </dgm:spPr>
      <dgm:t>
        <a:bodyPr/>
        <a:lstStyle/>
        <a:p>
          <a:r>
            <a:rPr lang="pt-BR" sz="2400" dirty="0">
              <a:solidFill>
                <a:schemeClr val="tx1"/>
              </a:solidFill>
              <a:latin typeface="Times New Roman" panose="02020603050405020304" pitchFamily="18" charset="0"/>
              <a:cs typeface="Times New Roman" panose="02020603050405020304" pitchFamily="18" charset="0"/>
            </a:rPr>
            <a:t>DARF</a:t>
          </a:r>
        </a:p>
      </dgm:t>
    </dgm:pt>
    <dgm:pt modelId="{4830BC52-01BA-4EE7-A648-7EFF818BE720}" type="parTrans" cxnId="{3CE14765-679B-4787-BC59-F256A6CEF0A2}">
      <dgm:prSet/>
      <dgm:spPr/>
      <dgm:t>
        <a:bodyPr/>
        <a:lstStyle/>
        <a:p>
          <a:endParaRPr lang="pt-BR" sz="2400">
            <a:latin typeface="Times New Roman" panose="02020603050405020304" pitchFamily="18" charset="0"/>
            <a:cs typeface="Times New Roman" panose="02020603050405020304" pitchFamily="18" charset="0"/>
          </a:endParaRPr>
        </a:p>
      </dgm:t>
    </dgm:pt>
    <dgm:pt modelId="{120A8E57-2A0D-4514-8D21-0B1754F946CB}" type="sibTrans" cxnId="{3CE14765-679B-4787-BC59-F256A6CEF0A2}">
      <dgm:prSet/>
      <dgm:spPr/>
      <dgm:t>
        <a:bodyPr/>
        <a:lstStyle/>
        <a:p>
          <a:endParaRPr lang="pt-BR" sz="2400">
            <a:latin typeface="Times New Roman" panose="02020603050405020304" pitchFamily="18" charset="0"/>
            <a:cs typeface="Times New Roman" panose="02020603050405020304" pitchFamily="18" charset="0"/>
          </a:endParaRPr>
        </a:p>
      </dgm:t>
    </dgm:pt>
    <dgm:pt modelId="{FA96DBC0-37D0-4C51-959B-E9ACCD94959C}" type="pres">
      <dgm:prSet presAssocID="{8FD67C5A-D554-4E88-8C32-EF66B3EFB000}" presName="hierChild1" presStyleCnt="0">
        <dgm:presLayoutVars>
          <dgm:orgChart val="1"/>
          <dgm:chPref val="1"/>
          <dgm:dir/>
          <dgm:animOne val="branch"/>
          <dgm:animLvl val="lvl"/>
          <dgm:resizeHandles/>
        </dgm:presLayoutVars>
      </dgm:prSet>
      <dgm:spPr/>
    </dgm:pt>
    <dgm:pt modelId="{9A778060-F0B5-4903-A89E-0A7448189619}" type="pres">
      <dgm:prSet presAssocID="{202B8B40-659A-44C1-9796-1BA5A9715BD2}" presName="hierRoot1" presStyleCnt="0">
        <dgm:presLayoutVars>
          <dgm:hierBranch val="init"/>
        </dgm:presLayoutVars>
      </dgm:prSet>
      <dgm:spPr/>
    </dgm:pt>
    <dgm:pt modelId="{1ACCBEFE-0F4A-4860-8C5C-F92C3A04FF19}" type="pres">
      <dgm:prSet presAssocID="{202B8B40-659A-44C1-9796-1BA5A9715BD2}" presName="rootComposite1" presStyleCnt="0"/>
      <dgm:spPr/>
    </dgm:pt>
    <dgm:pt modelId="{8FCB1F6B-0B98-4F41-A6D7-44858C1CF52A}" type="pres">
      <dgm:prSet presAssocID="{202B8B40-659A-44C1-9796-1BA5A9715BD2}" presName="rootText1" presStyleLbl="node0" presStyleIdx="0" presStyleCnt="3">
        <dgm:presLayoutVars>
          <dgm:chPref val="3"/>
        </dgm:presLayoutVars>
      </dgm:prSet>
      <dgm:spPr/>
    </dgm:pt>
    <dgm:pt modelId="{14A422DA-52DC-4083-8CF3-1E5E3FF7AD70}" type="pres">
      <dgm:prSet presAssocID="{202B8B40-659A-44C1-9796-1BA5A9715BD2}" presName="rootConnector1" presStyleLbl="node1" presStyleIdx="0" presStyleCnt="0"/>
      <dgm:spPr/>
    </dgm:pt>
    <dgm:pt modelId="{C726E6E6-6924-4F84-B497-2BC7AE88E104}" type="pres">
      <dgm:prSet presAssocID="{202B8B40-659A-44C1-9796-1BA5A9715BD2}" presName="hierChild2" presStyleCnt="0"/>
      <dgm:spPr/>
    </dgm:pt>
    <dgm:pt modelId="{4E163AA0-CC8C-4B63-962C-5B60ABD81838}" type="pres">
      <dgm:prSet presAssocID="{377F496A-FD46-40F6-9594-587FF4774F79}" presName="Name64" presStyleLbl="parChTrans1D2" presStyleIdx="0" presStyleCnt="3"/>
      <dgm:spPr/>
    </dgm:pt>
    <dgm:pt modelId="{4C72966A-08F7-448C-86CC-10B93274C889}" type="pres">
      <dgm:prSet presAssocID="{3F23DAB9-54A7-4032-9A10-BAF052942C92}" presName="hierRoot2" presStyleCnt="0">
        <dgm:presLayoutVars>
          <dgm:hierBranch val="init"/>
        </dgm:presLayoutVars>
      </dgm:prSet>
      <dgm:spPr/>
    </dgm:pt>
    <dgm:pt modelId="{A6BEEA7D-7919-41DB-BDDC-AD5D5F167652}" type="pres">
      <dgm:prSet presAssocID="{3F23DAB9-54A7-4032-9A10-BAF052942C92}" presName="rootComposite" presStyleCnt="0"/>
      <dgm:spPr/>
    </dgm:pt>
    <dgm:pt modelId="{AFB6522B-2CD2-4109-92FA-715646041F11}" type="pres">
      <dgm:prSet presAssocID="{3F23DAB9-54A7-4032-9A10-BAF052942C92}" presName="rootText" presStyleLbl="node2" presStyleIdx="0" presStyleCnt="3">
        <dgm:presLayoutVars>
          <dgm:chPref val="3"/>
        </dgm:presLayoutVars>
      </dgm:prSet>
      <dgm:spPr/>
    </dgm:pt>
    <dgm:pt modelId="{D2002801-E236-4256-A3D2-2E069EC94F17}" type="pres">
      <dgm:prSet presAssocID="{3F23DAB9-54A7-4032-9A10-BAF052942C92}" presName="rootConnector" presStyleLbl="node2" presStyleIdx="0" presStyleCnt="3"/>
      <dgm:spPr/>
    </dgm:pt>
    <dgm:pt modelId="{00D7343B-967E-4D61-9707-0CFE26629506}" type="pres">
      <dgm:prSet presAssocID="{3F23DAB9-54A7-4032-9A10-BAF052942C92}" presName="hierChild4" presStyleCnt="0"/>
      <dgm:spPr/>
    </dgm:pt>
    <dgm:pt modelId="{9DF7EBCC-8DFB-4BF2-B9D4-DD1BC682FDC2}" type="pres">
      <dgm:prSet presAssocID="{3F23DAB9-54A7-4032-9A10-BAF052942C92}" presName="hierChild5" presStyleCnt="0"/>
      <dgm:spPr/>
    </dgm:pt>
    <dgm:pt modelId="{03439F2F-C0EC-4DCF-90CB-643C88329CC6}" type="pres">
      <dgm:prSet presAssocID="{116F0E4B-196E-4170-90CA-191F9704D473}" presName="Name115" presStyleLbl="parChTrans1D3" presStyleIdx="0" presStyleCnt="6"/>
      <dgm:spPr/>
    </dgm:pt>
    <dgm:pt modelId="{7069A856-440C-4AEE-BC71-25710C10508F}" type="pres">
      <dgm:prSet presAssocID="{1EA85586-6DD8-4051-B25D-181049B7D278}" presName="hierRoot3" presStyleCnt="0">
        <dgm:presLayoutVars>
          <dgm:hierBranch val="init"/>
        </dgm:presLayoutVars>
      </dgm:prSet>
      <dgm:spPr/>
    </dgm:pt>
    <dgm:pt modelId="{A6E22438-2C68-43A6-BBF8-D6EE8AB61CFD}" type="pres">
      <dgm:prSet presAssocID="{1EA85586-6DD8-4051-B25D-181049B7D278}" presName="rootComposite3" presStyleCnt="0"/>
      <dgm:spPr/>
    </dgm:pt>
    <dgm:pt modelId="{09EB172E-52ED-4ED1-AEEF-8275E043A207}" type="pres">
      <dgm:prSet presAssocID="{1EA85586-6DD8-4051-B25D-181049B7D278}" presName="rootText3" presStyleLbl="asst2" presStyleIdx="0" presStyleCnt="9">
        <dgm:presLayoutVars>
          <dgm:chPref val="3"/>
        </dgm:presLayoutVars>
      </dgm:prSet>
      <dgm:spPr/>
    </dgm:pt>
    <dgm:pt modelId="{5085ED21-6E9D-4DD3-9C13-EB0CA94C27C2}" type="pres">
      <dgm:prSet presAssocID="{1EA85586-6DD8-4051-B25D-181049B7D278}" presName="rootConnector3" presStyleLbl="asst2" presStyleIdx="0" presStyleCnt="9"/>
      <dgm:spPr/>
    </dgm:pt>
    <dgm:pt modelId="{E8841107-751D-41E1-A6B8-55A48CFB3B45}" type="pres">
      <dgm:prSet presAssocID="{1EA85586-6DD8-4051-B25D-181049B7D278}" presName="hierChild6" presStyleCnt="0"/>
      <dgm:spPr/>
    </dgm:pt>
    <dgm:pt modelId="{5B4339DF-4096-4F5E-863D-2FE5BF798E1F}" type="pres">
      <dgm:prSet presAssocID="{1EA85586-6DD8-4051-B25D-181049B7D278}" presName="hierChild7" presStyleCnt="0"/>
      <dgm:spPr/>
    </dgm:pt>
    <dgm:pt modelId="{F2FDA827-2D5C-4E37-9ECF-55082EF619FE}" type="pres">
      <dgm:prSet presAssocID="{310FA5DB-A965-4802-AEBC-BA686145DDEC}" presName="Name115" presStyleLbl="parChTrans1D3" presStyleIdx="1" presStyleCnt="6"/>
      <dgm:spPr/>
    </dgm:pt>
    <dgm:pt modelId="{BDB023D0-7870-4468-B5D5-3F524FBF8037}" type="pres">
      <dgm:prSet presAssocID="{FD3042B7-1A29-493E-AD42-8CC76F57C50E}" presName="hierRoot3" presStyleCnt="0">
        <dgm:presLayoutVars>
          <dgm:hierBranch val="init"/>
        </dgm:presLayoutVars>
      </dgm:prSet>
      <dgm:spPr/>
    </dgm:pt>
    <dgm:pt modelId="{BE2672E0-E176-4FA6-924A-811304D47C8F}" type="pres">
      <dgm:prSet presAssocID="{FD3042B7-1A29-493E-AD42-8CC76F57C50E}" presName="rootComposite3" presStyleCnt="0"/>
      <dgm:spPr/>
    </dgm:pt>
    <dgm:pt modelId="{4FB962A3-D31F-4666-9307-FD886D31526B}" type="pres">
      <dgm:prSet presAssocID="{FD3042B7-1A29-493E-AD42-8CC76F57C50E}" presName="rootText3" presStyleLbl="asst2" presStyleIdx="1" presStyleCnt="9">
        <dgm:presLayoutVars>
          <dgm:chPref val="3"/>
        </dgm:presLayoutVars>
      </dgm:prSet>
      <dgm:spPr/>
    </dgm:pt>
    <dgm:pt modelId="{6B3F7384-9B8B-4C47-8322-1FA4C443D4F9}" type="pres">
      <dgm:prSet presAssocID="{FD3042B7-1A29-493E-AD42-8CC76F57C50E}" presName="rootConnector3" presStyleLbl="asst2" presStyleIdx="1" presStyleCnt="9"/>
      <dgm:spPr/>
    </dgm:pt>
    <dgm:pt modelId="{695FB92E-0ABC-413B-88D0-FF9DDEC871DC}" type="pres">
      <dgm:prSet presAssocID="{FD3042B7-1A29-493E-AD42-8CC76F57C50E}" presName="hierChild6" presStyleCnt="0"/>
      <dgm:spPr/>
    </dgm:pt>
    <dgm:pt modelId="{122DEE45-84F9-49E1-8940-59F4D8F359FB}" type="pres">
      <dgm:prSet presAssocID="{FD3042B7-1A29-493E-AD42-8CC76F57C50E}" presName="hierChild7" presStyleCnt="0"/>
      <dgm:spPr/>
    </dgm:pt>
    <dgm:pt modelId="{7EF3B047-F1C9-4005-BDF1-ECC6A7DF24D3}" type="pres">
      <dgm:prSet presAssocID="{B138FCF3-DCA4-45BA-B69F-23CBF1D3CF9D}" presName="Name115" presStyleLbl="parChTrans1D4" presStyleIdx="0" presStyleCnt="3"/>
      <dgm:spPr/>
    </dgm:pt>
    <dgm:pt modelId="{9087B9A8-7958-4339-ABD5-6D9E446CB25A}" type="pres">
      <dgm:prSet presAssocID="{ACB89BCE-13AA-4A66-84E7-E36F1A44D817}" presName="hierRoot3" presStyleCnt="0">
        <dgm:presLayoutVars>
          <dgm:hierBranch val="init"/>
        </dgm:presLayoutVars>
      </dgm:prSet>
      <dgm:spPr/>
    </dgm:pt>
    <dgm:pt modelId="{804FAB99-E344-49F5-884B-B0725CA7A3E4}" type="pres">
      <dgm:prSet presAssocID="{ACB89BCE-13AA-4A66-84E7-E36F1A44D817}" presName="rootComposite3" presStyleCnt="0"/>
      <dgm:spPr/>
    </dgm:pt>
    <dgm:pt modelId="{65BF234F-F6F4-425C-9265-E5DB6125B7C4}" type="pres">
      <dgm:prSet presAssocID="{ACB89BCE-13AA-4A66-84E7-E36F1A44D817}" presName="rootText3" presStyleLbl="asst2" presStyleIdx="2" presStyleCnt="9">
        <dgm:presLayoutVars>
          <dgm:chPref val="3"/>
        </dgm:presLayoutVars>
      </dgm:prSet>
      <dgm:spPr/>
    </dgm:pt>
    <dgm:pt modelId="{E1E22C01-B7F1-458D-B905-6EC40F224F74}" type="pres">
      <dgm:prSet presAssocID="{ACB89BCE-13AA-4A66-84E7-E36F1A44D817}" presName="rootConnector3" presStyleLbl="asst2" presStyleIdx="2" presStyleCnt="9"/>
      <dgm:spPr/>
    </dgm:pt>
    <dgm:pt modelId="{4F3882CB-F2F9-4397-BD75-FB6A2DB266C4}" type="pres">
      <dgm:prSet presAssocID="{ACB89BCE-13AA-4A66-84E7-E36F1A44D817}" presName="hierChild6" presStyleCnt="0"/>
      <dgm:spPr/>
    </dgm:pt>
    <dgm:pt modelId="{DD95C355-8B09-40A2-A787-592FD34065A0}" type="pres">
      <dgm:prSet presAssocID="{ACB89BCE-13AA-4A66-84E7-E36F1A44D817}" presName="hierChild7" presStyleCnt="0"/>
      <dgm:spPr/>
    </dgm:pt>
    <dgm:pt modelId="{04ABC105-44B1-4AE8-BC10-15F355C91694}" type="pres">
      <dgm:prSet presAssocID="{202B8B40-659A-44C1-9796-1BA5A9715BD2}" presName="hierChild3" presStyleCnt="0"/>
      <dgm:spPr/>
    </dgm:pt>
    <dgm:pt modelId="{1021018D-F8B8-4CC6-AE34-416574E4A477}" type="pres">
      <dgm:prSet presAssocID="{BFA9E7DE-C6F8-45E1-ABC2-67A6E25877E7}" presName="hierRoot1" presStyleCnt="0">
        <dgm:presLayoutVars>
          <dgm:hierBranch val="init"/>
        </dgm:presLayoutVars>
      </dgm:prSet>
      <dgm:spPr/>
    </dgm:pt>
    <dgm:pt modelId="{A5C59059-8A1D-4DC1-BCEA-5A9C52D21D6D}" type="pres">
      <dgm:prSet presAssocID="{BFA9E7DE-C6F8-45E1-ABC2-67A6E25877E7}" presName="rootComposite1" presStyleCnt="0"/>
      <dgm:spPr/>
    </dgm:pt>
    <dgm:pt modelId="{2C8E2471-96A3-45C8-8B12-669CA3E0F570}" type="pres">
      <dgm:prSet presAssocID="{BFA9E7DE-C6F8-45E1-ABC2-67A6E25877E7}" presName="rootText1" presStyleLbl="node0" presStyleIdx="1" presStyleCnt="3">
        <dgm:presLayoutVars>
          <dgm:chPref val="3"/>
        </dgm:presLayoutVars>
      </dgm:prSet>
      <dgm:spPr/>
    </dgm:pt>
    <dgm:pt modelId="{FD1A59E0-33D6-41D3-BF17-9FBB1684C4F1}" type="pres">
      <dgm:prSet presAssocID="{BFA9E7DE-C6F8-45E1-ABC2-67A6E25877E7}" presName="rootConnector1" presStyleLbl="node1" presStyleIdx="0" presStyleCnt="0"/>
      <dgm:spPr/>
    </dgm:pt>
    <dgm:pt modelId="{14D6E055-DDCA-41FD-AC5D-007CCE3C7E8D}" type="pres">
      <dgm:prSet presAssocID="{BFA9E7DE-C6F8-45E1-ABC2-67A6E25877E7}" presName="hierChild2" presStyleCnt="0"/>
      <dgm:spPr/>
    </dgm:pt>
    <dgm:pt modelId="{C1B5E736-8AB1-4863-9AEF-0ABFE28E0268}" type="pres">
      <dgm:prSet presAssocID="{50AE3770-E71A-43B7-A37D-E28852F0CBCE}" presName="Name64" presStyleLbl="parChTrans1D2" presStyleIdx="1" presStyleCnt="3"/>
      <dgm:spPr/>
    </dgm:pt>
    <dgm:pt modelId="{16113545-421B-4924-84F8-98AEAFD4BE66}" type="pres">
      <dgm:prSet presAssocID="{A07F5451-A9AD-4DFA-B9C4-4CFADEFC7BA1}" presName="hierRoot2" presStyleCnt="0">
        <dgm:presLayoutVars>
          <dgm:hierBranch val="init"/>
        </dgm:presLayoutVars>
      </dgm:prSet>
      <dgm:spPr/>
    </dgm:pt>
    <dgm:pt modelId="{E46413EE-7324-4981-A699-8DA69FA299A0}" type="pres">
      <dgm:prSet presAssocID="{A07F5451-A9AD-4DFA-B9C4-4CFADEFC7BA1}" presName="rootComposite" presStyleCnt="0"/>
      <dgm:spPr/>
    </dgm:pt>
    <dgm:pt modelId="{5561A577-340D-4957-8289-76CDD20A7BFC}" type="pres">
      <dgm:prSet presAssocID="{A07F5451-A9AD-4DFA-B9C4-4CFADEFC7BA1}" presName="rootText" presStyleLbl="node2" presStyleIdx="1" presStyleCnt="3">
        <dgm:presLayoutVars>
          <dgm:chPref val="3"/>
        </dgm:presLayoutVars>
      </dgm:prSet>
      <dgm:spPr/>
    </dgm:pt>
    <dgm:pt modelId="{9A475D3F-3B0B-4DB3-9970-00CAB1EFFF7E}" type="pres">
      <dgm:prSet presAssocID="{A07F5451-A9AD-4DFA-B9C4-4CFADEFC7BA1}" presName="rootConnector" presStyleLbl="node2" presStyleIdx="1" presStyleCnt="3"/>
      <dgm:spPr/>
    </dgm:pt>
    <dgm:pt modelId="{F3ED8913-DE28-40A7-8EDD-92A280BAED96}" type="pres">
      <dgm:prSet presAssocID="{A07F5451-A9AD-4DFA-B9C4-4CFADEFC7BA1}" presName="hierChild4" presStyleCnt="0"/>
      <dgm:spPr/>
    </dgm:pt>
    <dgm:pt modelId="{13DCD562-9A7E-499D-ABF7-7A82DD1A6B97}" type="pres">
      <dgm:prSet presAssocID="{A07F5451-A9AD-4DFA-B9C4-4CFADEFC7BA1}" presName="hierChild5" presStyleCnt="0"/>
      <dgm:spPr/>
    </dgm:pt>
    <dgm:pt modelId="{8C94B278-D593-48E8-AA2B-A3C21F0532CF}" type="pres">
      <dgm:prSet presAssocID="{9DC9B24F-8C6C-40F0-9A55-F14E4C239D09}" presName="Name115" presStyleLbl="parChTrans1D3" presStyleIdx="2" presStyleCnt="6"/>
      <dgm:spPr/>
    </dgm:pt>
    <dgm:pt modelId="{A774463C-CAFC-4A2D-BF8E-33BAE582E16E}" type="pres">
      <dgm:prSet presAssocID="{82951741-1B3F-4053-84DE-0BC4096C501D}" presName="hierRoot3" presStyleCnt="0">
        <dgm:presLayoutVars>
          <dgm:hierBranch val="init"/>
        </dgm:presLayoutVars>
      </dgm:prSet>
      <dgm:spPr/>
    </dgm:pt>
    <dgm:pt modelId="{B0651151-CA56-47A2-AD93-6A6CAA3DFD8D}" type="pres">
      <dgm:prSet presAssocID="{82951741-1B3F-4053-84DE-0BC4096C501D}" presName="rootComposite3" presStyleCnt="0"/>
      <dgm:spPr/>
    </dgm:pt>
    <dgm:pt modelId="{DC26EA6B-543C-4477-98AD-0B777BD484D9}" type="pres">
      <dgm:prSet presAssocID="{82951741-1B3F-4053-84DE-0BC4096C501D}" presName="rootText3" presStyleLbl="asst2" presStyleIdx="3" presStyleCnt="9">
        <dgm:presLayoutVars>
          <dgm:chPref val="3"/>
        </dgm:presLayoutVars>
      </dgm:prSet>
      <dgm:spPr/>
    </dgm:pt>
    <dgm:pt modelId="{B9E9CAA5-337F-49B8-B512-00F550E10B6D}" type="pres">
      <dgm:prSet presAssocID="{82951741-1B3F-4053-84DE-0BC4096C501D}" presName="rootConnector3" presStyleLbl="asst2" presStyleIdx="3" presStyleCnt="9"/>
      <dgm:spPr/>
    </dgm:pt>
    <dgm:pt modelId="{856983B0-4126-4711-B308-6DB54757A0EA}" type="pres">
      <dgm:prSet presAssocID="{82951741-1B3F-4053-84DE-0BC4096C501D}" presName="hierChild6" presStyleCnt="0"/>
      <dgm:spPr/>
    </dgm:pt>
    <dgm:pt modelId="{D8167E9A-8FDE-4430-9ECE-E9678B28CD6E}" type="pres">
      <dgm:prSet presAssocID="{82951741-1B3F-4053-84DE-0BC4096C501D}" presName="hierChild7" presStyleCnt="0"/>
      <dgm:spPr/>
    </dgm:pt>
    <dgm:pt modelId="{1E291B40-6DF7-4338-A2FB-5F6AD81B596F}" type="pres">
      <dgm:prSet presAssocID="{00418A30-1BA0-44FA-B6A2-9886A4B05695}" presName="Name115" presStyleLbl="parChTrans1D3" presStyleIdx="3" presStyleCnt="6"/>
      <dgm:spPr/>
    </dgm:pt>
    <dgm:pt modelId="{5E20B6D1-1A42-441A-94FE-9017CD701DFC}" type="pres">
      <dgm:prSet presAssocID="{A7093BB7-956C-46F9-B910-D5CFF2426441}" presName="hierRoot3" presStyleCnt="0">
        <dgm:presLayoutVars>
          <dgm:hierBranch val="init"/>
        </dgm:presLayoutVars>
      </dgm:prSet>
      <dgm:spPr/>
    </dgm:pt>
    <dgm:pt modelId="{6A8A1F7B-AC96-4A05-B6DC-926D0FEBC323}" type="pres">
      <dgm:prSet presAssocID="{A7093BB7-956C-46F9-B910-D5CFF2426441}" presName="rootComposite3" presStyleCnt="0"/>
      <dgm:spPr/>
    </dgm:pt>
    <dgm:pt modelId="{4E0187A5-B52F-4E52-9B49-096C7C92EF08}" type="pres">
      <dgm:prSet presAssocID="{A7093BB7-956C-46F9-B910-D5CFF2426441}" presName="rootText3" presStyleLbl="asst2" presStyleIdx="4" presStyleCnt="9">
        <dgm:presLayoutVars>
          <dgm:chPref val="3"/>
        </dgm:presLayoutVars>
      </dgm:prSet>
      <dgm:spPr/>
    </dgm:pt>
    <dgm:pt modelId="{8C994909-857B-43FA-AAE6-872412C46508}" type="pres">
      <dgm:prSet presAssocID="{A7093BB7-956C-46F9-B910-D5CFF2426441}" presName="rootConnector3" presStyleLbl="asst2" presStyleIdx="4" presStyleCnt="9"/>
      <dgm:spPr/>
    </dgm:pt>
    <dgm:pt modelId="{2DBBB4A8-716C-48FD-8FE6-20E3AFD29564}" type="pres">
      <dgm:prSet presAssocID="{A7093BB7-956C-46F9-B910-D5CFF2426441}" presName="hierChild6" presStyleCnt="0"/>
      <dgm:spPr/>
    </dgm:pt>
    <dgm:pt modelId="{5EEF9BBB-0295-4098-B3BA-C152C5870378}" type="pres">
      <dgm:prSet presAssocID="{A7093BB7-956C-46F9-B910-D5CFF2426441}" presName="hierChild7" presStyleCnt="0"/>
      <dgm:spPr/>
    </dgm:pt>
    <dgm:pt modelId="{2A406177-CFAF-4CB8-B053-8A1B77323E72}" type="pres">
      <dgm:prSet presAssocID="{E5442D5F-BFBF-48F2-B048-6CB2CE361CB2}" presName="Name115" presStyleLbl="parChTrans1D4" presStyleIdx="1" presStyleCnt="3"/>
      <dgm:spPr/>
    </dgm:pt>
    <dgm:pt modelId="{BF159904-B892-4170-9CC9-836FA87A95B9}" type="pres">
      <dgm:prSet presAssocID="{70018230-63DC-462A-8710-4D9E8333DB4B}" presName="hierRoot3" presStyleCnt="0">
        <dgm:presLayoutVars>
          <dgm:hierBranch val="init"/>
        </dgm:presLayoutVars>
      </dgm:prSet>
      <dgm:spPr/>
    </dgm:pt>
    <dgm:pt modelId="{9C918C98-20C3-46BF-83D8-B3A3AAFC748A}" type="pres">
      <dgm:prSet presAssocID="{70018230-63DC-462A-8710-4D9E8333DB4B}" presName="rootComposite3" presStyleCnt="0"/>
      <dgm:spPr/>
    </dgm:pt>
    <dgm:pt modelId="{1502F393-E5B5-4C7B-BF53-2B021012E3CA}" type="pres">
      <dgm:prSet presAssocID="{70018230-63DC-462A-8710-4D9E8333DB4B}" presName="rootText3" presStyleLbl="asst2" presStyleIdx="5" presStyleCnt="9">
        <dgm:presLayoutVars>
          <dgm:chPref val="3"/>
        </dgm:presLayoutVars>
      </dgm:prSet>
      <dgm:spPr/>
    </dgm:pt>
    <dgm:pt modelId="{B35E84CF-3247-43F9-B851-43133181841E}" type="pres">
      <dgm:prSet presAssocID="{70018230-63DC-462A-8710-4D9E8333DB4B}" presName="rootConnector3" presStyleLbl="asst2" presStyleIdx="5" presStyleCnt="9"/>
      <dgm:spPr/>
    </dgm:pt>
    <dgm:pt modelId="{2BE9A397-EEE6-402F-8248-B0AD9AFAC9EB}" type="pres">
      <dgm:prSet presAssocID="{70018230-63DC-462A-8710-4D9E8333DB4B}" presName="hierChild6" presStyleCnt="0"/>
      <dgm:spPr/>
    </dgm:pt>
    <dgm:pt modelId="{ADD7102F-BB27-44DC-B1D9-DBD6AE749FC3}" type="pres">
      <dgm:prSet presAssocID="{70018230-63DC-462A-8710-4D9E8333DB4B}" presName="hierChild7" presStyleCnt="0"/>
      <dgm:spPr/>
    </dgm:pt>
    <dgm:pt modelId="{D0454FB6-05CD-41F4-A2A1-7BA955D7D9A4}" type="pres">
      <dgm:prSet presAssocID="{BFA9E7DE-C6F8-45E1-ABC2-67A6E25877E7}" presName="hierChild3" presStyleCnt="0"/>
      <dgm:spPr/>
    </dgm:pt>
    <dgm:pt modelId="{F5CA4830-37A3-4D55-AF38-CB5450FCCECE}" type="pres">
      <dgm:prSet presAssocID="{C6AA9CC3-3362-4FDB-8DA2-5DB7D61D9ABE}" presName="hierRoot1" presStyleCnt="0">
        <dgm:presLayoutVars>
          <dgm:hierBranch val="init"/>
        </dgm:presLayoutVars>
      </dgm:prSet>
      <dgm:spPr/>
    </dgm:pt>
    <dgm:pt modelId="{557770D6-1121-4878-B1BD-D910333FB5F7}" type="pres">
      <dgm:prSet presAssocID="{C6AA9CC3-3362-4FDB-8DA2-5DB7D61D9ABE}" presName="rootComposite1" presStyleCnt="0"/>
      <dgm:spPr/>
    </dgm:pt>
    <dgm:pt modelId="{BD5784A4-5FA7-4B65-96CD-3A7E353CECD5}" type="pres">
      <dgm:prSet presAssocID="{C6AA9CC3-3362-4FDB-8DA2-5DB7D61D9ABE}" presName="rootText1" presStyleLbl="node0" presStyleIdx="2" presStyleCnt="3">
        <dgm:presLayoutVars>
          <dgm:chPref val="3"/>
        </dgm:presLayoutVars>
      </dgm:prSet>
      <dgm:spPr/>
    </dgm:pt>
    <dgm:pt modelId="{DD395AD5-0AAC-4C87-846E-CDEA968F9CDB}" type="pres">
      <dgm:prSet presAssocID="{C6AA9CC3-3362-4FDB-8DA2-5DB7D61D9ABE}" presName="rootConnector1" presStyleLbl="node1" presStyleIdx="0" presStyleCnt="0"/>
      <dgm:spPr/>
    </dgm:pt>
    <dgm:pt modelId="{5D120D45-8F00-4245-AD86-E6B2D79ECCA6}" type="pres">
      <dgm:prSet presAssocID="{C6AA9CC3-3362-4FDB-8DA2-5DB7D61D9ABE}" presName="hierChild2" presStyleCnt="0"/>
      <dgm:spPr/>
    </dgm:pt>
    <dgm:pt modelId="{CAA10926-93F9-4A25-8C9A-F7B94945E1BA}" type="pres">
      <dgm:prSet presAssocID="{D75911B5-5F4D-49BD-9813-F763D0FD9FB4}" presName="Name64" presStyleLbl="parChTrans1D2" presStyleIdx="2" presStyleCnt="3"/>
      <dgm:spPr/>
    </dgm:pt>
    <dgm:pt modelId="{63CDA73F-820D-4F75-A15C-E2ED24B2F659}" type="pres">
      <dgm:prSet presAssocID="{8909FC1D-5081-471E-A367-7564E5815C70}" presName="hierRoot2" presStyleCnt="0">
        <dgm:presLayoutVars>
          <dgm:hierBranch val="init"/>
        </dgm:presLayoutVars>
      </dgm:prSet>
      <dgm:spPr/>
    </dgm:pt>
    <dgm:pt modelId="{D22AB530-628B-4438-8914-85DE58BFDF25}" type="pres">
      <dgm:prSet presAssocID="{8909FC1D-5081-471E-A367-7564E5815C70}" presName="rootComposite" presStyleCnt="0"/>
      <dgm:spPr/>
    </dgm:pt>
    <dgm:pt modelId="{D5FBB83E-21B3-4E50-8F18-72C9F22222D3}" type="pres">
      <dgm:prSet presAssocID="{8909FC1D-5081-471E-A367-7564E5815C70}" presName="rootText" presStyleLbl="node2" presStyleIdx="2" presStyleCnt="3">
        <dgm:presLayoutVars>
          <dgm:chPref val="3"/>
        </dgm:presLayoutVars>
      </dgm:prSet>
      <dgm:spPr/>
    </dgm:pt>
    <dgm:pt modelId="{D4444AFA-82A6-43AC-8736-C39CA3C32424}" type="pres">
      <dgm:prSet presAssocID="{8909FC1D-5081-471E-A367-7564E5815C70}" presName="rootConnector" presStyleLbl="node2" presStyleIdx="2" presStyleCnt="3"/>
      <dgm:spPr/>
    </dgm:pt>
    <dgm:pt modelId="{706E4D66-E5D1-41A5-988B-354F4D55E645}" type="pres">
      <dgm:prSet presAssocID="{8909FC1D-5081-471E-A367-7564E5815C70}" presName="hierChild4" presStyleCnt="0"/>
      <dgm:spPr/>
    </dgm:pt>
    <dgm:pt modelId="{4403B3DE-BB7A-4476-A7E0-77A264250CD8}" type="pres">
      <dgm:prSet presAssocID="{8909FC1D-5081-471E-A367-7564E5815C70}" presName="hierChild5" presStyleCnt="0"/>
      <dgm:spPr/>
    </dgm:pt>
    <dgm:pt modelId="{781F9431-641F-4B47-992C-35F7C51CF6E6}" type="pres">
      <dgm:prSet presAssocID="{A928E166-C008-412C-BF9D-F9C6D0671A7C}" presName="Name115" presStyleLbl="parChTrans1D3" presStyleIdx="4" presStyleCnt="6"/>
      <dgm:spPr/>
    </dgm:pt>
    <dgm:pt modelId="{0FA25417-7B5C-4A6A-A6E2-99463BEA8784}" type="pres">
      <dgm:prSet presAssocID="{B4794E82-2680-4BC7-AB4C-29F2CFF48B17}" presName="hierRoot3" presStyleCnt="0">
        <dgm:presLayoutVars>
          <dgm:hierBranch val="init"/>
        </dgm:presLayoutVars>
      </dgm:prSet>
      <dgm:spPr/>
    </dgm:pt>
    <dgm:pt modelId="{3FC7E53A-C595-421E-9DD8-6B923AAAF289}" type="pres">
      <dgm:prSet presAssocID="{B4794E82-2680-4BC7-AB4C-29F2CFF48B17}" presName="rootComposite3" presStyleCnt="0"/>
      <dgm:spPr/>
    </dgm:pt>
    <dgm:pt modelId="{9850F43E-D454-4379-98C7-B1ED9BC39DFB}" type="pres">
      <dgm:prSet presAssocID="{B4794E82-2680-4BC7-AB4C-29F2CFF48B17}" presName="rootText3" presStyleLbl="asst2" presStyleIdx="6" presStyleCnt="9">
        <dgm:presLayoutVars>
          <dgm:chPref val="3"/>
        </dgm:presLayoutVars>
      </dgm:prSet>
      <dgm:spPr/>
    </dgm:pt>
    <dgm:pt modelId="{546A10F9-599C-4D99-8558-1A4F5AF4C504}" type="pres">
      <dgm:prSet presAssocID="{B4794E82-2680-4BC7-AB4C-29F2CFF48B17}" presName="rootConnector3" presStyleLbl="asst2" presStyleIdx="6" presStyleCnt="9"/>
      <dgm:spPr/>
    </dgm:pt>
    <dgm:pt modelId="{819D07B2-605D-45A2-8B49-214EBCF4F481}" type="pres">
      <dgm:prSet presAssocID="{B4794E82-2680-4BC7-AB4C-29F2CFF48B17}" presName="hierChild6" presStyleCnt="0"/>
      <dgm:spPr/>
    </dgm:pt>
    <dgm:pt modelId="{E5969139-EC81-4F1A-8172-5DDC8EC9017A}" type="pres">
      <dgm:prSet presAssocID="{B4794E82-2680-4BC7-AB4C-29F2CFF48B17}" presName="hierChild7" presStyleCnt="0"/>
      <dgm:spPr/>
    </dgm:pt>
    <dgm:pt modelId="{85A39995-173F-45DE-8B0E-AFF11AA4170C}" type="pres">
      <dgm:prSet presAssocID="{5F58442E-B1EA-4BF8-8D22-EBC26DEB3030}" presName="Name115" presStyleLbl="parChTrans1D3" presStyleIdx="5" presStyleCnt="6"/>
      <dgm:spPr/>
    </dgm:pt>
    <dgm:pt modelId="{EFB261B8-E942-4528-A8F4-1C524710601A}" type="pres">
      <dgm:prSet presAssocID="{EB039843-195D-4C2B-A5F4-3C7F27686295}" presName="hierRoot3" presStyleCnt="0">
        <dgm:presLayoutVars>
          <dgm:hierBranch val="init"/>
        </dgm:presLayoutVars>
      </dgm:prSet>
      <dgm:spPr/>
    </dgm:pt>
    <dgm:pt modelId="{2500A8AF-BA9D-4A95-A903-DED3103FC8C9}" type="pres">
      <dgm:prSet presAssocID="{EB039843-195D-4C2B-A5F4-3C7F27686295}" presName="rootComposite3" presStyleCnt="0"/>
      <dgm:spPr/>
    </dgm:pt>
    <dgm:pt modelId="{C5DE830A-BE4B-4234-B6BE-EA1906145030}" type="pres">
      <dgm:prSet presAssocID="{EB039843-195D-4C2B-A5F4-3C7F27686295}" presName="rootText3" presStyleLbl="asst2" presStyleIdx="7" presStyleCnt="9">
        <dgm:presLayoutVars>
          <dgm:chPref val="3"/>
        </dgm:presLayoutVars>
      </dgm:prSet>
      <dgm:spPr/>
    </dgm:pt>
    <dgm:pt modelId="{51F8F94F-57C7-42A7-B19B-1C1FC78A6AA8}" type="pres">
      <dgm:prSet presAssocID="{EB039843-195D-4C2B-A5F4-3C7F27686295}" presName="rootConnector3" presStyleLbl="asst2" presStyleIdx="7" presStyleCnt="9"/>
      <dgm:spPr/>
    </dgm:pt>
    <dgm:pt modelId="{C6CCD77F-53ED-4D1E-A1E2-CEC3402C3D5A}" type="pres">
      <dgm:prSet presAssocID="{EB039843-195D-4C2B-A5F4-3C7F27686295}" presName="hierChild6" presStyleCnt="0"/>
      <dgm:spPr/>
    </dgm:pt>
    <dgm:pt modelId="{581ACD6B-0341-4583-A0EC-B1DB0CDD8194}" type="pres">
      <dgm:prSet presAssocID="{EB039843-195D-4C2B-A5F4-3C7F27686295}" presName="hierChild7" presStyleCnt="0"/>
      <dgm:spPr/>
    </dgm:pt>
    <dgm:pt modelId="{D0CD6FFD-B1FD-4737-8203-FBCEBBD5CA85}" type="pres">
      <dgm:prSet presAssocID="{4830BC52-01BA-4EE7-A648-7EFF818BE720}" presName="Name115" presStyleLbl="parChTrans1D4" presStyleIdx="2" presStyleCnt="3"/>
      <dgm:spPr/>
    </dgm:pt>
    <dgm:pt modelId="{93FC6B90-6437-44E7-9F05-649360DC377A}" type="pres">
      <dgm:prSet presAssocID="{CC1C06B5-2ACF-4C4E-9CA5-6ACA12807F6C}" presName="hierRoot3" presStyleCnt="0">
        <dgm:presLayoutVars>
          <dgm:hierBranch val="init"/>
        </dgm:presLayoutVars>
      </dgm:prSet>
      <dgm:spPr/>
    </dgm:pt>
    <dgm:pt modelId="{7483AD03-4335-428C-B058-C02430AF826C}" type="pres">
      <dgm:prSet presAssocID="{CC1C06B5-2ACF-4C4E-9CA5-6ACA12807F6C}" presName="rootComposite3" presStyleCnt="0"/>
      <dgm:spPr/>
    </dgm:pt>
    <dgm:pt modelId="{CD20419A-5CB3-4F7D-9B3F-572E64DD58B9}" type="pres">
      <dgm:prSet presAssocID="{CC1C06B5-2ACF-4C4E-9CA5-6ACA12807F6C}" presName="rootText3" presStyleLbl="asst2" presStyleIdx="8" presStyleCnt="9">
        <dgm:presLayoutVars>
          <dgm:chPref val="3"/>
        </dgm:presLayoutVars>
      </dgm:prSet>
      <dgm:spPr/>
    </dgm:pt>
    <dgm:pt modelId="{BE5034BC-B319-43E1-90AF-461B0451E822}" type="pres">
      <dgm:prSet presAssocID="{CC1C06B5-2ACF-4C4E-9CA5-6ACA12807F6C}" presName="rootConnector3" presStyleLbl="asst2" presStyleIdx="8" presStyleCnt="9"/>
      <dgm:spPr/>
    </dgm:pt>
    <dgm:pt modelId="{95345E9A-EA1D-4844-B0A6-D4FB1DD63623}" type="pres">
      <dgm:prSet presAssocID="{CC1C06B5-2ACF-4C4E-9CA5-6ACA12807F6C}" presName="hierChild6" presStyleCnt="0"/>
      <dgm:spPr/>
    </dgm:pt>
    <dgm:pt modelId="{682F6631-691A-4C78-824E-64D045D3AEB0}" type="pres">
      <dgm:prSet presAssocID="{CC1C06B5-2ACF-4C4E-9CA5-6ACA12807F6C}" presName="hierChild7" presStyleCnt="0"/>
      <dgm:spPr/>
    </dgm:pt>
    <dgm:pt modelId="{BEF052AA-3009-4CE8-B9EA-256CBE8432F6}" type="pres">
      <dgm:prSet presAssocID="{C6AA9CC3-3362-4FDB-8DA2-5DB7D61D9ABE}" presName="hierChild3" presStyleCnt="0"/>
      <dgm:spPr/>
    </dgm:pt>
  </dgm:ptLst>
  <dgm:cxnLst>
    <dgm:cxn modelId="{9702F702-3954-40BA-9724-A587C6215E4A}" type="presOf" srcId="{116F0E4B-196E-4170-90CA-191F9704D473}" destId="{03439F2F-C0EC-4DCF-90CB-643C88329CC6}" srcOrd="0" destOrd="0" presId="urn:microsoft.com/office/officeart/2009/3/layout/HorizontalOrganizationChart"/>
    <dgm:cxn modelId="{E32D3D03-FFFA-4DD1-AFC0-644A1633B6F2}" type="presOf" srcId="{E5442D5F-BFBF-48F2-B048-6CB2CE361CB2}" destId="{2A406177-CFAF-4CB8-B053-8A1B77323E72}" srcOrd="0" destOrd="0" presId="urn:microsoft.com/office/officeart/2009/3/layout/HorizontalOrganizationChart"/>
    <dgm:cxn modelId="{205D3004-8B14-4458-B53C-7E75B45F47F2}" type="presOf" srcId="{82951741-1B3F-4053-84DE-0BC4096C501D}" destId="{B9E9CAA5-337F-49B8-B512-00F550E10B6D}" srcOrd="1" destOrd="0" presId="urn:microsoft.com/office/officeart/2009/3/layout/HorizontalOrganizationChart"/>
    <dgm:cxn modelId="{93B9F00D-5509-4A84-96CF-C1E56167900D}" srcId="{C6AA9CC3-3362-4FDB-8DA2-5DB7D61D9ABE}" destId="{8909FC1D-5081-471E-A367-7564E5815C70}" srcOrd="0" destOrd="0" parTransId="{D75911B5-5F4D-49BD-9813-F763D0FD9FB4}" sibTransId="{FD16D2A5-FA1B-4035-AD55-B490860CFE44}"/>
    <dgm:cxn modelId="{89B1081D-DEA6-489E-B7EA-32DE8D6575DE}" type="presOf" srcId="{00418A30-1BA0-44FA-B6A2-9886A4B05695}" destId="{1E291B40-6DF7-4338-A2FB-5F6AD81B596F}" srcOrd="0" destOrd="0" presId="urn:microsoft.com/office/officeart/2009/3/layout/HorizontalOrganizationChart"/>
    <dgm:cxn modelId="{C9C00629-CFB8-489A-8F46-E8DAF737C8CD}" type="presOf" srcId="{A7093BB7-956C-46F9-B910-D5CFF2426441}" destId="{8C994909-857B-43FA-AAE6-872412C46508}" srcOrd="1" destOrd="0" presId="urn:microsoft.com/office/officeart/2009/3/layout/HorizontalOrganizationChart"/>
    <dgm:cxn modelId="{5B762E2A-27E6-4F01-82D6-12E45518CF70}" type="presOf" srcId="{B138FCF3-DCA4-45BA-B69F-23CBF1D3CF9D}" destId="{7EF3B047-F1C9-4005-BDF1-ECC6A7DF24D3}" srcOrd="0" destOrd="0" presId="urn:microsoft.com/office/officeart/2009/3/layout/HorizontalOrganizationChart"/>
    <dgm:cxn modelId="{581E392C-DF08-415B-B026-F3A6DE5E36F6}" type="presOf" srcId="{3F23DAB9-54A7-4032-9A10-BAF052942C92}" destId="{AFB6522B-2CD2-4109-92FA-715646041F11}" srcOrd="0" destOrd="0" presId="urn:microsoft.com/office/officeart/2009/3/layout/HorizontalOrganizationChart"/>
    <dgm:cxn modelId="{EC220731-A220-4DCD-A157-197EB5156057}" type="presOf" srcId="{A07F5451-A9AD-4DFA-B9C4-4CFADEFC7BA1}" destId="{9A475D3F-3B0B-4DB3-9970-00CAB1EFFF7E}" srcOrd="1" destOrd="0" presId="urn:microsoft.com/office/officeart/2009/3/layout/HorizontalOrganizationChart"/>
    <dgm:cxn modelId="{82A99D39-8FD1-46F1-8135-40BA08B5FFA4}" type="presOf" srcId="{A928E166-C008-412C-BF9D-F9C6D0671A7C}" destId="{781F9431-641F-4B47-992C-35F7C51CF6E6}" srcOrd="0" destOrd="0" presId="urn:microsoft.com/office/officeart/2009/3/layout/HorizontalOrganizationChart"/>
    <dgm:cxn modelId="{56CE9F39-E44D-4807-970C-F73AD91E2B4E}" type="presOf" srcId="{BFA9E7DE-C6F8-45E1-ABC2-67A6E25877E7}" destId="{2C8E2471-96A3-45C8-8B12-669CA3E0F570}" srcOrd="0" destOrd="0" presId="urn:microsoft.com/office/officeart/2009/3/layout/HorizontalOrganizationChart"/>
    <dgm:cxn modelId="{71A7A43A-FE1D-4A01-BD76-D7F22BE6CEF5}" type="presOf" srcId="{B4794E82-2680-4BC7-AB4C-29F2CFF48B17}" destId="{9850F43E-D454-4379-98C7-B1ED9BC39DFB}" srcOrd="0" destOrd="0" presId="urn:microsoft.com/office/officeart/2009/3/layout/HorizontalOrganizationChart"/>
    <dgm:cxn modelId="{CF332E3B-ACCD-46D0-9B5D-3F745DE756AC}" srcId="{3F23DAB9-54A7-4032-9A10-BAF052942C92}" destId="{FD3042B7-1A29-493E-AD42-8CC76F57C50E}" srcOrd="1" destOrd="0" parTransId="{310FA5DB-A965-4802-AEBC-BA686145DDEC}" sibTransId="{16BE95FB-7A1A-4B92-AFB3-4F3A3F9F826B}"/>
    <dgm:cxn modelId="{62D4E240-BD49-436C-AB8F-58B5A2B1CFE7}" type="presOf" srcId="{202B8B40-659A-44C1-9796-1BA5A9715BD2}" destId="{8FCB1F6B-0B98-4F41-A6D7-44858C1CF52A}" srcOrd="0" destOrd="0" presId="urn:microsoft.com/office/officeart/2009/3/layout/HorizontalOrganizationChart"/>
    <dgm:cxn modelId="{EAB2AA5E-E210-48B7-B498-C083ED5DE03C}" srcId="{A7093BB7-956C-46F9-B910-D5CFF2426441}" destId="{70018230-63DC-462A-8710-4D9E8333DB4B}" srcOrd="0" destOrd="0" parTransId="{E5442D5F-BFBF-48F2-B048-6CB2CE361CB2}" sibTransId="{46A1DEF6-A752-427D-99E1-7D7ECF29D9D3}"/>
    <dgm:cxn modelId="{BD08EC5E-09B8-4F99-940D-EACBFF4726E3}" type="presOf" srcId="{3F23DAB9-54A7-4032-9A10-BAF052942C92}" destId="{D2002801-E236-4256-A3D2-2E069EC94F17}" srcOrd="1" destOrd="0" presId="urn:microsoft.com/office/officeart/2009/3/layout/HorizontalOrganizationChart"/>
    <dgm:cxn modelId="{3CE14765-679B-4787-BC59-F256A6CEF0A2}" srcId="{EB039843-195D-4C2B-A5F4-3C7F27686295}" destId="{CC1C06B5-2ACF-4C4E-9CA5-6ACA12807F6C}" srcOrd="0" destOrd="0" parTransId="{4830BC52-01BA-4EE7-A648-7EFF818BE720}" sibTransId="{120A8E57-2A0D-4514-8D21-0B1754F946CB}"/>
    <dgm:cxn modelId="{6FB09E65-8DDF-407D-81AA-E0D1A823063B}" type="presOf" srcId="{A7093BB7-956C-46F9-B910-D5CFF2426441}" destId="{4E0187A5-B52F-4E52-9B49-096C7C92EF08}" srcOrd="0" destOrd="0" presId="urn:microsoft.com/office/officeart/2009/3/layout/HorizontalOrganizationChart"/>
    <dgm:cxn modelId="{E647A866-45DA-42EA-A87C-84DA3D50C8CE}" srcId="{A07F5451-A9AD-4DFA-B9C4-4CFADEFC7BA1}" destId="{82951741-1B3F-4053-84DE-0BC4096C501D}" srcOrd="0" destOrd="0" parTransId="{9DC9B24F-8C6C-40F0-9A55-F14E4C239D09}" sibTransId="{309C20B5-6634-43CD-B203-04910C56AC63}"/>
    <dgm:cxn modelId="{3637236B-7E0C-46B8-91FF-CDC8C4F3C8BD}" type="presOf" srcId="{D75911B5-5F4D-49BD-9813-F763D0FD9FB4}" destId="{CAA10926-93F9-4A25-8C9A-F7B94945E1BA}" srcOrd="0" destOrd="0" presId="urn:microsoft.com/office/officeart/2009/3/layout/HorizontalOrganizationChart"/>
    <dgm:cxn modelId="{027EB44B-C8AE-47AF-9BEC-3B38D27C2270}" type="presOf" srcId="{202B8B40-659A-44C1-9796-1BA5A9715BD2}" destId="{14A422DA-52DC-4083-8CF3-1E5E3FF7AD70}" srcOrd="1" destOrd="0" presId="urn:microsoft.com/office/officeart/2009/3/layout/HorizontalOrganizationChart"/>
    <dgm:cxn modelId="{33D1BE4B-9728-4A68-9D72-BF9E51956B35}" type="presOf" srcId="{FD3042B7-1A29-493E-AD42-8CC76F57C50E}" destId="{6B3F7384-9B8B-4C47-8322-1FA4C443D4F9}" srcOrd="1" destOrd="0" presId="urn:microsoft.com/office/officeart/2009/3/layout/HorizontalOrganizationChart"/>
    <dgm:cxn modelId="{96EED96D-3E1B-4292-8F28-0A14838B2743}" type="presOf" srcId="{8909FC1D-5081-471E-A367-7564E5815C70}" destId="{D5FBB83E-21B3-4E50-8F18-72C9F22222D3}" srcOrd="0" destOrd="0" presId="urn:microsoft.com/office/officeart/2009/3/layout/HorizontalOrganizationChart"/>
    <dgm:cxn modelId="{4CBF856E-0A70-4128-84AB-05A5E4588744}" type="presOf" srcId="{377F496A-FD46-40F6-9594-587FF4774F79}" destId="{4E163AA0-CC8C-4B63-962C-5B60ABD81838}" srcOrd="0" destOrd="0" presId="urn:microsoft.com/office/officeart/2009/3/layout/HorizontalOrganizationChart"/>
    <dgm:cxn modelId="{A4A26A71-1121-495A-A9B0-1F8CC2109C39}" type="presOf" srcId="{70018230-63DC-462A-8710-4D9E8333DB4B}" destId="{1502F393-E5B5-4C7B-BF53-2B021012E3CA}" srcOrd="0" destOrd="0" presId="urn:microsoft.com/office/officeart/2009/3/layout/HorizontalOrganizationChart"/>
    <dgm:cxn modelId="{0B586C52-2FE9-41AB-90B2-E72153A525F9}" type="presOf" srcId="{50AE3770-E71A-43B7-A37D-E28852F0CBCE}" destId="{C1B5E736-8AB1-4863-9AEF-0ABFE28E0268}" srcOrd="0" destOrd="0" presId="urn:microsoft.com/office/officeart/2009/3/layout/HorizontalOrganizationChart"/>
    <dgm:cxn modelId="{E75F0E56-88B6-43F7-8BD9-B147B457AE27}" type="presOf" srcId="{4830BC52-01BA-4EE7-A648-7EFF818BE720}" destId="{D0CD6FFD-B1FD-4737-8203-FBCEBBD5CA85}" srcOrd="0" destOrd="0" presId="urn:microsoft.com/office/officeart/2009/3/layout/HorizontalOrganizationChart"/>
    <dgm:cxn modelId="{C63FCF56-14D1-4E0F-B033-92D5218C995A}" type="presOf" srcId="{9DC9B24F-8C6C-40F0-9A55-F14E4C239D09}" destId="{8C94B278-D593-48E8-AA2B-A3C21F0532CF}" srcOrd="0" destOrd="0" presId="urn:microsoft.com/office/officeart/2009/3/layout/HorizontalOrganizationChart"/>
    <dgm:cxn modelId="{B6AC8A58-B45A-439F-8060-30E694536331}" type="presOf" srcId="{310FA5DB-A965-4802-AEBC-BA686145DDEC}" destId="{F2FDA827-2D5C-4E37-9ECF-55082EF619FE}" srcOrd="0" destOrd="0" presId="urn:microsoft.com/office/officeart/2009/3/layout/HorizontalOrganizationChart"/>
    <dgm:cxn modelId="{BC31AF78-A054-49F1-99BF-BBA89AA19BA5}" type="presOf" srcId="{1EA85586-6DD8-4051-B25D-181049B7D278}" destId="{5085ED21-6E9D-4DD3-9C13-EB0CA94C27C2}" srcOrd="1" destOrd="0" presId="urn:microsoft.com/office/officeart/2009/3/layout/HorizontalOrganizationChart"/>
    <dgm:cxn modelId="{30B4F580-1908-4139-AA5C-B3ADFDA1C92C}" type="presOf" srcId="{ACB89BCE-13AA-4A66-84E7-E36F1A44D817}" destId="{65BF234F-F6F4-425C-9265-E5DB6125B7C4}" srcOrd="0" destOrd="0" presId="urn:microsoft.com/office/officeart/2009/3/layout/HorizontalOrganizationChart"/>
    <dgm:cxn modelId="{1DB54C87-AF08-4248-A7C0-48B22E4D0F3B}" type="presOf" srcId="{FD3042B7-1A29-493E-AD42-8CC76F57C50E}" destId="{4FB962A3-D31F-4666-9307-FD886D31526B}" srcOrd="0" destOrd="0" presId="urn:microsoft.com/office/officeart/2009/3/layout/HorizontalOrganizationChart"/>
    <dgm:cxn modelId="{50250A8C-4A4C-4FF4-937B-BBF8355D1CB8}" srcId="{FD3042B7-1A29-493E-AD42-8CC76F57C50E}" destId="{ACB89BCE-13AA-4A66-84E7-E36F1A44D817}" srcOrd="0" destOrd="0" parTransId="{B138FCF3-DCA4-45BA-B69F-23CBF1D3CF9D}" sibTransId="{7F19D5C9-F92D-4100-A84B-279F6F5C11CD}"/>
    <dgm:cxn modelId="{04138493-E3E6-407F-9ADA-55858CB6AF11}" type="presOf" srcId="{EB039843-195D-4C2B-A5F4-3C7F27686295}" destId="{51F8F94F-57C7-42A7-B19B-1C1FC78A6AA8}" srcOrd="1" destOrd="0" presId="urn:microsoft.com/office/officeart/2009/3/layout/HorizontalOrganizationChart"/>
    <dgm:cxn modelId="{131D4C9C-63C1-4D80-9973-AFC5A342F287}" srcId="{A07F5451-A9AD-4DFA-B9C4-4CFADEFC7BA1}" destId="{A7093BB7-956C-46F9-B910-D5CFF2426441}" srcOrd="1" destOrd="0" parTransId="{00418A30-1BA0-44FA-B6A2-9886A4B05695}" sibTransId="{337175C4-6142-4DED-BC7E-6394971399A4}"/>
    <dgm:cxn modelId="{D4A4659F-1841-4450-BEE4-A60E0EDECFF6}" srcId="{8FD67C5A-D554-4E88-8C32-EF66B3EFB000}" destId="{202B8B40-659A-44C1-9796-1BA5A9715BD2}" srcOrd="0" destOrd="0" parTransId="{A0E76258-05DF-459C-9951-6D26301818E9}" sibTransId="{A82DFE9A-7356-476F-A457-979450BFEECD}"/>
    <dgm:cxn modelId="{43A326AD-A0E6-4217-A778-9054158B29FA}" srcId="{BFA9E7DE-C6F8-45E1-ABC2-67A6E25877E7}" destId="{A07F5451-A9AD-4DFA-B9C4-4CFADEFC7BA1}" srcOrd="0" destOrd="0" parTransId="{50AE3770-E71A-43B7-A37D-E28852F0CBCE}" sibTransId="{4D76139A-7B0E-4438-9783-E20ECF6FAC67}"/>
    <dgm:cxn modelId="{48FE56AD-666F-4563-A018-7A3278F8EAED}" type="presOf" srcId="{BFA9E7DE-C6F8-45E1-ABC2-67A6E25877E7}" destId="{FD1A59E0-33D6-41D3-BF17-9FBB1684C4F1}" srcOrd="1" destOrd="0" presId="urn:microsoft.com/office/officeart/2009/3/layout/HorizontalOrganizationChart"/>
    <dgm:cxn modelId="{8026D7B7-4DA5-42A9-A419-EA7FA418D56B}" type="presOf" srcId="{82951741-1B3F-4053-84DE-0BC4096C501D}" destId="{DC26EA6B-543C-4477-98AD-0B777BD484D9}" srcOrd="0" destOrd="0" presId="urn:microsoft.com/office/officeart/2009/3/layout/HorizontalOrganizationChart"/>
    <dgm:cxn modelId="{528310BC-B97A-4762-B312-D1F12C070C64}" srcId="{8909FC1D-5081-471E-A367-7564E5815C70}" destId="{B4794E82-2680-4BC7-AB4C-29F2CFF48B17}" srcOrd="0" destOrd="0" parTransId="{A928E166-C008-412C-BF9D-F9C6D0671A7C}" sibTransId="{A70D64C4-D6BF-4B5A-899F-42D1D60BDAFD}"/>
    <dgm:cxn modelId="{33D82BBF-32E6-4BFB-A230-CB4143BC4267}" srcId="{202B8B40-659A-44C1-9796-1BA5A9715BD2}" destId="{3F23DAB9-54A7-4032-9A10-BAF052942C92}" srcOrd="0" destOrd="0" parTransId="{377F496A-FD46-40F6-9594-587FF4774F79}" sibTransId="{E1569E50-E621-4BE8-871C-DBE0BE416E97}"/>
    <dgm:cxn modelId="{0A21E9C8-7ADF-4F76-BD7E-3A92F680D201}" srcId="{8FD67C5A-D554-4E88-8C32-EF66B3EFB000}" destId="{BFA9E7DE-C6F8-45E1-ABC2-67A6E25877E7}" srcOrd="1" destOrd="0" parTransId="{B5884D76-9A09-4390-A2ED-64714FF7E739}" sibTransId="{060772BE-C93F-47B9-9791-893975F580AE}"/>
    <dgm:cxn modelId="{43E03DCA-2562-4DAC-98DF-E4C73DEBCB62}" type="presOf" srcId="{70018230-63DC-462A-8710-4D9E8333DB4B}" destId="{B35E84CF-3247-43F9-B851-43133181841E}" srcOrd="1" destOrd="0" presId="urn:microsoft.com/office/officeart/2009/3/layout/HorizontalOrganizationChart"/>
    <dgm:cxn modelId="{DE852CCD-8B52-486B-A309-EDDC27524288}" type="presOf" srcId="{C6AA9CC3-3362-4FDB-8DA2-5DB7D61D9ABE}" destId="{DD395AD5-0AAC-4C87-846E-CDEA968F9CDB}" srcOrd="1" destOrd="0" presId="urn:microsoft.com/office/officeart/2009/3/layout/HorizontalOrganizationChart"/>
    <dgm:cxn modelId="{619811CE-1EA8-4946-980C-9209319714C7}" type="presOf" srcId="{8FD67C5A-D554-4E88-8C32-EF66B3EFB000}" destId="{FA96DBC0-37D0-4C51-959B-E9ACCD94959C}" srcOrd="0" destOrd="0" presId="urn:microsoft.com/office/officeart/2009/3/layout/HorizontalOrganizationChart"/>
    <dgm:cxn modelId="{E20D8FD3-B953-43E1-BF17-A3BD695913DE}" type="presOf" srcId="{CC1C06B5-2ACF-4C4E-9CA5-6ACA12807F6C}" destId="{BE5034BC-B319-43E1-90AF-461B0451E822}" srcOrd="1" destOrd="0" presId="urn:microsoft.com/office/officeart/2009/3/layout/HorizontalOrganizationChart"/>
    <dgm:cxn modelId="{CF8433DB-06CF-4A91-A76E-B61481AC6EE4}" type="presOf" srcId="{1EA85586-6DD8-4051-B25D-181049B7D278}" destId="{09EB172E-52ED-4ED1-AEEF-8275E043A207}" srcOrd="0" destOrd="0" presId="urn:microsoft.com/office/officeart/2009/3/layout/HorizontalOrganizationChart"/>
    <dgm:cxn modelId="{C3430DDD-F70D-4E01-8A3B-B7A6F187DFB4}" type="presOf" srcId="{8909FC1D-5081-471E-A367-7564E5815C70}" destId="{D4444AFA-82A6-43AC-8736-C39CA3C32424}" srcOrd="1" destOrd="0" presId="urn:microsoft.com/office/officeart/2009/3/layout/HorizontalOrganizationChart"/>
    <dgm:cxn modelId="{BF03C3DE-5823-44D0-BD06-E4388F82FD88}" srcId="{3F23DAB9-54A7-4032-9A10-BAF052942C92}" destId="{1EA85586-6DD8-4051-B25D-181049B7D278}" srcOrd="0" destOrd="0" parTransId="{116F0E4B-196E-4170-90CA-191F9704D473}" sibTransId="{53BB04D5-924E-4F5F-99F8-0912C615F54B}"/>
    <dgm:cxn modelId="{23F50CE0-812C-41FC-B8B2-9D6CC44ED462}" type="presOf" srcId="{5F58442E-B1EA-4BF8-8D22-EBC26DEB3030}" destId="{85A39995-173F-45DE-8B0E-AFF11AA4170C}" srcOrd="0" destOrd="0" presId="urn:microsoft.com/office/officeart/2009/3/layout/HorizontalOrganizationChart"/>
    <dgm:cxn modelId="{226C9DE1-146A-41F6-8DCF-2063CD661AC4}" type="presOf" srcId="{ACB89BCE-13AA-4A66-84E7-E36F1A44D817}" destId="{E1E22C01-B7F1-458D-B905-6EC40F224F74}" srcOrd="1" destOrd="0" presId="urn:microsoft.com/office/officeart/2009/3/layout/HorizontalOrganizationChart"/>
    <dgm:cxn modelId="{74DD57F0-D642-466B-BA2B-E389C424D4C1}" type="presOf" srcId="{C6AA9CC3-3362-4FDB-8DA2-5DB7D61D9ABE}" destId="{BD5784A4-5FA7-4B65-96CD-3A7E353CECD5}" srcOrd="0" destOrd="0" presId="urn:microsoft.com/office/officeart/2009/3/layout/HorizontalOrganizationChart"/>
    <dgm:cxn modelId="{56AF5CF1-95A1-4737-8426-963399F90CEF}" type="presOf" srcId="{EB039843-195D-4C2B-A5F4-3C7F27686295}" destId="{C5DE830A-BE4B-4234-B6BE-EA1906145030}" srcOrd="0" destOrd="0" presId="urn:microsoft.com/office/officeart/2009/3/layout/HorizontalOrganizationChart"/>
    <dgm:cxn modelId="{4A12BDF6-1343-4D8B-9A94-0ED6D519C561}" type="presOf" srcId="{A07F5451-A9AD-4DFA-B9C4-4CFADEFC7BA1}" destId="{5561A577-340D-4957-8289-76CDD20A7BFC}" srcOrd="0" destOrd="0" presId="urn:microsoft.com/office/officeart/2009/3/layout/HorizontalOrganizationChart"/>
    <dgm:cxn modelId="{3B4487FA-3D5F-4EEE-9FDF-68D5FFB09220}" type="presOf" srcId="{B4794E82-2680-4BC7-AB4C-29F2CFF48B17}" destId="{546A10F9-599C-4D99-8558-1A4F5AF4C504}" srcOrd="1" destOrd="0" presId="urn:microsoft.com/office/officeart/2009/3/layout/HorizontalOrganizationChart"/>
    <dgm:cxn modelId="{654AA3FA-7319-47D3-932F-FC128BF8D1DD}" srcId="{8909FC1D-5081-471E-A367-7564E5815C70}" destId="{EB039843-195D-4C2B-A5F4-3C7F27686295}" srcOrd="1" destOrd="0" parTransId="{5F58442E-B1EA-4BF8-8D22-EBC26DEB3030}" sibTransId="{6E5B29D8-0B00-46A1-9E9B-2CF3168DE7F1}"/>
    <dgm:cxn modelId="{B8BFC9FE-74DC-4EE0-8E0A-0E1C7C1FA474}" srcId="{8FD67C5A-D554-4E88-8C32-EF66B3EFB000}" destId="{C6AA9CC3-3362-4FDB-8DA2-5DB7D61D9ABE}" srcOrd="2" destOrd="0" parTransId="{469EA3D9-F59B-4144-A86C-2D82DA0450AA}" sibTransId="{BE59CDC0-020F-4818-B145-4A1FBB4233C2}"/>
    <dgm:cxn modelId="{EAEFE9FF-5F73-4D51-B145-95AB3A485985}" type="presOf" srcId="{CC1C06B5-2ACF-4C4E-9CA5-6ACA12807F6C}" destId="{CD20419A-5CB3-4F7D-9B3F-572E64DD58B9}" srcOrd="0" destOrd="0" presId="urn:microsoft.com/office/officeart/2009/3/layout/HorizontalOrganizationChart"/>
    <dgm:cxn modelId="{1899C981-458C-4863-8617-CD0C22C0C5BA}" type="presParOf" srcId="{FA96DBC0-37D0-4C51-959B-E9ACCD94959C}" destId="{9A778060-F0B5-4903-A89E-0A7448189619}" srcOrd="0" destOrd="0" presId="urn:microsoft.com/office/officeart/2009/3/layout/HorizontalOrganizationChart"/>
    <dgm:cxn modelId="{EB9495A4-1B1A-4CCB-9BDE-255D67AE73FC}" type="presParOf" srcId="{9A778060-F0B5-4903-A89E-0A7448189619}" destId="{1ACCBEFE-0F4A-4860-8C5C-F92C3A04FF19}" srcOrd="0" destOrd="0" presId="urn:microsoft.com/office/officeart/2009/3/layout/HorizontalOrganizationChart"/>
    <dgm:cxn modelId="{7C3F398F-387E-4F80-832C-6011A2069893}" type="presParOf" srcId="{1ACCBEFE-0F4A-4860-8C5C-F92C3A04FF19}" destId="{8FCB1F6B-0B98-4F41-A6D7-44858C1CF52A}" srcOrd="0" destOrd="0" presId="urn:microsoft.com/office/officeart/2009/3/layout/HorizontalOrganizationChart"/>
    <dgm:cxn modelId="{6C7C4120-275B-4DF8-B979-9463290F1B8E}" type="presParOf" srcId="{1ACCBEFE-0F4A-4860-8C5C-F92C3A04FF19}" destId="{14A422DA-52DC-4083-8CF3-1E5E3FF7AD70}" srcOrd="1" destOrd="0" presId="urn:microsoft.com/office/officeart/2009/3/layout/HorizontalOrganizationChart"/>
    <dgm:cxn modelId="{61F9EB77-B594-41E9-B6FC-D86FB63746F7}" type="presParOf" srcId="{9A778060-F0B5-4903-A89E-0A7448189619}" destId="{C726E6E6-6924-4F84-B497-2BC7AE88E104}" srcOrd="1" destOrd="0" presId="urn:microsoft.com/office/officeart/2009/3/layout/HorizontalOrganizationChart"/>
    <dgm:cxn modelId="{F1F469F2-3390-49B8-9942-83BB1AEE9FEA}" type="presParOf" srcId="{C726E6E6-6924-4F84-B497-2BC7AE88E104}" destId="{4E163AA0-CC8C-4B63-962C-5B60ABD81838}" srcOrd="0" destOrd="0" presId="urn:microsoft.com/office/officeart/2009/3/layout/HorizontalOrganizationChart"/>
    <dgm:cxn modelId="{8F035A93-F41A-4693-843F-0333A5FF5039}" type="presParOf" srcId="{C726E6E6-6924-4F84-B497-2BC7AE88E104}" destId="{4C72966A-08F7-448C-86CC-10B93274C889}" srcOrd="1" destOrd="0" presId="urn:microsoft.com/office/officeart/2009/3/layout/HorizontalOrganizationChart"/>
    <dgm:cxn modelId="{4FCD4EC8-9366-40C8-B455-629F6CA460F5}" type="presParOf" srcId="{4C72966A-08F7-448C-86CC-10B93274C889}" destId="{A6BEEA7D-7919-41DB-BDDC-AD5D5F167652}" srcOrd="0" destOrd="0" presId="urn:microsoft.com/office/officeart/2009/3/layout/HorizontalOrganizationChart"/>
    <dgm:cxn modelId="{37350DC5-A1CB-4037-9DF7-A884EEA99AFE}" type="presParOf" srcId="{A6BEEA7D-7919-41DB-BDDC-AD5D5F167652}" destId="{AFB6522B-2CD2-4109-92FA-715646041F11}" srcOrd="0" destOrd="0" presId="urn:microsoft.com/office/officeart/2009/3/layout/HorizontalOrganizationChart"/>
    <dgm:cxn modelId="{C02945BB-E9D5-4E5A-8D80-74AEF2408D1F}" type="presParOf" srcId="{A6BEEA7D-7919-41DB-BDDC-AD5D5F167652}" destId="{D2002801-E236-4256-A3D2-2E069EC94F17}" srcOrd="1" destOrd="0" presId="urn:microsoft.com/office/officeart/2009/3/layout/HorizontalOrganizationChart"/>
    <dgm:cxn modelId="{3F02507E-9CB7-4A28-9FCC-A3F2BE3E8778}" type="presParOf" srcId="{4C72966A-08F7-448C-86CC-10B93274C889}" destId="{00D7343B-967E-4D61-9707-0CFE26629506}" srcOrd="1" destOrd="0" presId="urn:microsoft.com/office/officeart/2009/3/layout/HorizontalOrganizationChart"/>
    <dgm:cxn modelId="{3DBF0E0B-8B88-4B55-B3E8-75D88BEE96D8}" type="presParOf" srcId="{4C72966A-08F7-448C-86CC-10B93274C889}" destId="{9DF7EBCC-8DFB-4BF2-B9D4-DD1BC682FDC2}" srcOrd="2" destOrd="0" presId="urn:microsoft.com/office/officeart/2009/3/layout/HorizontalOrganizationChart"/>
    <dgm:cxn modelId="{59C33CDA-AE9C-4F22-B39A-D872264886C9}" type="presParOf" srcId="{9DF7EBCC-8DFB-4BF2-B9D4-DD1BC682FDC2}" destId="{03439F2F-C0EC-4DCF-90CB-643C88329CC6}" srcOrd="0" destOrd="0" presId="urn:microsoft.com/office/officeart/2009/3/layout/HorizontalOrganizationChart"/>
    <dgm:cxn modelId="{7010C30B-3A57-4AE1-9AB4-1F486B47F96A}" type="presParOf" srcId="{9DF7EBCC-8DFB-4BF2-B9D4-DD1BC682FDC2}" destId="{7069A856-440C-4AEE-BC71-25710C10508F}" srcOrd="1" destOrd="0" presId="urn:microsoft.com/office/officeart/2009/3/layout/HorizontalOrganizationChart"/>
    <dgm:cxn modelId="{CB3600F1-7069-4840-B496-B779A5FFE37E}" type="presParOf" srcId="{7069A856-440C-4AEE-BC71-25710C10508F}" destId="{A6E22438-2C68-43A6-BBF8-D6EE8AB61CFD}" srcOrd="0" destOrd="0" presId="urn:microsoft.com/office/officeart/2009/3/layout/HorizontalOrganizationChart"/>
    <dgm:cxn modelId="{591DDF97-2189-49D3-AEE6-ABEE92A46568}" type="presParOf" srcId="{A6E22438-2C68-43A6-BBF8-D6EE8AB61CFD}" destId="{09EB172E-52ED-4ED1-AEEF-8275E043A207}" srcOrd="0" destOrd="0" presId="urn:microsoft.com/office/officeart/2009/3/layout/HorizontalOrganizationChart"/>
    <dgm:cxn modelId="{6EF37603-3EBE-4F90-B69A-A5FAC23F34D8}" type="presParOf" srcId="{A6E22438-2C68-43A6-BBF8-D6EE8AB61CFD}" destId="{5085ED21-6E9D-4DD3-9C13-EB0CA94C27C2}" srcOrd="1" destOrd="0" presId="urn:microsoft.com/office/officeart/2009/3/layout/HorizontalOrganizationChart"/>
    <dgm:cxn modelId="{ECFBD5E1-6602-4B02-B794-112BD19F457F}" type="presParOf" srcId="{7069A856-440C-4AEE-BC71-25710C10508F}" destId="{E8841107-751D-41E1-A6B8-55A48CFB3B45}" srcOrd="1" destOrd="0" presId="urn:microsoft.com/office/officeart/2009/3/layout/HorizontalOrganizationChart"/>
    <dgm:cxn modelId="{3557DCF3-65C3-4033-B883-C7532B10B9E7}" type="presParOf" srcId="{7069A856-440C-4AEE-BC71-25710C10508F}" destId="{5B4339DF-4096-4F5E-863D-2FE5BF798E1F}" srcOrd="2" destOrd="0" presId="urn:microsoft.com/office/officeart/2009/3/layout/HorizontalOrganizationChart"/>
    <dgm:cxn modelId="{7537043E-9BF5-45E6-9558-D63E38EF3D1B}" type="presParOf" srcId="{9DF7EBCC-8DFB-4BF2-B9D4-DD1BC682FDC2}" destId="{F2FDA827-2D5C-4E37-9ECF-55082EF619FE}" srcOrd="2" destOrd="0" presId="urn:microsoft.com/office/officeart/2009/3/layout/HorizontalOrganizationChart"/>
    <dgm:cxn modelId="{D7F29795-A0B2-44D1-95D8-88D9FE9D177B}" type="presParOf" srcId="{9DF7EBCC-8DFB-4BF2-B9D4-DD1BC682FDC2}" destId="{BDB023D0-7870-4468-B5D5-3F524FBF8037}" srcOrd="3" destOrd="0" presId="urn:microsoft.com/office/officeart/2009/3/layout/HorizontalOrganizationChart"/>
    <dgm:cxn modelId="{B6020277-8504-4FA8-99AF-2EDAD4F6F4CC}" type="presParOf" srcId="{BDB023D0-7870-4468-B5D5-3F524FBF8037}" destId="{BE2672E0-E176-4FA6-924A-811304D47C8F}" srcOrd="0" destOrd="0" presId="urn:microsoft.com/office/officeart/2009/3/layout/HorizontalOrganizationChart"/>
    <dgm:cxn modelId="{0BBC5004-63C7-47DD-811A-7548E5115091}" type="presParOf" srcId="{BE2672E0-E176-4FA6-924A-811304D47C8F}" destId="{4FB962A3-D31F-4666-9307-FD886D31526B}" srcOrd="0" destOrd="0" presId="urn:microsoft.com/office/officeart/2009/3/layout/HorizontalOrganizationChart"/>
    <dgm:cxn modelId="{5A15B52E-0EA3-4A15-9AAF-154C43C93130}" type="presParOf" srcId="{BE2672E0-E176-4FA6-924A-811304D47C8F}" destId="{6B3F7384-9B8B-4C47-8322-1FA4C443D4F9}" srcOrd="1" destOrd="0" presId="urn:microsoft.com/office/officeart/2009/3/layout/HorizontalOrganizationChart"/>
    <dgm:cxn modelId="{E1B72930-ED39-42A1-BADE-8A84D0818AFA}" type="presParOf" srcId="{BDB023D0-7870-4468-B5D5-3F524FBF8037}" destId="{695FB92E-0ABC-413B-88D0-FF9DDEC871DC}" srcOrd="1" destOrd="0" presId="urn:microsoft.com/office/officeart/2009/3/layout/HorizontalOrganizationChart"/>
    <dgm:cxn modelId="{266B9BD5-F989-41DF-96DE-663B37E5EF5B}" type="presParOf" srcId="{BDB023D0-7870-4468-B5D5-3F524FBF8037}" destId="{122DEE45-84F9-49E1-8940-59F4D8F359FB}" srcOrd="2" destOrd="0" presId="urn:microsoft.com/office/officeart/2009/3/layout/HorizontalOrganizationChart"/>
    <dgm:cxn modelId="{239A1A37-671C-48BC-BD96-0B7ED19702A1}" type="presParOf" srcId="{122DEE45-84F9-49E1-8940-59F4D8F359FB}" destId="{7EF3B047-F1C9-4005-BDF1-ECC6A7DF24D3}" srcOrd="0" destOrd="0" presId="urn:microsoft.com/office/officeart/2009/3/layout/HorizontalOrganizationChart"/>
    <dgm:cxn modelId="{333692C5-2E7B-49AC-9864-4C165E65C037}" type="presParOf" srcId="{122DEE45-84F9-49E1-8940-59F4D8F359FB}" destId="{9087B9A8-7958-4339-ABD5-6D9E446CB25A}" srcOrd="1" destOrd="0" presId="urn:microsoft.com/office/officeart/2009/3/layout/HorizontalOrganizationChart"/>
    <dgm:cxn modelId="{78901DDD-1305-4719-8A5C-6D1A05BD224F}" type="presParOf" srcId="{9087B9A8-7958-4339-ABD5-6D9E446CB25A}" destId="{804FAB99-E344-49F5-884B-B0725CA7A3E4}" srcOrd="0" destOrd="0" presId="urn:microsoft.com/office/officeart/2009/3/layout/HorizontalOrganizationChart"/>
    <dgm:cxn modelId="{D7106F17-8101-4849-840A-5919FCE08024}" type="presParOf" srcId="{804FAB99-E344-49F5-884B-B0725CA7A3E4}" destId="{65BF234F-F6F4-425C-9265-E5DB6125B7C4}" srcOrd="0" destOrd="0" presId="urn:microsoft.com/office/officeart/2009/3/layout/HorizontalOrganizationChart"/>
    <dgm:cxn modelId="{CECA0829-CF06-4FB6-BDDE-BDC9F4FB593F}" type="presParOf" srcId="{804FAB99-E344-49F5-884B-B0725CA7A3E4}" destId="{E1E22C01-B7F1-458D-B905-6EC40F224F74}" srcOrd="1" destOrd="0" presId="urn:microsoft.com/office/officeart/2009/3/layout/HorizontalOrganizationChart"/>
    <dgm:cxn modelId="{C72E92B9-6D97-4EFF-AEB0-6137EEDD6835}" type="presParOf" srcId="{9087B9A8-7958-4339-ABD5-6D9E446CB25A}" destId="{4F3882CB-F2F9-4397-BD75-FB6A2DB266C4}" srcOrd="1" destOrd="0" presId="urn:microsoft.com/office/officeart/2009/3/layout/HorizontalOrganizationChart"/>
    <dgm:cxn modelId="{060C61A9-21FD-4442-81A1-FE8D7829E87C}" type="presParOf" srcId="{9087B9A8-7958-4339-ABD5-6D9E446CB25A}" destId="{DD95C355-8B09-40A2-A787-592FD34065A0}" srcOrd="2" destOrd="0" presId="urn:microsoft.com/office/officeart/2009/3/layout/HorizontalOrganizationChart"/>
    <dgm:cxn modelId="{AEC2A912-9EC2-48FD-9031-19AC2638E18F}" type="presParOf" srcId="{9A778060-F0B5-4903-A89E-0A7448189619}" destId="{04ABC105-44B1-4AE8-BC10-15F355C91694}" srcOrd="2" destOrd="0" presId="urn:microsoft.com/office/officeart/2009/3/layout/HorizontalOrganizationChart"/>
    <dgm:cxn modelId="{0C1A98EB-C279-4AC8-B94D-C65359923412}" type="presParOf" srcId="{FA96DBC0-37D0-4C51-959B-E9ACCD94959C}" destId="{1021018D-F8B8-4CC6-AE34-416574E4A477}" srcOrd="1" destOrd="0" presId="urn:microsoft.com/office/officeart/2009/3/layout/HorizontalOrganizationChart"/>
    <dgm:cxn modelId="{5BBF8F8C-1497-44DA-91FA-3857644B328B}" type="presParOf" srcId="{1021018D-F8B8-4CC6-AE34-416574E4A477}" destId="{A5C59059-8A1D-4DC1-BCEA-5A9C52D21D6D}" srcOrd="0" destOrd="0" presId="urn:microsoft.com/office/officeart/2009/3/layout/HorizontalOrganizationChart"/>
    <dgm:cxn modelId="{DC1F28E9-7C77-4536-A79F-47BD830FB4D8}" type="presParOf" srcId="{A5C59059-8A1D-4DC1-BCEA-5A9C52D21D6D}" destId="{2C8E2471-96A3-45C8-8B12-669CA3E0F570}" srcOrd="0" destOrd="0" presId="urn:microsoft.com/office/officeart/2009/3/layout/HorizontalOrganizationChart"/>
    <dgm:cxn modelId="{B7BF2BE3-C565-47D7-8702-636D8ADCC802}" type="presParOf" srcId="{A5C59059-8A1D-4DC1-BCEA-5A9C52D21D6D}" destId="{FD1A59E0-33D6-41D3-BF17-9FBB1684C4F1}" srcOrd="1" destOrd="0" presId="urn:microsoft.com/office/officeart/2009/3/layout/HorizontalOrganizationChart"/>
    <dgm:cxn modelId="{A5FF2A7E-C338-4B07-B4A8-ED3FBC919C06}" type="presParOf" srcId="{1021018D-F8B8-4CC6-AE34-416574E4A477}" destId="{14D6E055-DDCA-41FD-AC5D-007CCE3C7E8D}" srcOrd="1" destOrd="0" presId="urn:microsoft.com/office/officeart/2009/3/layout/HorizontalOrganizationChart"/>
    <dgm:cxn modelId="{973D6E52-62FF-49C8-A2C6-000526293CA8}" type="presParOf" srcId="{14D6E055-DDCA-41FD-AC5D-007CCE3C7E8D}" destId="{C1B5E736-8AB1-4863-9AEF-0ABFE28E0268}" srcOrd="0" destOrd="0" presId="urn:microsoft.com/office/officeart/2009/3/layout/HorizontalOrganizationChart"/>
    <dgm:cxn modelId="{22019AD6-C811-4D93-822B-BCF3898FFE08}" type="presParOf" srcId="{14D6E055-DDCA-41FD-AC5D-007CCE3C7E8D}" destId="{16113545-421B-4924-84F8-98AEAFD4BE66}" srcOrd="1" destOrd="0" presId="urn:microsoft.com/office/officeart/2009/3/layout/HorizontalOrganizationChart"/>
    <dgm:cxn modelId="{5E2A45A9-C083-43FF-B299-B7ECCEADE9BE}" type="presParOf" srcId="{16113545-421B-4924-84F8-98AEAFD4BE66}" destId="{E46413EE-7324-4981-A699-8DA69FA299A0}" srcOrd="0" destOrd="0" presId="urn:microsoft.com/office/officeart/2009/3/layout/HorizontalOrganizationChart"/>
    <dgm:cxn modelId="{7C715C10-AB66-43C7-94F1-C6B929B4D450}" type="presParOf" srcId="{E46413EE-7324-4981-A699-8DA69FA299A0}" destId="{5561A577-340D-4957-8289-76CDD20A7BFC}" srcOrd="0" destOrd="0" presId="urn:microsoft.com/office/officeart/2009/3/layout/HorizontalOrganizationChart"/>
    <dgm:cxn modelId="{4EAE54C0-7168-4D9F-9DD1-A0A7C9952B12}" type="presParOf" srcId="{E46413EE-7324-4981-A699-8DA69FA299A0}" destId="{9A475D3F-3B0B-4DB3-9970-00CAB1EFFF7E}" srcOrd="1" destOrd="0" presId="urn:microsoft.com/office/officeart/2009/3/layout/HorizontalOrganizationChart"/>
    <dgm:cxn modelId="{A7A1B97C-5FAC-499A-B385-D77DA79B403E}" type="presParOf" srcId="{16113545-421B-4924-84F8-98AEAFD4BE66}" destId="{F3ED8913-DE28-40A7-8EDD-92A280BAED96}" srcOrd="1" destOrd="0" presId="urn:microsoft.com/office/officeart/2009/3/layout/HorizontalOrganizationChart"/>
    <dgm:cxn modelId="{79C9BE6D-509C-49EC-B357-F54ACB67BC71}" type="presParOf" srcId="{16113545-421B-4924-84F8-98AEAFD4BE66}" destId="{13DCD562-9A7E-499D-ABF7-7A82DD1A6B97}" srcOrd="2" destOrd="0" presId="urn:microsoft.com/office/officeart/2009/3/layout/HorizontalOrganizationChart"/>
    <dgm:cxn modelId="{C02FBAD5-B32D-4B13-A49E-A09CEDD726DE}" type="presParOf" srcId="{13DCD562-9A7E-499D-ABF7-7A82DD1A6B97}" destId="{8C94B278-D593-48E8-AA2B-A3C21F0532CF}" srcOrd="0" destOrd="0" presId="urn:microsoft.com/office/officeart/2009/3/layout/HorizontalOrganizationChart"/>
    <dgm:cxn modelId="{C7885F2D-BC11-4272-8987-901D31007422}" type="presParOf" srcId="{13DCD562-9A7E-499D-ABF7-7A82DD1A6B97}" destId="{A774463C-CAFC-4A2D-BF8E-33BAE582E16E}" srcOrd="1" destOrd="0" presId="urn:microsoft.com/office/officeart/2009/3/layout/HorizontalOrganizationChart"/>
    <dgm:cxn modelId="{06EA027A-5BD5-4CCA-8ECA-DAFB798E5338}" type="presParOf" srcId="{A774463C-CAFC-4A2D-BF8E-33BAE582E16E}" destId="{B0651151-CA56-47A2-AD93-6A6CAA3DFD8D}" srcOrd="0" destOrd="0" presId="urn:microsoft.com/office/officeart/2009/3/layout/HorizontalOrganizationChart"/>
    <dgm:cxn modelId="{9029BF52-B21A-4D99-8A5E-DCDB0F50A970}" type="presParOf" srcId="{B0651151-CA56-47A2-AD93-6A6CAA3DFD8D}" destId="{DC26EA6B-543C-4477-98AD-0B777BD484D9}" srcOrd="0" destOrd="0" presId="urn:microsoft.com/office/officeart/2009/3/layout/HorizontalOrganizationChart"/>
    <dgm:cxn modelId="{86FC4EE8-3D89-4272-BAE5-51DF8E7147DA}" type="presParOf" srcId="{B0651151-CA56-47A2-AD93-6A6CAA3DFD8D}" destId="{B9E9CAA5-337F-49B8-B512-00F550E10B6D}" srcOrd="1" destOrd="0" presId="urn:microsoft.com/office/officeart/2009/3/layout/HorizontalOrganizationChart"/>
    <dgm:cxn modelId="{19DF8E23-9721-46F8-BAF4-37C193B57DFB}" type="presParOf" srcId="{A774463C-CAFC-4A2D-BF8E-33BAE582E16E}" destId="{856983B0-4126-4711-B308-6DB54757A0EA}" srcOrd="1" destOrd="0" presId="urn:microsoft.com/office/officeart/2009/3/layout/HorizontalOrganizationChart"/>
    <dgm:cxn modelId="{5F99BE77-BC4E-450B-B0D9-7D14C2FE3E48}" type="presParOf" srcId="{A774463C-CAFC-4A2D-BF8E-33BAE582E16E}" destId="{D8167E9A-8FDE-4430-9ECE-E9678B28CD6E}" srcOrd="2" destOrd="0" presId="urn:microsoft.com/office/officeart/2009/3/layout/HorizontalOrganizationChart"/>
    <dgm:cxn modelId="{4F1E6FF4-8D82-4710-A40E-80F0BF46D2AD}" type="presParOf" srcId="{13DCD562-9A7E-499D-ABF7-7A82DD1A6B97}" destId="{1E291B40-6DF7-4338-A2FB-5F6AD81B596F}" srcOrd="2" destOrd="0" presId="urn:microsoft.com/office/officeart/2009/3/layout/HorizontalOrganizationChart"/>
    <dgm:cxn modelId="{867780B5-2F2D-4D29-BF03-9890990DE428}" type="presParOf" srcId="{13DCD562-9A7E-499D-ABF7-7A82DD1A6B97}" destId="{5E20B6D1-1A42-441A-94FE-9017CD701DFC}" srcOrd="3" destOrd="0" presId="urn:microsoft.com/office/officeart/2009/3/layout/HorizontalOrganizationChart"/>
    <dgm:cxn modelId="{B007974E-1AC6-4F60-A444-64F386BF79CA}" type="presParOf" srcId="{5E20B6D1-1A42-441A-94FE-9017CD701DFC}" destId="{6A8A1F7B-AC96-4A05-B6DC-926D0FEBC323}" srcOrd="0" destOrd="0" presId="urn:microsoft.com/office/officeart/2009/3/layout/HorizontalOrganizationChart"/>
    <dgm:cxn modelId="{C1D2AB24-AE4D-46EE-8EA3-0D0651AB6E7B}" type="presParOf" srcId="{6A8A1F7B-AC96-4A05-B6DC-926D0FEBC323}" destId="{4E0187A5-B52F-4E52-9B49-096C7C92EF08}" srcOrd="0" destOrd="0" presId="urn:microsoft.com/office/officeart/2009/3/layout/HorizontalOrganizationChart"/>
    <dgm:cxn modelId="{17AFB675-17E0-4F00-A0C5-62A95146D336}" type="presParOf" srcId="{6A8A1F7B-AC96-4A05-B6DC-926D0FEBC323}" destId="{8C994909-857B-43FA-AAE6-872412C46508}" srcOrd="1" destOrd="0" presId="urn:microsoft.com/office/officeart/2009/3/layout/HorizontalOrganizationChart"/>
    <dgm:cxn modelId="{ABFC9706-8DB4-46BD-AE91-19229766BF19}" type="presParOf" srcId="{5E20B6D1-1A42-441A-94FE-9017CD701DFC}" destId="{2DBBB4A8-716C-48FD-8FE6-20E3AFD29564}" srcOrd="1" destOrd="0" presId="urn:microsoft.com/office/officeart/2009/3/layout/HorizontalOrganizationChart"/>
    <dgm:cxn modelId="{444B449B-C4AE-4BAC-BE8D-A3DF970151B3}" type="presParOf" srcId="{5E20B6D1-1A42-441A-94FE-9017CD701DFC}" destId="{5EEF9BBB-0295-4098-B3BA-C152C5870378}" srcOrd="2" destOrd="0" presId="urn:microsoft.com/office/officeart/2009/3/layout/HorizontalOrganizationChart"/>
    <dgm:cxn modelId="{75EEB5FE-29CF-4780-B55A-AB58303F83A0}" type="presParOf" srcId="{5EEF9BBB-0295-4098-B3BA-C152C5870378}" destId="{2A406177-CFAF-4CB8-B053-8A1B77323E72}" srcOrd="0" destOrd="0" presId="urn:microsoft.com/office/officeart/2009/3/layout/HorizontalOrganizationChart"/>
    <dgm:cxn modelId="{BD2D482C-F152-4E54-99CD-AB445D294753}" type="presParOf" srcId="{5EEF9BBB-0295-4098-B3BA-C152C5870378}" destId="{BF159904-B892-4170-9CC9-836FA87A95B9}" srcOrd="1" destOrd="0" presId="urn:microsoft.com/office/officeart/2009/3/layout/HorizontalOrganizationChart"/>
    <dgm:cxn modelId="{4709AEAF-2224-4A3D-9A2A-A274A63A4FDD}" type="presParOf" srcId="{BF159904-B892-4170-9CC9-836FA87A95B9}" destId="{9C918C98-20C3-46BF-83D8-B3A3AAFC748A}" srcOrd="0" destOrd="0" presId="urn:microsoft.com/office/officeart/2009/3/layout/HorizontalOrganizationChart"/>
    <dgm:cxn modelId="{82CE828B-9522-429B-AE54-85764808CB08}" type="presParOf" srcId="{9C918C98-20C3-46BF-83D8-B3A3AAFC748A}" destId="{1502F393-E5B5-4C7B-BF53-2B021012E3CA}" srcOrd="0" destOrd="0" presId="urn:microsoft.com/office/officeart/2009/3/layout/HorizontalOrganizationChart"/>
    <dgm:cxn modelId="{2707570D-B365-443D-B544-509C31AE79C7}" type="presParOf" srcId="{9C918C98-20C3-46BF-83D8-B3A3AAFC748A}" destId="{B35E84CF-3247-43F9-B851-43133181841E}" srcOrd="1" destOrd="0" presId="urn:microsoft.com/office/officeart/2009/3/layout/HorizontalOrganizationChart"/>
    <dgm:cxn modelId="{00B7EB68-1CF1-4DAF-A1C5-4859D11D2076}" type="presParOf" srcId="{BF159904-B892-4170-9CC9-836FA87A95B9}" destId="{2BE9A397-EEE6-402F-8248-B0AD9AFAC9EB}" srcOrd="1" destOrd="0" presId="urn:microsoft.com/office/officeart/2009/3/layout/HorizontalOrganizationChart"/>
    <dgm:cxn modelId="{703BA50A-A3AD-4146-8E86-A4DE1E1C52CF}" type="presParOf" srcId="{BF159904-B892-4170-9CC9-836FA87A95B9}" destId="{ADD7102F-BB27-44DC-B1D9-DBD6AE749FC3}" srcOrd="2" destOrd="0" presId="urn:microsoft.com/office/officeart/2009/3/layout/HorizontalOrganizationChart"/>
    <dgm:cxn modelId="{0C443594-AAB4-406C-9102-3CF4620BD226}" type="presParOf" srcId="{1021018D-F8B8-4CC6-AE34-416574E4A477}" destId="{D0454FB6-05CD-41F4-A2A1-7BA955D7D9A4}" srcOrd="2" destOrd="0" presId="urn:microsoft.com/office/officeart/2009/3/layout/HorizontalOrganizationChart"/>
    <dgm:cxn modelId="{4A999132-F579-4CF4-A83A-86EA6F563236}" type="presParOf" srcId="{FA96DBC0-37D0-4C51-959B-E9ACCD94959C}" destId="{F5CA4830-37A3-4D55-AF38-CB5450FCCECE}" srcOrd="2" destOrd="0" presId="urn:microsoft.com/office/officeart/2009/3/layout/HorizontalOrganizationChart"/>
    <dgm:cxn modelId="{3DE99264-27AD-4884-A936-6C3720C70217}" type="presParOf" srcId="{F5CA4830-37A3-4D55-AF38-CB5450FCCECE}" destId="{557770D6-1121-4878-B1BD-D910333FB5F7}" srcOrd="0" destOrd="0" presId="urn:microsoft.com/office/officeart/2009/3/layout/HorizontalOrganizationChart"/>
    <dgm:cxn modelId="{40F71D65-46ED-4CDB-BB04-3538833C31E7}" type="presParOf" srcId="{557770D6-1121-4878-B1BD-D910333FB5F7}" destId="{BD5784A4-5FA7-4B65-96CD-3A7E353CECD5}" srcOrd="0" destOrd="0" presId="urn:microsoft.com/office/officeart/2009/3/layout/HorizontalOrganizationChart"/>
    <dgm:cxn modelId="{B7559E40-9072-4AB7-AECE-F4C749DE3523}" type="presParOf" srcId="{557770D6-1121-4878-B1BD-D910333FB5F7}" destId="{DD395AD5-0AAC-4C87-846E-CDEA968F9CDB}" srcOrd="1" destOrd="0" presId="urn:microsoft.com/office/officeart/2009/3/layout/HorizontalOrganizationChart"/>
    <dgm:cxn modelId="{1ED3807D-CB6E-47E5-8FA0-69AD5A651202}" type="presParOf" srcId="{F5CA4830-37A3-4D55-AF38-CB5450FCCECE}" destId="{5D120D45-8F00-4245-AD86-E6B2D79ECCA6}" srcOrd="1" destOrd="0" presId="urn:microsoft.com/office/officeart/2009/3/layout/HorizontalOrganizationChart"/>
    <dgm:cxn modelId="{38FEFD86-634A-4D19-8414-762B13782CC0}" type="presParOf" srcId="{5D120D45-8F00-4245-AD86-E6B2D79ECCA6}" destId="{CAA10926-93F9-4A25-8C9A-F7B94945E1BA}" srcOrd="0" destOrd="0" presId="urn:microsoft.com/office/officeart/2009/3/layout/HorizontalOrganizationChart"/>
    <dgm:cxn modelId="{17799A4E-61DB-47BD-B971-280768CA27BF}" type="presParOf" srcId="{5D120D45-8F00-4245-AD86-E6B2D79ECCA6}" destId="{63CDA73F-820D-4F75-A15C-E2ED24B2F659}" srcOrd="1" destOrd="0" presId="urn:microsoft.com/office/officeart/2009/3/layout/HorizontalOrganizationChart"/>
    <dgm:cxn modelId="{575F8531-1CBA-4A51-85CB-5BE17FBF4D97}" type="presParOf" srcId="{63CDA73F-820D-4F75-A15C-E2ED24B2F659}" destId="{D22AB530-628B-4438-8914-85DE58BFDF25}" srcOrd="0" destOrd="0" presId="urn:microsoft.com/office/officeart/2009/3/layout/HorizontalOrganizationChart"/>
    <dgm:cxn modelId="{120E5AFC-B87C-49F6-A6BE-D39251AEB544}" type="presParOf" srcId="{D22AB530-628B-4438-8914-85DE58BFDF25}" destId="{D5FBB83E-21B3-4E50-8F18-72C9F22222D3}" srcOrd="0" destOrd="0" presId="urn:microsoft.com/office/officeart/2009/3/layout/HorizontalOrganizationChart"/>
    <dgm:cxn modelId="{1D615AB5-EA60-4CF5-89A4-12ADB725E899}" type="presParOf" srcId="{D22AB530-628B-4438-8914-85DE58BFDF25}" destId="{D4444AFA-82A6-43AC-8736-C39CA3C32424}" srcOrd="1" destOrd="0" presId="urn:microsoft.com/office/officeart/2009/3/layout/HorizontalOrganizationChart"/>
    <dgm:cxn modelId="{F4FE2677-2A5A-44A5-AF36-17AC08D5223D}" type="presParOf" srcId="{63CDA73F-820D-4F75-A15C-E2ED24B2F659}" destId="{706E4D66-E5D1-41A5-988B-354F4D55E645}" srcOrd="1" destOrd="0" presId="urn:microsoft.com/office/officeart/2009/3/layout/HorizontalOrganizationChart"/>
    <dgm:cxn modelId="{9158A2AB-2DF5-421F-AE9F-718724AB2F55}" type="presParOf" srcId="{63CDA73F-820D-4F75-A15C-E2ED24B2F659}" destId="{4403B3DE-BB7A-4476-A7E0-77A264250CD8}" srcOrd="2" destOrd="0" presId="urn:microsoft.com/office/officeart/2009/3/layout/HorizontalOrganizationChart"/>
    <dgm:cxn modelId="{E21491E5-A0C6-4E7A-8E37-7B7DEA5655B3}" type="presParOf" srcId="{4403B3DE-BB7A-4476-A7E0-77A264250CD8}" destId="{781F9431-641F-4B47-992C-35F7C51CF6E6}" srcOrd="0" destOrd="0" presId="urn:microsoft.com/office/officeart/2009/3/layout/HorizontalOrganizationChart"/>
    <dgm:cxn modelId="{C20988A4-2732-4300-A609-CF18E8676B75}" type="presParOf" srcId="{4403B3DE-BB7A-4476-A7E0-77A264250CD8}" destId="{0FA25417-7B5C-4A6A-A6E2-99463BEA8784}" srcOrd="1" destOrd="0" presId="urn:microsoft.com/office/officeart/2009/3/layout/HorizontalOrganizationChart"/>
    <dgm:cxn modelId="{C774BA03-FC93-478C-804D-97F31415DF4E}" type="presParOf" srcId="{0FA25417-7B5C-4A6A-A6E2-99463BEA8784}" destId="{3FC7E53A-C595-421E-9DD8-6B923AAAF289}" srcOrd="0" destOrd="0" presId="urn:microsoft.com/office/officeart/2009/3/layout/HorizontalOrganizationChart"/>
    <dgm:cxn modelId="{FDE160A1-3B15-45C9-B6FE-A628BA95118C}" type="presParOf" srcId="{3FC7E53A-C595-421E-9DD8-6B923AAAF289}" destId="{9850F43E-D454-4379-98C7-B1ED9BC39DFB}" srcOrd="0" destOrd="0" presId="urn:microsoft.com/office/officeart/2009/3/layout/HorizontalOrganizationChart"/>
    <dgm:cxn modelId="{AB58A316-E291-4C08-8F8C-73E9E56717E3}" type="presParOf" srcId="{3FC7E53A-C595-421E-9DD8-6B923AAAF289}" destId="{546A10F9-599C-4D99-8558-1A4F5AF4C504}" srcOrd="1" destOrd="0" presId="urn:microsoft.com/office/officeart/2009/3/layout/HorizontalOrganizationChart"/>
    <dgm:cxn modelId="{1DDE31F8-2988-4CAF-992F-D5ACA0C8FCC2}" type="presParOf" srcId="{0FA25417-7B5C-4A6A-A6E2-99463BEA8784}" destId="{819D07B2-605D-45A2-8B49-214EBCF4F481}" srcOrd="1" destOrd="0" presId="urn:microsoft.com/office/officeart/2009/3/layout/HorizontalOrganizationChart"/>
    <dgm:cxn modelId="{B82B9040-D4B5-4378-AB3C-952338EAA6E3}" type="presParOf" srcId="{0FA25417-7B5C-4A6A-A6E2-99463BEA8784}" destId="{E5969139-EC81-4F1A-8172-5DDC8EC9017A}" srcOrd="2" destOrd="0" presId="urn:microsoft.com/office/officeart/2009/3/layout/HorizontalOrganizationChart"/>
    <dgm:cxn modelId="{DF65563E-2441-46E0-AD6C-52C3F1EAD5F0}" type="presParOf" srcId="{4403B3DE-BB7A-4476-A7E0-77A264250CD8}" destId="{85A39995-173F-45DE-8B0E-AFF11AA4170C}" srcOrd="2" destOrd="0" presId="urn:microsoft.com/office/officeart/2009/3/layout/HorizontalOrganizationChart"/>
    <dgm:cxn modelId="{BE2D4FF8-EBF2-414F-A0DB-DEC87DB08EEC}" type="presParOf" srcId="{4403B3DE-BB7A-4476-A7E0-77A264250CD8}" destId="{EFB261B8-E942-4528-A8F4-1C524710601A}" srcOrd="3" destOrd="0" presId="urn:microsoft.com/office/officeart/2009/3/layout/HorizontalOrganizationChart"/>
    <dgm:cxn modelId="{5C122097-F030-4F7B-ACBA-95D80098ED3D}" type="presParOf" srcId="{EFB261B8-E942-4528-A8F4-1C524710601A}" destId="{2500A8AF-BA9D-4A95-A903-DED3103FC8C9}" srcOrd="0" destOrd="0" presId="urn:microsoft.com/office/officeart/2009/3/layout/HorizontalOrganizationChart"/>
    <dgm:cxn modelId="{B0883ADF-3844-48A1-9DDE-BDBDCE69B042}" type="presParOf" srcId="{2500A8AF-BA9D-4A95-A903-DED3103FC8C9}" destId="{C5DE830A-BE4B-4234-B6BE-EA1906145030}" srcOrd="0" destOrd="0" presId="urn:microsoft.com/office/officeart/2009/3/layout/HorizontalOrganizationChart"/>
    <dgm:cxn modelId="{FBDBE0EE-D47D-4918-8E17-5DD896F6C0FE}" type="presParOf" srcId="{2500A8AF-BA9D-4A95-A903-DED3103FC8C9}" destId="{51F8F94F-57C7-42A7-B19B-1C1FC78A6AA8}" srcOrd="1" destOrd="0" presId="urn:microsoft.com/office/officeart/2009/3/layout/HorizontalOrganizationChart"/>
    <dgm:cxn modelId="{1AE2A456-E3D5-4732-A191-3417EB3A623E}" type="presParOf" srcId="{EFB261B8-E942-4528-A8F4-1C524710601A}" destId="{C6CCD77F-53ED-4D1E-A1E2-CEC3402C3D5A}" srcOrd="1" destOrd="0" presId="urn:microsoft.com/office/officeart/2009/3/layout/HorizontalOrganizationChart"/>
    <dgm:cxn modelId="{912FAD37-0C67-4950-980F-80E334D069AF}" type="presParOf" srcId="{EFB261B8-E942-4528-A8F4-1C524710601A}" destId="{581ACD6B-0341-4583-A0EC-B1DB0CDD8194}" srcOrd="2" destOrd="0" presId="urn:microsoft.com/office/officeart/2009/3/layout/HorizontalOrganizationChart"/>
    <dgm:cxn modelId="{33DE6EDE-7EBF-4CFC-9AC2-8A31FB669BD0}" type="presParOf" srcId="{581ACD6B-0341-4583-A0EC-B1DB0CDD8194}" destId="{D0CD6FFD-B1FD-4737-8203-FBCEBBD5CA85}" srcOrd="0" destOrd="0" presId="urn:microsoft.com/office/officeart/2009/3/layout/HorizontalOrganizationChart"/>
    <dgm:cxn modelId="{E87ACCD8-CDF7-43FB-9B9A-6472E1B9BF4D}" type="presParOf" srcId="{581ACD6B-0341-4583-A0EC-B1DB0CDD8194}" destId="{93FC6B90-6437-44E7-9F05-649360DC377A}" srcOrd="1" destOrd="0" presId="urn:microsoft.com/office/officeart/2009/3/layout/HorizontalOrganizationChart"/>
    <dgm:cxn modelId="{CBCCB3D7-05D6-4D6C-9A49-D0CB0948D7E1}" type="presParOf" srcId="{93FC6B90-6437-44E7-9F05-649360DC377A}" destId="{7483AD03-4335-428C-B058-C02430AF826C}" srcOrd="0" destOrd="0" presId="urn:microsoft.com/office/officeart/2009/3/layout/HorizontalOrganizationChart"/>
    <dgm:cxn modelId="{F6131BFB-8651-47A0-B5C7-22BF77A989BD}" type="presParOf" srcId="{7483AD03-4335-428C-B058-C02430AF826C}" destId="{CD20419A-5CB3-4F7D-9B3F-572E64DD58B9}" srcOrd="0" destOrd="0" presId="urn:microsoft.com/office/officeart/2009/3/layout/HorizontalOrganizationChart"/>
    <dgm:cxn modelId="{974C9B82-88BE-4EAC-8FFE-02F72E941F3F}" type="presParOf" srcId="{7483AD03-4335-428C-B058-C02430AF826C}" destId="{BE5034BC-B319-43E1-90AF-461B0451E822}" srcOrd="1" destOrd="0" presId="urn:microsoft.com/office/officeart/2009/3/layout/HorizontalOrganizationChart"/>
    <dgm:cxn modelId="{2204D5AE-538D-46F4-B5F5-C5A372380ABF}" type="presParOf" srcId="{93FC6B90-6437-44E7-9F05-649360DC377A}" destId="{95345E9A-EA1D-4844-B0A6-D4FB1DD63623}" srcOrd="1" destOrd="0" presId="urn:microsoft.com/office/officeart/2009/3/layout/HorizontalOrganizationChart"/>
    <dgm:cxn modelId="{256FB134-8F44-4BAC-B6C2-7D28465A7491}" type="presParOf" srcId="{93FC6B90-6437-44E7-9F05-649360DC377A}" destId="{682F6631-691A-4C78-824E-64D045D3AEB0}" srcOrd="2" destOrd="0" presId="urn:microsoft.com/office/officeart/2009/3/layout/HorizontalOrganizationChart"/>
    <dgm:cxn modelId="{1D2E11F6-6739-403B-BB75-E030587EEB2C}" type="presParOf" srcId="{F5CA4830-37A3-4D55-AF38-CB5450FCCECE}" destId="{BEF052AA-3009-4CE8-B9EA-256CBE8432F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FD67C5A-D554-4E88-8C32-EF66B3EFB00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pt-BR"/>
        </a:p>
      </dgm:t>
    </dgm:pt>
    <dgm:pt modelId="{202B8B40-659A-44C1-9796-1BA5A9715BD2}">
      <dgm:prSet phldrT="[Text]" custT="1"/>
      <dgm:spPr>
        <a:solidFill>
          <a:srgbClr val="002060"/>
        </a:solidFill>
      </dgm:spPr>
      <dgm:t>
        <a:bodyPr/>
        <a:lstStyle/>
        <a:p>
          <a:r>
            <a:rPr lang="pt-BR" sz="2400" b="1" dirty="0">
              <a:latin typeface="Times New Roman" panose="02020603050405020304" pitchFamily="18" charset="0"/>
              <a:cs typeface="Times New Roman" panose="02020603050405020304" pitchFamily="18" charset="0"/>
            </a:rPr>
            <a:t>R 1000 PM</a:t>
          </a:r>
        </a:p>
      </dgm:t>
    </dgm:pt>
    <dgm:pt modelId="{A0E76258-05DF-459C-9951-6D26301818E9}" type="parTrans" cxnId="{D4A4659F-1841-4450-BEE4-A60E0EDECFF6}">
      <dgm:prSet/>
      <dgm:spPr/>
      <dgm:t>
        <a:bodyPr/>
        <a:lstStyle/>
        <a:p>
          <a:endParaRPr lang="pt-BR" sz="2400" b="1">
            <a:latin typeface="Times New Roman" panose="02020603050405020304" pitchFamily="18" charset="0"/>
            <a:cs typeface="Times New Roman" panose="02020603050405020304" pitchFamily="18" charset="0"/>
          </a:endParaRPr>
        </a:p>
      </dgm:t>
    </dgm:pt>
    <dgm:pt modelId="{A82DFE9A-7356-476F-A457-979450BFEECD}" type="sibTrans" cxnId="{D4A4659F-1841-4450-BEE4-A60E0EDECFF6}">
      <dgm:prSet/>
      <dgm:spPr/>
      <dgm:t>
        <a:bodyPr/>
        <a:lstStyle/>
        <a:p>
          <a:endParaRPr lang="pt-BR" sz="2400" b="1">
            <a:latin typeface="Times New Roman" panose="02020603050405020304" pitchFamily="18" charset="0"/>
            <a:cs typeface="Times New Roman" panose="02020603050405020304" pitchFamily="18" charset="0"/>
          </a:endParaRPr>
        </a:p>
      </dgm:t>
    </dgm:pt>
    <dgm:pt modelId="{C6AA9CC3-3362-4FDB-8DA2-5DB7D61D9ABE}">
      <dgm:prSet custT="1"/>
      <dgm:spPr/>
      <dgm:t>
        <a:bodyPr/>
        <a:lstStyle/>
        <a:p>
          <a:r>
            <a:rPr lang="pt-BR" sz="2400" b="1" dirty="0">
              <a:latin typeface="Times New Roman" panose="02020603050405020304" pitchFamily="18" charset="0"/>
              <a:cs typeface="Times New Roman" panose="02020603050405020304" pitchFamily="18" charset="0"/>
            </a:rPr>
            <a:t>R 1000 UG</a:t>
          </a:r>
        </a:p>
      </dgm:t>
    </dgm:pt>
    <dgm:pt modelId="{469EA3D9-F59B-4144-A86C-2D82DA0450AA}" type="parTrans" cxnId="{B8BFC9FE-74DC-4EE0-8E0A-0E1C7C1FA474}">
      <dgm:prSet/>
      <dgm:spPr/>
      <dgm:t>
        <a:bodyPr/>
        <a:lstStyle/>
        <a:p>
          <a:endParaRPr lang="pt-BR" sz="2400" b="1">
            <a:latin typeface="Times New Roman" panose="02020603050405020304" pitchFamily="18" charset="0"/>
            <a:cs typeface="Times New Roman" panose="02020603050405020304" pitchFamily="18" charset="0"/>
          </a:endParaRPr>
        </a:p>
      </dgm:t>
    </dgm:pt>
    <dgm:pt modelId="{BE59CDC0-020F-4818-B145-4A1FBB4233C2}" type="sibTrans" cxnId="{B8BFC9FE-74DC-4EE0-8E0A-0E1C7C1FA474}">
      <dgm:prSet/>
      <dgm:spPr/>
      <dgm:t>
        <a:bodyPr/>
        <a:lstStyle/>
        <a:p>
          <a:endParaRPr lang="pt-BR" sz="2400" b="1">
            <a:latin typeface="Times New Roman" panose="02020603050405020304" pitchFamily="18" charset="0"/>
            <a:cs typeface="Times New Roman" panose="02020603050405020304" pitchFamily="18" charset="0"/>
          </a:endParaRPr>
        </a:p>
      </dgm:t>
    </dgm:pt>
    <dgm:pt modelId="{BFA9E7DE-C6F8-45E1-ABC2-67A6E25877E7}">
      <dgm:prSet custT="1"/>
      <dgm:spPr>
        <a:solidFill>
          <a:schemeClr val="bg2">
            <a:lumMod val="50000"/>
          </a:schemeClr>
        </a:solidFill>
      </dgm:spPr>
      <dgm:t>
        <a:bodyPr/>
        <a:lstStyle/>
        <a:p>
          <a:r>
            <a:rPr lang="pt-BR" sz="2400" b="1" dirty="0">
              <a:latin typeface="Times New Roman" panose="02020603050405020304" pitchFamily="18" charset="0"/>
              <a:cs typeface="Times New Roman" panose="02020603050405020304" pitchFamily="18" charset="0"/>
            </a:rPr>
            <a:t>R 1000 UG</a:t>
          </a:r>
        </a:p>
      </dgm:t>
    </dgm:pt>
    <dgm:pt modelId="{B5884D76-9A09-4390-A2ED-64714FF7E739}" type="parTrans" cxnId="{0A21E9C8-7ADF-4F76-BD7E-3A92F680D201}">
      <dgm:prSet/>
      <dgm:spPr/>
      <dgm:t>
        <a:bodyPr/>
        <a:lstStyle/>
        <a:p>
          <a:endParaRPr lang="pt-BR" sz="2400" b="1">
            <a:latin typeface="Times New Roman" panose="02020603050405020304" pitchFamily="18" charset="0"/>
            <a:cs typeface="Times New Roman" panose="02020603050405020304" pitchFamily="18" charset="0"/>
          </a:endParaRPr>
        </a:p>
      </dgm:t>
    </dgm:pt>
    <dgm:pt modelId="{060772BE-C93F-47B9-9791-893975F580AE}" type="sibTrans" cxnId="{0A21E9C8-7ADF-4F76-BD7E-3A92F680D201}">
      <dgm:prSet/>
      <dgm:spPr/>
      <dgm:t>
        <a:bodyPr/>
        <a:lstStyle/>
        <a:p>
          <a:endParaRPr lang="pt-BR" sz="2400" b="1">
            <a:latin typeface="Times New Roman" panose="02020603050405020304" pitchFamily="18" charset="0"/>
            <a:cs typeface="Times New Roman" panose="02020603050405020304" pitchFamily="18" charset="0"/>
          </a:endParaRPr>
        </a:p>
      </dgm:t>
    </dgm:pt>
    <dgm:pt modelId="{82951741-1B3F-4053-84DE-0BC4096C501D}" type="asst">
      <dgm:prSet custT="1"/>
      <dgm:spPr>
        <a:solidFill>
          <a:schemeClr val="bg2">
            <a:lumMod val="50000"/>
          </a:schemeClr>
        </a:solidFill>
      </dgm:spPr>
      <dgm:t>
        <a:bodyPr/>
        <a:lstStyle/>
        <a:p>
          <a:r>
            <a:rPr lang="pt-BR" sz="2400" b="1" dirty="0">
              <a:latin typeface="Times New Roman" panose="02020603050405020304" pitchFamily="18" charset="0"/>
              <a:cs typeface="Times New Roman" panose="02020603050405020304" pitchFamily="18" charset="0"/>
            </a:rPr>
            <a:t>R 2099</a:t>
          </a:r>
        </a:p>
      </dgm:t>
    </dgm:pt>
    <dgm:pt modelId="{9DC9B24F-8C6C-40F0-9A55-F14E4C239D09}" type="parTrans" cxnId="{E647A866-45DA-42EA-A87C-84DA3D50C8CE}">
      <dgm:prSet/>
      <dgm:spPr/>
      <dgm:t>
        <a:bodyPr/>
        <a:lstStyle/>
        <a:p>
          <a:endParaRPr lang="pt-BR" sz="2400" b="1">
            <a:latin typeface="Times New Roman" panose="02020603050405020304" pitchFamily="18" charset="0"/>
            <a:cs typeface="Times New Roman" panose="02020603050405020304" pitchFamily="18" charset="0"/>
          </a:endParaRPr>
        </a:p>
      </dgm:t>
    </dgm:pt>
    <dgm:pt modelId="{309C20B5-6634-43CD-B203-04910C56AC63}" type="sibTrans" cxnId="{E647A866-45DA-42EA-A87C-84DA3D50C8CE}">
      <dgm:prSet/>
      <dgm:spPr/>
      <dgm:t>
        <a:bodyPr/>
        <a:lstStyle/>
        <a:p>
          <a:endParaRPr lang="pt-BR" sz="2400" b="1">
            <a:latin typeface="Times New Roman" panose="02020603050405020304" pitchFamily="18" charset="0"/>
            <a:cs typeface="Times New Roman" panose="02020603050405020304" pitchFamily="18" charset="0"/>
          </a:endParaRPr>
        </a:p>
      </dgm:t>
    </dgm:pt>
    <dgm:pt modelId="{A7093BB7-956C-46F9-B910-D5CFF2426441}" type="asst">
      <dgm:prSet custT="1"/>
      <dgm:spPr>
        <a:solidFill>
          <a:schemeClr val="bg2">
            <a:lumMod val="50000"/>
          </a:schemeClr>
        </a:solidFill>
      </dgm:spPr>
      <dgm:t>
        <a:bodyPr/>
        <a:lstStyle/>
        <a:p>
          <a:r>
            <a:rPr lang="pt-BR" sz="2400" b="1" dirty="0">
              <a:solidFill>
                <a:schemeClr val="bg1"/>
              </a:solidFill>
              <a:latin typeface="Times New Roman" panose="02020603050405020304" pitchFamily="18" charset="0"/>
              <a:cs typeface="Times New Roman" panose="02020603050405020304" pitchFamily="18" charset="0"/>
            </a:rPr>
            <a:t>DCTFWEB</a:t>
          </a:r>
        </a:p>
      </dgm:t>
    </dgm:pt>
    <dgm:pt modelId="{00418A30-1BA0-44FA-B6A2-9886A4B05695}" type="parTrans" cxnId="{131D4C9C-63C1-4D80-9973-AFC5A342F287}">
      <dgm:prSet/>
      <dgm:spPr/>
      <dgm:t>
        <a:bodyPr/>
        <a:lstStyle/>
        <a:p>
          <a:endParaRPr lang="pt-BR" sz="2400" b="1">
            <a:latin typeface="Times New Roman" panose="02020603050405020304" pitchFamily="18" charset="0"/>
            <a:cs typeface="Times New Roman" panose="02020603050405020304" pitchFamily="18" charset="0"/>
          </a:endParaRPr>
        </a:p>
      </dgm:t>
    </dgm:pt>
    <dgm:pt modelId="{337175C4-6142-4DED-BC7E-6394971399A4}" type="sibTrans" cxnId="{131D4C9C-63C1-4D80-9973-AFC5A342F287}">
      <dgm:prSet/>
      <dgm:spPr/>
      <dgm:t>
        <a:bodyPr/>
        <a:lstStyle/>
        <a:p>
          <a:endParaRPr lang="pt-BR" sz="2400" b="1">
            <a:latin typeface="Times New Roman" panose="02020603050405020304" pitchFamily="18" charset="0"/>
            <a:cs typeface="Times New Roman" panose="02020603050405020304" pitchFamily="18" charset="0"/>
          </a:endParaRPr>
        </a:p>
      </dgm:t>
    </dgm:pt>
    <dgm:pt modelId="{B4794E82-2680-4BC7-AB4C-29F2CFF48B17}" type="asst">
      <dgm:prSet custT="1"/>
      <dgm:spPr/>
      <dgm:t>
        <a:bodyPr/>
        <a:lstStyle/>
        <a:p>
          <a:r>
            <a:rPr lang="pt-BR" sz="2400" b="1" dirty="0">
              <a:latin typeface="Times New Roman" panose="02020603050405020304" pitchFamily="18" charset="0"/>
              <a:cs typeface="Times New Roman" panose="02020603050405020304" pitchFamily="18" charset="0"/>
            </a:rPr>
            <a:t> R 2099</a:t>
          </a:r>
        </a:p>
      </dgm:t>
    </dgm:pt>
    <dgm:pt modelId="{A928E166-C008-412C-BF9D-F9C6D0671A7C}" type="parTrans" cxnId="{528310BC-B97A-4762-B312-D1F12C070C64}">
      <dgm:prSet/>
      <dgm:spPr/>
      <dgm:t>
        <a:bodyPr/>
        <a:lstStyle/>
        <a:p>
          <a:endParaRPr lang="pt-BR" sz="2400" b="1">
            <a:latin typeface="Times New Roman" panose="02020603050405020304" pitchFamily="18" charset="0"/>
            <a:cs typeface="Times New Roman" panose="02020603050405020304" pitchFamily="18" charset="0"/>
          </a:endParaRPr>
        </a:p>
      </dgm:t>
    </dgm:pt>
    <dgm:pt modelId="{A70D64C4-D6BF-4B5A-899F-42D1D60BDAFD}" type="sibTrans" cxnId="{528310BC-B97A-4762-B312-D1F12C070C64}">
      <dgm:prSet/>
      <dgm:spPr/>
      <dgm:t>
        <a:bodyPr/>
        <a:lstStyle/>
        <a:p>
          <a:endParaRPr lang="pt-BR" sz="2400" b="1">
            <a:latin typeface="Times New Roman" panose="02020603050405020304" pitchFamily="18" charset="0"/>
            <a:cs typeface="Times New Roman" panose="02020603050405020304" pitchFamily="18" charset="0"/>
          </a:endParaRPr>
        </a:p>
      </dgm:t>
    </dgm:pt>
    <dgm:pt modelId="{EB039843-195D-4C2B-A5F4-3C7F27686295}" type="asst">
      <dgm:prSet custT="1"/>
      <dgm:spPr>
        <a:solidFill>
          <a:schemeClr val="accent1"/>
        </a:solidFill>
      </dgm:spPr>
      <dgm:t>
        <a:bodyPr/>
        <a:lstStyle/>
        <a:p>
          <a:r>
            <a:rPr lang="pt-BR" sz="2400" b="1" dirty="0">
              <a:solidFill>
                <a:schemeClr val="bg1"/>
              </a:solidFill>
              <a:latin typeface="Times New Roman" panose="02020603050405020304" pitchFamily="18" charset="0"/>
              <a:cs typeface="Times New Roman" panose="02020603050405020304" pitchFamily="18" charset="0"/>
            </a:rPr>
            <a:t>DCTFWEB</a:t>
          </a:r>
        </a:p>
      </dgm:t>
    </dgm:pt>
    <dgm:pt modelId="{5F58442E-B1EA-4BF8-8D22-EBC26DEB3030}" type="parTrans" cxnId="{654AA3FA-7319-47D3-932F-FC128BF8D1DD}">
      <dgm:prSet/>
      <dgm:spPr/>
      <dgm:t>
        <a:bodyPr/>
        <a:lstStyle/>
        <a:p>
          <a:endParaRPr lang="pt-BR" sz="2400" b="1">
            <a:latin typeface="Times New Roman" panose="02020603050405020304" pitchFamily="18" charset="0"/>
            <a:cs typeface="Times New Roman" panose="02020603050405020304" pitchFamily="18" charset="0"/>
          </a:endParaRPr>
        </a:p>
      </dgm:t>
    </dgm:pt>
    <dgm:pt modelId="{6E5B29D8-0B00-46A1-9E9B-2CF3168DE7F1}" type="sibTrans" cxnId="{654AA3FA-7319-47D3-932F-FC128BF8D1DD}">
      <dgm:prSet/>
      <dgm:spPr/>
      <dgm:t>
        <a:bodyPr/>
        <a:lstStyle/>
        <a:p>
          <a:endParaRPr lang="pt-BR" sz="2400" b="1">
            <a:latin typeface="Times New Roman" panose="02020603050405020304" pitchFamily="18" charset="0"/>
            <a:cs typeface="Times New Roman" panose="02020603050405020304" pitchFamily="18" charset="0"/>
          </a:endParaRPr>
        </a:p>
      </dgm:t>
    </dgm:pt>
    <dgm:pt modelId="{1EA85586-6DD8-4051-B25D-181049B7D278}" type="asst">
      <dgm:prSet custT="1"/>
      <dgm:spPr>
        <a:solidFill>
          <a:srgbClr val="002060"/>
        </a:solidFill>
      </dgm:spPr>
      <dgm:t>
        <a:bodyPr/>
        <a:lstStyle/>
        <a:p>
          <a:r>
            <a:rPr lang="pt-BR" sz="2400" b="1" dirty="0">
              <a:latin typeface="Times New Roman" panose="02020603050405020304" pitchFamily="18" charset="0"/>
              <a:cs typeface="Times New Roman" panose="02020603050405020304" pitchFamily="18" charset="0"/>
            </a:rPr>
            <a:t>R 2099</a:t>
          </a:r>
        </a:p>
      </dgm:t>
    </dgm:pt>
    <dgm:pt modelId="{116F0E4B-196E-4170-90CA-191F9704D473}" type="parTrans" cxnId="{BF03C3DE-5823-44D0-BD06-E4388F82FD88}">
      <dgm:prSet/>
      <dgm:spPr/>
      <dgm:t>
        <a:bodyPr/>
        <a:lstStyle/>
        <a:p>
          <a:endParaRPr lang="pt-BR" sz="2400" b="1">
            <a:latin typeface="Times New Roman" panose="02020603050405020304" pitchFamily="18" charset="0"/>
            <a:cs typeface="Times New Roman" panose="02020603050405020304" pitchFamily="18" charset="0"/>
          </a:endParaRPr>
        </a:p>
      </dgm:t>
    </dgm:pt>
    <dgm:pt modelId="{53BB04D5-924E-4F5F-99F8-0912C615F54B}" type="sibTrans" cxnId="{BF03C3DE-5823-44D0-BD06-E4388F82FD88}">
      <dgm:prSet/>
      <dgm:spPr/>
      <dgm:t>
        <a:bodyPr/>
        <a:lstStyle/>
        <a:p>
          <a:endParaRPr lang="pt-BR" sz="2400" b="1">
            <a:latin typeface="Times New Roman" panose="02020603050405020304" pitchFamily="18" charset="0"/>
            <a:cs typeface="Times New Roman" panose="02020603050405020304" pitchFamily="18" charset="0"/>
          </a:endParaRPr>
        </a:p>
      </dgm:t>
    </dgm:pt>
    <dgm:pt modelId="{FD3042B7-1A29-493E-AD42-8CC76F57C50E}" type="asst">
      <dgm:prSet custT="1"/>
      <dgm:spPr>
        <a:solidFill>
          <a:srgbClr val="002060"/>
        </a:solidFill>
      </dgm:spPr>
      <dgm:t>
        <a:bodyPr/>
        <a:lstStyle/>
        <a:p>
          <a:r>
            <a:rPr lang="pt-BR" sz="2400" b="1" dirty="0">
              <a:solidFill>
                <a:schemeClr val="bg1"/>
              </a:solidFill>
              <a:latin typeface="Times New Roman" panose="02020603050405020304" pitchFamily="18" charset="0"/>
              <a:cs typeface="Times New Roman" panose="02020603050405020304" pitchFamily="18" charset="0"/>
            </a:rPr>
            <a:t>DCTFWEB</a:t>
          </a:r>
        </a:p>
      </dgm:t>
    </dgm:pt>
    <dgm:pt modelId="{310FA5DB-A965-4802-AEBC-BA686145DDEC}" type="parTrans" cxnId="{CF332E3B-ACCD-46D0-9B5D-3F745DE756AC}">
      <dgm:prSet/>
      <dgm:spPr/>
      <dgm:t>
        <a:bodyPr/>
        <a:lstStyle/>
        <a:p>
          <a:endParaRPr lang="pt-BR" sz="2400" b="1">
            <a:latin typeface="Times New Roman" panose="02020603050405020304" pitchFamily="18" charset="0"/>
            <a:cs typeface="Times New Roman" panose="02020603050405020304" pitchFamily="18" charset="0"/>
          </a:endParaRPr>
        </a:p>
      </dgm:t>
    </dgm:pt>
    <dgm:pt modelId="{16BE95FB-7A1A-4B92-AFB3-4F3A3F9F826B}" type="sibTrans" cxnId="{CF332E3B-ACCD-46D0-9B5D-3F745DE756AC}">
      <dgm:prSet/>
      <dgm:spPr/>
      <dgm:t>
        <a:bodyPr/>
        <a:lstStyle/>
        <a:p>
          <a:endParaRPr lang="pt-BR" sz="2400" b="1">
            <a:latin typeface="Times New Roman" panose="02020603050405020304" pitchFamily="18" charset="0"/>
            <a:cs typeface="Times New Roman" panose="02020603050405020304" pitchFamily="18" charset="0"/>
          </a:endParaRPr>
        </a:p>
      </dgm:t>
    </dgm:pt>
    <dgm:pt modelId="{ACB89BCE-13AA-4A66-84E7-E36F1A44D817}" type="asst">
      <dgm:prSet custT="1"/>
      <dgm:spPr>
        <a:solidFill>
          <a:schemeClr val="accent2">
            <a:lumMod val="40000"/>
            <a:lumOff val="60000"/>
          </a:schemeClr>
        </a:solidFill>
      </dgm:spPr>
      <dgm:t>
        <a:bodyPr/>
        <a:lstStyle/>
        <a:p>
          <a:r>
            <a:rPr lang="pt-BR" sz="2400" b="1" dirty="0">
              <a:solidFill>
                <a:schemeClr val="tx1"/>
              </a:solidFill>
              <a:latin typeface="Times New Roman" panose="02020603050405020304" pitchFamily="18" charset="0"/>
              <a:cs typeface="Times New Roman" panose="02020603050405020304" pitchFamily="18" charset="0"/>
            </a:rPr>
            <a:t>DARF</a:t>
          </a:r>
        </a:p>
      </dgm:t>
    </dgm:pt>
    <dgm:pt modelId="{B138FCF3-DCA4-45BA-B69F-23CBF1D3CF9D}" type="parTrans" cxnId="{50250A8C-4A4C-4FF4-937B-BBF8355D1CB8}">
      <dgm:prSet/>
      <dgm:spPr/>
      <dgm:t>
        <a:bodyPr/>
        <a:lstStyle/>
        <a:p>
          <a:endParaRPr lang="pt-BR" sz="2400">
            <a:latin typeface="Times New Roman" panose="02020603050405020304" pitchFamily="18" charset="0"/>
            <a:cs typeface="Times New Roman" panose="02020603050405020304" pitchFamily="18" charset="0"/>
          </a:endParaRPr>
        </a:p>
      </dgm:t>
    </dgm:pt>
    <dgm:pt modelId="{7F19D5C9-F92D-4100-A84B-279F6F5C11CD}" type="sibTrans" cxnId="{50250A8C-4A4C-4FF4-937B-BBF8355D1CB8}">
      <dgm:prSet/>
      <dgm:spPr/>
      <dgm:t>
        <a:bodyPr/>
        <a:lstStyle/>
        <a:p>
          <a:endParaRPr lang="pt-BR" sz="2400">
            <a:latin typeface="Times New Roman" panose="02020603050405020304" pitchFamily="18" charset="0"/>
            <a:cs typeface="Times New Roman" panose="02020603050405020304" pitchFamily="18" charset="0"/>
          </a:endParaRPr>
        </a:p>
      </dgm:t>
    </dgm:pt>
    <dgm:pt modelId="{70018230-63DC-462A-8710-4D9E8333DB4B}" type="asst">
      <dgm:prSet custT="1"/>
      <dgm:spPr>
        <a:solidFill>
          <a:schemeClr val="accent2">
            <a:lumMod val="40000"/>
            <a:lumOff val="60000"/>
          </a:schemeClr>
        </a:solidFill>
      </dgm:spPr>
      <dgm:t>
        <a:bodyPr/>
        <a:lstStyle/>
        <a:p>
          <a:r>
            <a:rPr lang="pt-BR" sz="2400" b="1" dirty="0">
              <a:solidFill>
                <a:schemeClr val="tx1"/>
              </a:solidFill>
              <a:latin typeface="Times New Roman" panose="02020603050405020304" pitchFamily="18" charset="0"/>
              <a:cs typeface="Times New Roman" panose="02020603050405020304" pitchFamily="18" charset="0"/>
            </a:rPr>
            <a:t>DARF</a:t>
          </a:r>
        </a:p>
      </dgm:t>
    </dgm:pt>
    <dgm:pt modelId="{E5442D5F-BFBF-48F2-B048-6CB2CE361CB2}" type="parTrans" cxnId="{EAB2AA5E-E210-48B7-B498-C083ED5DE03C}">
      <dgm:prSet/>
      <dgm:spPr/>
      <dgm:t>
        <a:bodyPr/>
        <a:lstStyle/>
        <a:p>
          <a:endParaRPr lang="pt-BR" sz="2400">
            <a:latin typeface="Times New Roman" panose="02020603050405020304" pitchFamily="18" charset="0"/>
            <a:cs typeface="Times New Roman" panose="02020603050405020304" pitchFamily="18" charset="0"/>
          </a:endParaRPr>
        </a:p>
      </dgm:t>
    </dgm:pt>
    <dgm:pt modelId="{46A1DEF6-A752-427D-99E1-7D7ECF29D9D3}" type="sibTrans" cxnId="{EAB2AA5E-E210-48B7-B498-C083ED5DE03C}">
      <dgm:prSet/>
      <dgm:spPr/>
      <dgm:t>
        <a:bodyPr/>
        <a:lstStyle/>
        <a:p>
          <a:endParaRPr lang="pt-BR" sz="2400">
            <a:latin typeface="Times New Roman" panose="02020603050405020304" pitchFamily="18" charset="0"/>
            <a:cs typeface="Times New Roman" panose="02020603050405020304" pitchFamily="18" charset="0"/>
          </a:endParaRPr>
        </a:p>
      </dgm:t>
    </dgm:pt>
    <dgm:pt modelId="{CC1C06B5-2ACF-4C4E-9CA5-6ACA12807F6C}" type="asst">
      <dgm:prSet custT="1"/>
      <dgm:spPr>
        <a:solidFill>
          <a:schemeClr val="accent2">
            <a:lumMod val="40000"/>
            <a:lumOff val="60000"/>
          </a:schemeClr>
        </a:solidFill>
      </dgm:spPr>
      <dgm:t>
        <a:bodyPr/>
        <a:lstStyle/>
        <a:p>
          <a:r>
            <a:rPr lang="pt-BR" sz="2400" b="1" dirty="0">
              <a:solidFill>
                <a:schemeClr val="tx1"/>
              </a:solidFill>
              <a:latin typeface="Times New Roman" panose="02020603050405020304" pitchFamily="18" charset="0"/>
              <a:cs typeface="Times New Roman" panose="02020603050405020304" pitchFamily="18" charset="0"/>
            </a:rPr>
            <a:t>DARF</a:t>
          </a:r>
        </a:p>
      </dgm:t>
    </dgm:pt>
    <dgm:pt modelId="{4830BC52-01BA-4EE7-A648-7EFF818BE720}" type="parTrans" cxnId="{3CE14765-679B-4787-BC59-F256A6CEF0A2}">
      <dgm:prSet/>
      <dgm:spPr/>
      <dgm:t>
        <a:bodyPr/>
        <a:lstStyle/>
        <a:p>
          <a:endParaRPr lang="pt-BR" sz="2400">
            <a:latin typeface="Times New Roman" panose="02020603050405020304" pitchFamily="18" charset="0"/>
            <a:cs typeface="Times New Roman" panose="02020603050405020304" pitchFamily="18" charset="0"/>
          </a:endParaRPr>
        </a:p>
      </dgm:t>
    </dgm:pt>
    <dgm:pt modelId="{120A8E57-2A0D-4514-8D21-0B1754F946CB}" type="sibTrans" cxnId="{3CE14765-679B-4787-BC59-F256A6CEF0A2}">
      <dgm:prSet/>
      <dgm:spPr/>
      <dgm:t>
        <a:bodyPr/>
        <a:lstStyle/>
        <a:p>
          <a:endParaRPr lang="pt-BR" sz="2400">
            <a:latin typeface="Times New Roman" panose="02020603050405020304" pitchFamily="18" charset="0"/>
            <a:cs typeface="Times New Roman" panose="02020603050405020304" pitchFamily="18" charset="0"/>
          </a:endParaRPr>
        </a:p>
      </dgm:t>
    </dgm:pt>
    <dgm:pt modelId="{FA96DBC0-37D0-4C51-959B-E9ACCD94959C}" type="pres">
      <dgm:prSet presAssocID="{8FD67C5A-D554-4E88-8C32-EF66B3EFB000}" presName="hierChild1" presStyleCnt="0">
        <dgm:presLayoutVars>
          <dgm:orgChart val="1"/>
          <dgm:chPref val="1"/>
          <dgm:dir/>
          <dgm:animOne val="branch"/>
          <dgm:animLvl val="lvl"/>
          <dgm:resizeHandles/>
        </dgm:presLayoutVars>
      </dgm:prSet>
      <dgm:spPr/>
    </dgm:pt>
    <dgm:pt modelId="{9A778060-F0B5-4903-A89E-0A7448189619}" type="pres">
      <dgm:prSet presAssocID="{202B8B40-659A-44C1-9796-1BA5A9715BD2}" presName="hierRoot1" presStyleCnt="0">
        <dgm:presLayoutVars>
          <dgm:hierBranch val="init"/>
        </dgm:presLayoutVars>
      </dgm:prSet>
      <dgm:spPr/>
    </dgm:pt>
    <dgm:pt modelId="{1ACCBEFE-0F4A-4860-8C5C-F92C3A04FF19}" type="pres">
      <dgm:prSet presAssocID="{202B8B40-659A-44C1-9796-1BA5A9715BD2}" presName="rootComposite1" presStyleCnt="0"/>
      <dgm:spPr/>
    </dgm:pt>
    <dgm:pt modelId="{8FCB1F6B-0B98-4F41-A6D7-44858C1CF52A}" type="pres">
      <dgm:prSet presAssocID="{202B8B40-659A-44C1-9796-1BA5A9715BD2}" presName="rootText1" presStyleLbl="node0" presStyleIdx="0" presStyleCnt="3">
        <dgm:presLayoutVars>
          <dgm:chPref val="3"/>
        </dgm:presLayoutVars>
      </dgm:prSet>
      <dgm:spPr/>
    </dgm:pt>
    <dgm:pt modelId="{14A422DA-52DC-4083-8CF3-1E5E3FF7AD70}" type="pres">
      <dgm:prSet presAssocID="{202B8B40-659A-44C1-9796-1BA5A9715BD2}" presName="rootConnector1" presStyleLbl="node1" presStyleIdx="0" presStyleCnt="0"/>
      <dgm:spPr/>
    </dgm:pt>
    <dgm:pt modelId="{C726E6E6-6924-4F84-B497-2BC7AE88E104}" type="pres">
      <dgm:prSet presAssocID="{202B8B40-659A-44C1-9796-1BA5A9715BD2}" presName="hierChild2" presStyleCnt="0"/>
      <dgm:spPr/>
    </dgm:pt>
    <dgm:pt modelId="{04ABC105-44B1-4AE8-BC10-15F355C91694}" type="pres">
      <dgm:prSet presAssocID="{202B8B40-659A-44C1-9796-1BA5A9715BD2}" presName="hierChild3" presStyleCnt="0"/>
      <dgm:spPr/>
    </dgm:pt>
    <dgm:pt modelId="{03439F2F-C0EC-4DCF-90CB-643C88329CC6}" type="pres">
      <dgm:prSet presAssocID="{116F0E4B-196E-4170-90CA-191F9704D473}" presName="Name115" presStyleLbl="parChTrans1D2" presStyleIdx="0" presStyleCnt="3"/>
      <dgm:spPr/>
    </dgm:pt>
    <dgm:pt modelId="{7069A856-440C-4AEE-BC71-25710C10508F}" type="pres">
      <dgm:prSet presAssocID="{1EA85586-6DD8-4051-B25D-181049B7D278}" presName="hierRoot3" presStyleCnt="0">
        <dgm:presLayoutVars>
          <dgm:hierBranch val="init"/>
        </dgm:presLayoutVars>
      </dgm:prSet>
      <dgm:spPr/>
    </dgm:pt>
    <dgm:pt modelId="{A6E22438-2C68-43A6-BBF8-D6EE8AB61CFD}" type="pres">
      <dgm:prSet presAssocID="{1EA85586-6DD8-4051-B25D-181049B7D278}" presName="rootComposite3" presStyleCnt="0"/>
      <dgm:spPr/>
    </dgm:pt>
    <dgm:pt modelId="{09EB172E-52ED-4ED1-AEEF-8275E043A207}" type="pres">
      <dgm:prSet presAssocID="{1EA85586-6DD8-4051-B25D-181049B7D278}" presName="rootText3" presStyleLbl="asst1" presStyleIdx="0" presStyleCnt="9">
        <dgm:presLayoutVars>
          <dgm:chPref val="3"/>
        </dgm:presLayoutVars>
      </dgm:prSet>
      <dgm:spPr/>
    </dgm:pt>
    <dgm:pt modelId="{5085ED21-6E9D-4DD3-9C13-EB0CA94C27C2}" type="pres">
      <dgm:prSet presAssocID="{1EA85586-6DD8-4051-B25D-181049B7D278}" presName="rootConnector3" presStyleLbl="asst1" presStyleIdx="0" presStyleCnt="9"/>
      <dgm:spPr/>
    </dgm:pt>
    <dgm:pt modelId="{E8841107-751D-41E1-A6B8-55A48CFB3B45}" type="pres">
      <dgm:prSet presAssocID="{1EA85586-6DD8-4051-B25D-181049B7D278}" presName="hierChild6" presStyleCnt="0"/>
      <dgm:spPr/>
    </dgm:pt>
    <dgm:pt modelId="{5B4339DF-4096-4F5E-863D-2FE5BF798E1F}" type="pres">
      <dgm:prSet presAssocID="{1EA85586-6DD8-4051-B25D-181049B7D278}" presName="hierChild7" presStyleCnt="0"/>
      <dgm:spPr/>
    </dgm:pt>
    <dgm:pt modelId="{F2FDA827-2D5C-4E37-9ECF-55082EF619FE}" type="pres">
      <dgm:prSet presAssocID="{310FA5DB-A965-4802-AEBC-BA686145DDEC}" presName="Name115" presStyleLbl="parChTrans1D3" presStyleIdx="0" presStyleCnt="3"/>
      <dgm:spPr/>
    </dgm:pt>
    <dgm:pt modelId="{BDB023D0-7870-4468-B5D5-3F524FBF8037}" type="pres">
      <dgm:prSet presAssocID="{FD3042B7-1A29-493E-AD42-8CC76F57C50E}" presName="hierRoot3" presStyleCnt="0">
        <dgm:presLayoutVars>
          <dgm:hierBranch val="init"/>
        </dgm:presLayoutVars>
      </dgm:prSet>
      <dgm:spPr/>
    </dgm:pt>
    <dgm:pt modelId="{BE2672E0-E176-4FA6-924A-811304D47C8F}" type="pres">
      <dgm:prSet presAssocID="{FD3042B7-1A29-493E-AD42-8CC76F57C50E}" presName="rootComposite3" presStyleCnt="0"/>
      <dgm:spPr/>
    </dgm:pt>
    <dgm:pt modelId="{4FB962A3-D31F-4666-9307-FD886D31526B}" type="pres">
      <dgm:prSet presAssocID="{FD3042B7-1A29-493E-AD42-8CC76F57C50E}" presName="rootText3" presStyleLbl="asst1" presStyleIdx="1" presStyleCnt="9">
        <dgm:presLayoutVars>
          <dgm:chPref val="3"/>
        </dgm:presLayoutVars>
      </dgm:prSet>
      <dgm:spPr/>
    </dgm:pt>
    <dgm:pt modelId="{6B3F7384-9B8B-4C47-8322-1FA4C443D4F9}" type="pres">
      <dgm:prSet presAssocID="{FD3042B7-1A29-493E-AD42-8CC76F57C50E}" presName="rootConnector3" presStyleLbl="asst1" presStyleIdx="1" presStyleCnt="9"/>
      <dgm:spPr/>
    </dgm:pt>
    <dgm:pt modelId="{695FB92E-0ABC-413B-88D0-FF9DDEC871DC}" type="pres">
      <dgm:prSet presAssocID="{FD3042B7-1A29-493E-AD42-8CC76F57C50E}" presName="hierChild6" presStyleCnt="0"/>
      <dgm:spPr/>
    </dgm:pt>
    <dgm:pt modelId="{122DEE45-84F9-49E1-8940-59F4D8F359FB}" type="pres">
      <dgm:prSet presAssocID="{FD3042B7-1A29-493E-AD42-8CC76F57C50E}" presName="hierChild7" presStyleCnt="0"/>
      <dgm:spPr/>
    </dgm:pt>
    <dgm:pt modelId="{7EF3B047-F1C9-4005-BDF1-ECC6A7DF24D3}" type="pres">
      <dgm:prSet presAssocID="{B138FCF3-DCA4-45BA-B69F-23CBF1D3CF9D}" presName="Name115" presStyleLbl="parChTrans1D4" presStyleIdx="0" presStyleCnt="3"/>
      <dgm:spPr/>
    </dgm:pt>
    <dgm:pt modelId="{9087B9A8-7958-4339-ABD5-6D9E446CB25A}" type="pres">
      <dgm:prSet presAssocID="{ACB89BCE-13AA-4A66-84E7-E36F1A44D817}" presName="hierRoot3" presStyleCnt="0">
        <dgm:presLayoutVars>
          <dgm:hierBranch val="init"/>
        </dgm:presLayoutVars>
      </dgm:prSet>
      <dgm:spPr/>
    </dgm:pt>
    <dgm:pt modelId="{804FAB99-E344-49F5-884B-B0725CA7A3E4}" type="pres">
      <dgm:prSet presAssocID="{ACB89BCE-13AA-4A66-84E7-E36F1A44D817}" presName="rootComposite3" presStyleCnt="0"/>
      <dgm:spPr/>
    </dgm:pt>
    <dgm:pt modelId="{65BF234F-F6F4-425C-9265-E5DB6125B7C4}" type="pres">
      <dgm:prSet presAssocID="{ACB89BCE-13AA-4A66-84E7-E36F1A44D817}" presName="rootText3" presStyleLbl="asst1" presStyleIdx="2" presStyleCnt="9">
        <dgm:presLayoutVars>
          <dgm:chPref val="3"/>
        </dgm:presLayoutVars>
      </dgm:prSet>
      <dgm:spPr/>
    </dgm:pt>
    <dgm:pt modelId="{E1E22C01-B7F1-458D-B905-6EC40F224F74}" type="pres">
      <dgm:prSet presAssocID="{ACB89BCE-13AA-4A66-84E7-E36F1A44D817}" presName="rootConnector3" presStyleLbl="asst1" presStyleIdx="2" presStyleCnt="9"/>
      <dgm:spPr/>
    </dgm:pt>
    <dgm:pt modelId="{4F3882CB-F2F9-4397-BD75-FB6A2DB266C4}" type="pres">
      <dgm:prSet presAssocID="{ACB89BCE-13AA-4A66-84E7-E36F1A44D817}" presName="hierChild6" presStyleCnt="0"/>
      <dgm:spPr/>
    </dgm:pt>
    <dgm:pt modelId="{DD95C355-8B09-40A2-A787-592FD34065A0}" type="pres">
      <dgm:prSet presAssocID="{ACB89BCE-13AA-4A66-84E7-E36F1A44D817}" presName="hierChild7" presStyleCnt="0"/>
      <dgm:spPr/>
    </dgm:pt>
    <dgm:pt modelId="{1021018D-F8B8-4CC6-AE34-416574E4A477}" type="pres">
      <dgm:prSet presAssocID="{BFA9E7DE-C6F8-45E1-ABC2-67A6E25877E7}" presName="hierRoot1" presStyleCnt="0">
        <dgm:presLayoutVars>
          <dgm:hierBranch val="init"/>
        </dgm:presLayoutVars>
      </dgm:prSet>
      <dgm:spPr/>
    </dgm:pt>
    <dgm:pt modelId="{A5C59059-8A1D-4DC1-BCEA-5A9C52D21D6D}" type="pres">
      <dgm:prSet presAssocID="{BFA9E7DE-C6F8-45E1-ABC2-67A6E25877E7}" presName="rootComposite1" presStyleCnt="0"/>
      <dgm:spPr/>
    </dgm:pt>
    <dgm:pt modelId="{2C8E2471-96A3-45C8-8B12-669CA3E0F570}" type="pres">
      <dgm:prSet presAssocID="{BFA9E7DE-C6F8-45E1-ABC2-67A6E25877E7}" presName="rootText1" presStyleLbl="node0" presStyleIdx="1" presStyleCnt="3">
        <dgm:presLayoutVars>
          <dgm:chPref val="3"/>
        </dgm:presLayoutVars>
      </dgm:prSet>
      <dgm:spPr/>
    </dgm:pt>
    <dgm:pt modelId="{FD1A59E0-33D6-41D3-BF17-9FBB1684C4F1}" type="pres">
      <dgm:prSet presAssocID="{BFA9E7DE-C6F8-45E1-ABC2-67A6E25877E7}" presName="rootConnector1" presStyleLbl="node1" presStyleIdx="0" presStyleCnt="0"/>
      <dgm:spPr/>
    </dgm:pt>
    <dgm:pt modelId="{14D6E055-DDCA-41FD-AC5D-007CCE3C7E8D}" type="pres">
      <dgm:prSet presAssocID="{BFA9E7DE-C6F8-45E1-ABC2-67A6E25877E7}" presName="hierChild2" presStyleCnt="0"/>
      <dgm:spPr/>
    </dgm:pt>
    <dgm:pt modelId="{D0454FB6-05CD-41F4-A2A1-7BA955D7D9A4}" type="pres">
      <dgm:prSet presAssocID="{BFA9E7DE-C6F8-45E1-ABC2-67A6E25877E7}" presName="hierChild3" presStyleCnt="0"/>
      <dgm:spPr/>
    </dgm:pt>
    <dgm:pt modelId="{8C94B278-D593-48E8-AA2B-A3C21F0532CF}" type="pres">
      <dgm:prSet presAssocID="{9DC9B24F-8C6C-40F0-9A55-F14E4C239D09}" presName="Name115" presStyleLbl="parChTrans1D2" presStyleIdx="1" presStyleCnt="3"/>
      <dgm:spPr/>
    </dgm:pt>
    <dgm:pt modelId="{A774463C-CAFC-4A2D-BF8E-33BAE582E16E}" type="pres">
      <dgm:prSet presAssocID="{82951741-1B3F-4053-84DE-0BC4096C501D}" presName="hierRoot3" presStyleCnt="0">
        <dgm:presLayoutVars>
          <dgm:hierBranch val="init"/>
        </dgm:presLayoutVars>
      </dgm:prSet>
      <dgm:spPr/>
    </dgm:pt>
    <dgm:pt modelId="{B0651151-CA56-47A2-AD93-6A6CAA3DFD8D}" type="pres">
      <dgm:prSet presAssocID="{82951741-1B3F-4053-84DE-0BC4096C501D}" presName="rootComposite3" presStyleCnt="0"/>
      <dgm:spPr/>
    </dgm:pt>
    <dgm:pt modelId="{DC26EA6B-543C-4477-98AD-0B777BD484D9}" type="pres">
      <dgm:prSet presAssocID="{82951741-1B3F-4053-84DE-0BC4096C501D}" presName="rootText3" presStyleLbl="asst1" presStyleIdx="3" presStyleCnt="9">
        <dgm:presLayoutVars>
          <dgm:chPref val="3"/>
        </dgm:presLayoutVars>
      </dgm:prSet>
      <dgm:spPr/>
    </dgm:pt>
    <dgm:pt modelId="{B9E9CAA5-337F-49B8-B512-00F550E10B6D}" type="pres">
      <dgm:prSet presAssocID="{82951741-1B3F-4053-84DE-0BC4096C501D}" presName="rootConnector3" presStyleLbl="asst1" presStyleIdx="3" presStyleCnt="9"/>
      <dgm:spPr/>
    </dgm:pt>
    <dgm:pt modelId="{856983B0-4126-4711-B308-6DB54757A0EA}" type="pres">
      <dgm:prSet presAssocID="{82951741-1B3F-4053-84DE-0BC4096C501D}" presName="hierChild6" presStyleCnt="0"/>
      <dgm:spPr/>
    </dgm:pt>
    <dgm:pt modelId="{D8167E9A-8FDE-4430-9ECE-E9678B28CD6E}" type="pres">
      <dgm:prSet presAssocID="{82951741-1B3F-4053-84DE-0BC4096C501D}" presName="hierChild7" presStyleCnt="0"/>
      <dgm:spPr/>
    </dgm:pt>
    <dgm:pt modelId="{1E291B40-6DF7-4338-A2FB-5F6AD81B596F}" type="pres">
      <dgm:prSet presAssocID="{00418A30-1BA0-44FA-B6A2-9886A4B05695}" presName="Name115" presStyleLbl="parChTrans1D3" presStyleIdx="1" presStyleCnt="3"/>
      <dgm:spPr/>
    </dgm:pt>
    <dgm:pt modelId="{5E20B6D1-1A42-441A-94FE-9017CD701DFC}" type="pres">
      <dgm:prSet presAssocID="{A7093BB7-956C-46F9-B910-D5CFF2426441}" presName="hierRoot3" presStyleCnt="0">
        <dgm:presLayoutVars>
          <dgm:hierBranch val="init"/>
        </dgm:presLayoutVars>
      </dgm:prSet>
      <dgm:spPr/>
    </dgm:pt>
    <dgm:pt modelId="{6A8A1F7B-AC96-4A05-B6DC-926D0FEBC323}" type="pres">
      <dgm:prSet presAssocID="{A7093BB7-956C-46F9-B910-D5CFF2426441}" presName="rootComposite3" presStyleCnt="0"/>
      <dgm:spPr/>
    </dgm:pt>
    <dgm:pt modelId="{4E0187A5-B52F-4E52-9B49-096C7C92EF08}" type="pres">
      <dgm:prSet presAssocID="{A7093BB7-956C-46F9-B910-D5CFF2426441}" presName="rootText3" presStyleLbl="asst1" presStyleIdx="4" presStyleCnt="9">
        <dgm:presLayoutVars>
          <dgm:chPref val="3"/>
        </dgm:presLayoutVars>
      </dgm:prSet>
      <dgm:spPr/>
    </dgm:pt>
    <dgm:pt modelId="{8C994909-857B-43FA-AAE6-872412C46508}" type="pres">
      <dgm:prSet presAssocID="{A7093BB7-956C-46F9-B910-D5CFF2426441}" presName="rootConnector3" presStyleLbl="asst1" presStyleIdx="4" presStyleCnt="9"/>
      <dgm:spPr/>
    </dgm:pt>
    <dgm:pt modelId="{2DBBB4A8-716C-48FD-8FE6-20E3AFD29564}" type="pres">
      <dgm:prSet presAssocID="{A7093BB7-956C-46F9-B910-D5CFF2426441}" presName="hierChild6" presStyleCnt="0"/>
      <dgm:spPr/>
    </dgm:pt>
    <dgm:pt modelId="{5EEF9BBB-0295-4098-B3BA-C152C5870378}" type="pres">
      <dgm:prSet presAssocID="{A7093BB7-956C-46F9-B910-D5CFF2426441}" presName="hierChild7" presStyleCnt="0"/>
      <dgm:spPr/>
    </dgm:pt>
    <dgm:pt modelId="{2A406177-CFAF-4CB8-B053-8A1B77323E72}" type="pres">
      <dgm:prSet presAssocID="{E5442D5F-BFBF-48F2-B048-6CB2CE361CB2}" presName="Name115" presStyleLbl="parChTrans1D4" presStyleIdx="1" presStyleCnt="3"/>
      <dgm:spPr/>
    </dgm:pt>
    <dgm:pt modelId="{BF159904-B892-4170-9CC9-836FA87A95B9}" type="pres">
      <dgm:prSet presAssocID="{70018230-63DC-462A-8710-4D9E8333DB4B}" presName="hierRoot3" presStyleCnt="0">
        <dgm:presLayoutVars>
          <dgm:hierBranch val="init"/>
        </dgm:presLayoutVars>
      </dgm:prSet>
      <dgm:spPr/>
    </dgm:pt>
    <dgm:pt modelId="{9C918C98-20C3-46BF-83D8-B3A3AAFC748A}" type="pres">
      <dgm:prSet presAssocID="{70018230-63DC-462A-8710-4D9E8333DB4B}" presName="rootComposite3" presStyleCnt="0"/>
      <dgm:spPr/>
    </dgm:pt>
    <dgm:pt modelId="{1502F393-E5B5-4C7B-BF53-2B021012E3CA}" type="pres">
      <dgm:prSet presAssocID="{70018230-63DC-462A-8710-4D9E8333DB4B}" presName="rootText3" presStyleLbl="asst1" presStyleIdx="5" presStyleCnt="9">
        <dgm:presLayoutVars>
          <dgm:chPref val="3"/>
        </dgm:presLayoutVars>
      </dgm:prSet>
      <dgm:spPr/>
    </dgm:pt>
    <dgm:pt modelId="{B35E84CF-3247-43F9-B851-43133181841E}" type="pres">
      <dgm:prSet presAssocID="{70018230-63DC-462A-8710-4D9E8333DB4B}" presName="rootConnector3" presStyleLbl="asst1" presStyleIdx="5" presStyleCnt="9"/>
      <dgm:spPr/>
    </dgm:pt>
    <dgm:pt modelId="{2BE9A397-EEE6-402F-8248-B0AD9AFAC9EB}" type="pres">
      <dgm:prSet presAssocID="{70018230-63DC-462A-8710-4D9E8333DB4B}" presName="hierChild6" presStyleCnt="0"/>
      <dgm:spPr/>
    </dgm:pt>
    <dgm:pt modelId="{ADD7102F-BB27-44DC-B1D9-DBD6AE749FC3}" type="pres">
      <dgm:prSet presAssocID="{70018230-63DC-462A-8710-4D9E8333DB4B}" presName="hierChild7" presStyleCnt="0"/>
      <dgm:spPr/>
    </dgm:pt>
    <dgm:pt modelId="{F5CA4830-37A3-4D55-AF38-CB5450FCCECE}" type="pres">
      <dgm:prSet presAssocID="{C6AA9CC3-3362-4FDB-8DA2-5DB7D61D9ABE}" presName="hierRoot1" presStyleCnt="0">
        <dgm:presLayoutVars>
          <dgm:hierBranch val="init"/>
        </dgm:presLayoutVars>
      </dgm:prSet>
      <dgm:spPr/>
    </dgm:pt>
    <dgm:pt modelId="{557770D6-1121-4878-B1BD-D910333FB5F7}" type="pres">
      <dgm:prSet presAssocID="{C6AA9CC3-3362-4FDB-8DA2-5DB7D61D9ABE}" presName="rootComposite1" presStyleCnt="0"/>
      <dgm:spPr/>
    </dgm:pt>
    <dgm:pt modelId="{BD5784A4-5FA7-4B65-96CD-3A7E353CECD5}" type="pres">
      <dgm:prSet presAssocID="{C6AA9CC3-3362-4FDB-8DA2-5DB7D61D9ABE}" presName="rootText1" presStyleLbl="node0" presStyleIdx="2" presStyleCnt="3">
        <dgm:presLayoutVars>
          <dgm:chPref val="3"/>
        </dgm:presLayoutVars>
      </dgm:prSet>
      <dgm:spPr/>
    </dgm:pt>
    <dgm:pt modelId="{DD395AD5-0AAC-4C87-846E-CDEA968F9CDB}" type="pres">
      <dgm:prSet presAssocID="{C6AA9CC3-3362-4FDB-8DA2-5DB7D61D9ABE}" presName="rootConnector1" presStyleLbl="node1" presStyleIdx="0" presStyleCnt="0"/>
      <dgm:spPr/>
    </dgm:pt>
    <dgm:pt modelId="{5D120D45-8F00-4245-AD86-E6B2D79ECCA6}" type="pres">
      <dgm:prSet presAssocID="{C6AA9CC3-3362-4FDB-8DA2-5DB7D61D9ABE}" presName="hierChild2" presStyleCnt="0"/>
      <dgm:spPr/>
    </dgm:pt>
    <dgm:pt modelId="{BEF052AA-3009-4CE8-B9EA-256CBE8432F6}" type="pres">
      <dgm:prSet presAssocID="{C6AA9CC3-3362-4FDB-8DA2-5DB7D61D9ABE}" presName="hierChild3" presStyleCnt="0"/>
      <dgm:spPr/>
    </dgm:pt>
    <dgm:pt modelId="{781F9431-641F-4B47-992C-35F7C51CF6E6}" type="pres">
      <dgm:prSet presAssocID="{A928E166-C008-412C-BF9D-F9C6D0671A7C}" presName="Name115" presStyleLbl="parChTrans1D2" presStyleIdx="2" presStyleCnt="3"/>
      <dgm:spPr/>
    </dgm:pt>
    <dgm:pt modelId="{0FA25417-7B5C-4A6A-A6E2-99463BEA8784}" type="pres">
      <dgm:prSet presAssocID="{B4794E82-2680-4BC7-AB4C-29F2CFF48B17}" presName="hierRoot3" presStyleCnt="0">
        <dgm:presLayoutVars>
          <dgm:hierBranch val="init"/>
        </dgm:presLayoutVars>
      </dgm:prSet>
      <dgm:spPr/>
    </dgm:pt>
    <dgm:pt modelId="{3FC7E53A-C595-421E-9DD8-6B923AAAF289}" type="pres">
      <dgm:prSet presAssocID="{B4794E82-2680-4BC7-AB4C-29F2CFF48B17}" presName="rootComposite3" presStyleCnt="0"/>
      <dgm:spPr/>
    </dgm:pt>
    <dgm:pt modelId="{9850F43E-D454-4379-98C7-B1ED9BC39DFB}" type="pres">
      <dgm:prSet presAssocID="{B4794E82-2680-4BC7-AB4C-29F2CFF48B17}" presName="rootText3" presStyleLbl="asst1" presStyleIdx="6" presStyleCnt="9">
        <dgm:presLayoutVars>
          <dgm:chPref val="3"/>
        </dgm:presLayoutVars>
      </dgm:prSet>
      <dgm:spPr/>
    </dgm:pt>
    <dgm:pt modelId="{546A10F9-599C-4D99-8558-1A4F5AF4C504}" type="pres">
      <dgm:prSet presAssocID="{B4794E82-2680-4BC7-AB4C-29F2CFF48B17}" presName="rootConnector3" presStyleLbl="asst1" presStyleIdx="6" presStyleCnt="9"/>
      <dgm:spPr/>
    </dgm:pt>
    <dgm:pt modelId="{819D07B2-605D-45A2-8B49-214EBCF4F481}" type="pres">
      <dgm:prSet presAssocID="{B4794E82-2680-4BC7-AB4C-29F2CFF48B17}" presName="hierChild6" presStyleCnt="0"/>
      <dgm:spPr/>
    </dgm:pt>
    <dgm:pt modelId="{E5969139-EC81-4F1A-8172-5DDC8EC9017A}" type="pres">
      <dgm:prSet presAssocID="{B4794E82-2680-4BC7-AB4C-29F2CFF48B17}" presName="hierChild7" presStyleCnt="0"/>
      <dgm:spPr/>
    </dgm:pt>
    <dgm:pt modelId="{85A39995-173F-45DE-8B0E-AFF11AA4170C}" type="pres">
      <dgm:prSet presAssocID="{5F58442E-B1EA-4BF8-8D22-EBC26DEB3030}" presName="Name115" presStyleLbl="parChTrans1D3" presStyleIdx="2" presStyleCnt="3"/>
      <dgm:spPr/>
    </dgm:pt>
    <dgm:pt modelId="{EFB261B8-E942-4528-A8F4-1C524710601A}" type="pres">
      <dgm:prSet presAssocID="{EB039843-195D-4C2B-A5F4-3C7F27686295}" presName="hierRoot3" presStyleCnt="0">
        <dgm:presLayoutVars>
          <dgm:hierBranch val="init"/>
        </dgm:presLayoutVars>
      </dgm:prSet>
      <dgm:spPr/>
    </dgm:pt>
    <dgm:pt modelId="{2500A8AF-BA9D-4A95-A903-DED3103FC8C9}" type="pres">
      <dgm:prSet presAssocID="{EB039843-195D-4C2B-A5F4-3C7F27686295}" presName="rootComposite3" presStyleCnt="0"/>
      <dgm:spPr/>
    </dgm:pt>
    <dgm:pt modelId="{C5DE830A-BE4B-4234-B6BE-EA1906145030}" type="pres">
      <dgm:prSet presAssocID="{EB039843-195D-4C2B-A5F4-3C7F27686295}" presName="rootText3" presStyleLbl="asst1" presStyleIdx="7" presStyleCnt="9">
        <dgm:presLayoutVars>
          <dgm:chPref val="3"/>
        </dgm:presLayoutVars>
      </dgm:prSet>
      <dgm:spPr/>
    </dgm:pt>
    <dgm:pt modelId="{51F8F94F-57C7-42A7-B19B-1C1FC78A6AA8}" type="pres">
      <dgm:prSet presAssocID="{EB039843-195D-4C2B-A5F4-3C7F27686295}" presName="rootConnector3" presStyleLbl="asst1" presStyleIdx="7" presStyleCnt="9"/>
      <dgm:spPr/>
    </dgm:pt>
    <dgm:pt modelId="{C6CCD77F-53ED-4D1E-A1E2-CEC3402C3D5A}" type="pres">
      <dgm:prSet presAssocID="{EB039843-195D-4C2B-A5F4-3C7F27686295}" presName="hierChild6" presStyleCnt="0"/>
      <dgm:spPr/>
    </dgm:pt>
    <dgm:pt modelId="{581ACD6B-0341-4583-A0EC-B1DB0CDD8194}" type="pres">
      <dgm:prSet presAssocID="{EB039843-195D-4C2B-A5F4-3C7F27686295}" presName="hierChild7" presStyleCnt="0"/>
      <dgm:spPr/>
    </dgm:pt>
    <dgm:pt modelId="{D0CD6FFD-B1FD-4737-8203-FBCEBBD5CA85}" type="pres">
      <dgm:prSet presAssocID="{4830BC52-01BA-4EE7-A648-7EFF818BE720}" presName="Name115" presStyleLbl="parChTrans1D4" presStyleIdx="2" presStyleCnt="3"/>
      <dgm:spPr/>
    </dgm:pt>
    <dgm:pt modelId="{93FC6B90-6437-44E7-9F05-649360DC377A}" type="pres">
      <dgm:prSet presAssocID="{CC1C06B5-2ACF-4C4E-9CA5-6ACA12807F6C}" presName="hierRoot3" presStyleCnt="0">
        <dgm:presLayoutVars>
          <dgm:hierBranch val="init"/>
        </dgm:presLayoutVars>
      </dgm:prSet>
      <dgm:spPr/>
    </dgm:pt>
    <dgm:pt modelId="{7483AD03-4335-428C-B058-C02430AF826C}" type="pres">
      <dgm:prSet presAssocID="{CC1C06B5-2ACF-4C4E-9CA5-6ACA12807F6C}" presName="rootComposite3" presStyleCnt="0"/>
      <dgm:spPr/>
    </dgm:pt>
    <dgm:pt modelId="{CD20419A-5CB3-4F7D-9B3F-572E64DD58B9}" type="pres">
      <dgm:prSet presAssocID="{CC1C06B5-2ACF-4C4E-9CA5-6ACA12807F6C}" presName="rootText3" presStyleLbl="asst1" presStyleIdx="8" presStyleCnt="9">
        <dgm:presLayoutVars>
          <dgm:chPref val="3"/>
        </dgm:presLayoutVars>
      </dgm:prSet>
      <dgm:spPr/>
    </dgm:pt>
    <dgm:pt modelId="{BE5034BC-B319-43E1-90AF-461B0451E822}" type="pres">
      <dgm:prSet presAssocID="{CC1C06B5-2ACF-4C4E-9CA5-6ACA12807F6C}" presName="rootConnector3" presStyleLbl="asst1" presStyleIdx="8" presStyleCnt="9"/>
      <dgm:spPr/>
    </dgm:pt>
    <dgm:pt modelId="{95345E9A-EA1D-4844-B0A6-D4FB1DD63623}" type="pres">
      <dgm:prSet presAssocID="{CC1C06B5-2ACF-4C4E-9CA5-6ACA12807F6C}" presName="hierChild6" presStyleCnt="0"/>
      <dgm:spPr/>
    </dgm:pt>
    <dgm:pt modelId="{682F6631-691A-4C78-824E-64D045D3AEB0}" type="pres">
      <dgm:prSet presAssocID="{CC1C06B5-2ACF-4C4E-9CA5-6ACA12807F6C}" presName="hierChild7" presStyleCnt="0"/>
      <dgm:spPr/>
    </dgm:pt>
  </dgm:ptLst>
  <dgm:cxnLst>
    <dgm:cxn modelId="{9BB80701-3651-42DD-8B05-A998F4E9CEB9}" type="presOf" srcId="{B4794E82-2680-4BC7-AB4C-29F2CFF48B17}" destId="{9850F43E-D454-4379-98C7-B1ED9BC39DFB}" srcOrd="0" destOrd="0" presId="urn:microsoft.com/office/officeart/2009/3/layout/HorizontalOrganizationChart"/>
    <dgm:cxn modelId="{4BD14016-BFD8-42DB-B136-2E6FFA21A1DC}" type="presOf" srcId="{116F0E4B-196E-4170-90CA-191F9704D473}" destId="{03439F2F-C0EC-4DCF-90CB-643C88329CC6}" srcOrd="0" destOrd="0" presId="urn:microsoft.com/office/officeart/2009/3/layout/HorizontalOrganizationChart"/>
    <dgm:cxn modelId="{E485A42D-02D0-4637-84BD-A072C45FE8BF}" type="presOf" srcId="{A7093BB7-956C-46F9-B910-D5CFF2426441}" destId="{4E0187A5-B52F-4E52-9B49-096C7C92EF08}" srcOrd="0" destOrd="0" presId="urn:microsoft.com/office/officeart/2009/3/layout/HorizontalOrganizationChart"/>
    <dgm:cxn modelId="{A5A5B230-6EA5-40DA-BF64-9B8956810024}" type="presOf" srcId="{B138FCF3-DCA4-45BA-B69F-23CBF1D3CF9D}" destId="{7EF3B047-F1C9-4005-BDF1-ECC6A7DF24D3}" srcOrd="0" destOrd="0" presId="urn:microsoft.com/office/officeart/2009/3/layout/HorizontalOrganizationChart"/>
    <dgm:cxn modelId="{AF1D6533-E33C-49E9-90A9-F046ABCC1E3F}" type="presOf" srcId="{A928E166-C008-412C-BF9D-F9C6D0671A7C}" destId="{781F9431-641F-4B47-992C-35F7C51CF6E6}" srcOrd="0" destOrd="0" presId="urn:microsoft.com/office/officeart/2009/3/layout/HorizontalOrganizationChart"/>
    <dgm:cxn modelId="{56CE9F39-E44D-4807-970C-F73AD91E2B4E}" type="presOf" srcId="{BFA9E7DE-C6F8-45E1-ABC2-67A6E25877E7}" destId="{2C8E2471-96A3-45C8-8B12-669CA3E0F570}" srcOrd="0" destOrd="0" presId="urn:microsoft.com/office/officeart/2009/3/layout/HorizontalOrganizationChart"/>
    <dgm:cxn modelId="{CF332E3B-ACCD-46D0-9B5D-3F745DE756AC}" srcId="{1EA85586-6DD8-4051-B25D-181049B7D278}" destId="{FD3042B7-1A29-493E-AD42-8CC76F57C50E}" srcOrd="0" destOrd="0" parTransId="{310FA5DB-A965-4802-AEBC-BA686145DDEC}" sibTransId="{16BE95FB-7A1A-4B92-AFB3-4F3A3F9F826B}"/>
    <dgm:cxn modelId="{62D4E240-BD49-436C-AB8F-58B5A2B1CFE7}" type="presOf" srcId="{202B8B40-659A-44C1-9796-1BA5A9715BD2}" destId="{8FCB1F6B-0B98-4F41-A6D7-44858C1CF52A}" srcOrd="0" destOrd="0" presId="urn:microsoft.com/office/officeart/2009/3/layout/HorizontalOrganizationChart"/>
    <dgm:cxn modelId="{EAB2AA5E-E210-48B7-B498-C083ED5DE03C}" srcId="{A7093BB7-956C-46F9-B910-D5CFF2426441}" destId="{70018230-63DC-462A-8710-4D9E8333DB4B}" srcOrd="0" destOrd="0" parTransId="{E5442D5F-BFBF-48F2-B048-6CB2CE361CB2}" sibTransId="{46A1DEF6-A752-427D-99E1-7D7ECF29D9D3}"/>
    <dgm:cxn modelId="{3CE14765-679B-4787-BC59-F256A6CEF0A2}" srcId="{EB039843-195D-4C2B-A5F4-3C7F27686295}" destId="{CC1C06B5-2ACF-4C4E-9CA5-6ACA12807F6C}" srcOrd="0" destOrd="0" parTransId="{4830BC52-01BA-4EE7-A648-7EFF818BE720}" sibTransId="{120A8E57-2A0D-4514-8D21-0B1754F946CB}"/>
    <dgm:cxn modelId="{58483046-31B9-4AF7-B43C-C7D87F40E926}" type="presOf" srcId="{310FA5DB-A965-4802-AEBC-BA686145DDEC}" destId="{F2FDA827-2D5C-4E37-9ECF-55082EF619FE}" srcOrd="0" destOrd="0" presId="urn:microsoft.com/office/officeart/2009/3/layout/HorizontalOrganizationChart"/>
    <dgm:cxn modelId="{E647A866-45DA-42EA-A87C-84DA3D50C8CE}" srcId="{BFA9E7DE-C6F8-45E1-ABC2-67A6E25877E7}" destId="{82951741-1B3F-4053-84DE-0BC4096C501D}" srcOrd="0" destOrd="0" parTransId="{9DC9B24F-8C6C-40F0-9A55-F14E4C239D09}" sibTransId="{309C20B5-6634-43CD-B203-04910C56AC63}"/>
    <dgm:cxn modelId="{C34B5B69-DFD2-4E5E-B2D5-A1D908330E10}" type="presOf" srcId="{ACB89BCE-13AA-4A66-84E7-E36F1A44D817}" destId="{65BF234F-F6F4-425C-9265-E5DB6125B7C4}" srcOrd="0" destOrd="0" presId="urn:microsoft.com/office/officeart/2009/3/layout/HorizontalOrganizationChart"/>
    <dgm:cxn modelId="{A15A906A-C894-4DC1-AF9C-4402D0E9301A}" type="presOf" srcId="{70018230-63DC-462A-8710-4D9E8333DB4B}" destId="{B35E84CF-3247-43F9-B851-43133181841E}" srcOrd="1" destOrd="0" presId="urn:microsoft.com/office/officeart/2009/3/layout/HorizontalOrganizationChart"/>
    <dgm:cxn modelId="{027EB44B-C8AE-47AF-9BEC-3B38D27C2270}" type="presOf" srcId="{202B8B40-659A-44C1-9796-1BA5A9715BD2}" destId="{14A422DA-52DC-4083-8CF3-1E5E3FF7AD70}" srcOrd="1" destOrd="0" presId="urn:microsoft.com/office/officeart/2009/3/layout/HorizontalOrganizationChart"/>
    <dgm:cxn modelId="{836C0674-9918-470A-A3E1-91AF8090DE75}" type="presOf" srcId="{B4794E82-2680-4BC7-AB4C-29F2CFF48B17}" destId="{546A10F9-599C-4D99-8558-1A4F5AF4C504}" srcOrd="1" destOrd="0" presId="urn:microsoft.com/office/officeart/2009/3/layout/HorizontalOrganizationChart"/>
    <dgm:cxn modelId="{FD04F355-DB02-4A30-9956-C8FA01C973AC}" type="presOf" srcId="{EB039843-195D-4C2B-A5F4-3C7F27686295}" destId="{51F8F94F-57C7-42A7-B19B-1C1FC78A6AA8}" srcOrd="1" destOrd="0" presId="urn:microsoft.com/office/officeart/2009/3/layout/HorizontalOrganizationChart"/>
    <dgm:cxn modelId="{BB72F57F-6563-4C32-98EB-E7B1C5213082}" type="presOf" srcId="{FD3042B7-1A29-493E-AD42-8CC76F57C50E}" destId="{4FB962A3-D31F-4666-9307-FD886D31526B}" srcOrd="0" destOrd="0" presId="urn:microsoft.com/office/officeart/2009/3/layout/HorizontalOrganizationChart"/>
    <dgm:cxn modelId="{F1091D80-3A16-4409-BAFC-BC0FA14D8FD5}" type="presOf" srcId="{82951741-1B3F-4053-84DE-0BC4096C501D}" destId="{B9E9CAA5-337F-49B8-B512-00F550E10B6D}" srcOrd="1" destOrd="0" presId="urn:microsoft.com/office/officeart/2009/3/layout/HorizontalOrganizationChart"/>
    <dgm:cxn modelId="{EA0A7D89-B5AA-4A77-B293-F3641A08D981}" type="presOf" srcId="{00418A30-1BA0-44FA-B6A2-9886A4B05695}" destId="{1E291B40-6DF7-4338-A2FB-5F6AD81B596F}" srcOrd="0" destOrd="0" presId="urn:microsoft.com/office/officeart/2009/3/layout/HorizontalOrganizationChart"/>
    <dgm:cxn modelId="{50250A8C-4A4C-4FF4-937B-BBF8355D1CB8}" srcId="{FD3042B7-1A29-493E-AD42-8CC76F57C50E}" destId="{ACB89BCE-13AA-4A66-84E7-E36F1A44D817}" srcOrd="0" destOrd="0" parTransId="{B138FCF3-DCA4-45BA-B69F-23CBF1D3CF9D}" sibTransId="{7F19D5C9-F92D-4100-A84B-279F6F5C11CD}"/>
    <dgm:cxn modelId="{A4E59C96-1DEC-4DA2-A906-507F92827693}" type="presOf" srcId="{FD3042B7-1A29-493E-AD42-8CC76F57C50E}" destId="{6B3F7384-9B8B-4C47-8322-1FA4C443D4F9}" srcOrd="1" destOrd="0" presId="urn:microsoft.com/office/officeart/2009/3/layout/HorizontalOrganizationChart"/>
    <dgm:cxn modelId="{131D4C9C-63C1-4D80-9973-AFC5A342F287}" srcId="{82951741-1B3F-4053-84DE-0BC4096C501D}" destId="{A7093BB7-956C-46F9-B910-D5CFF2426441}" srcOrd="0" destOrd="0" parTransId="{00418A30-1BA0-44FA-B6A2-9886A4B05695}" sibTransId="{337175C4-6142-4DED-BC7E-6394971399A4}"/>
    <dgm:cxn modelId="{D4A4659F-1841-4450-BEE4-A60E0EDECFF6}" srcId="{8FD67C5A-D554-4E88-8C32-EF66B3EFB000}" destId="{202B8B40-659A-44C1-9796-1BA5A9715BD2}" srcOrd="0" destOrd="0" parTransId="{A0E76258-05DF-459C-9951-6D26301818E9}" sibTransId="{A82DFE9A-7356-476F-A457-979450BFEECD}"/>
    <dgm:cxn modelId="{E27901A1-77E8-40E2-9E33-81BA10538FDE}" type="presOf" srcId="{82951741-1B3F-4053-84DE-0BC4096C501D}" destId="{DC26EA6B-543C-4477-98AD-0B777BD484D9}" srcOrd="0" destOrd="0" presId="urn:microsoft.com/office/officeart/2009/3/layout/HorizontalOrganizationChart"/>
    <dgm:cxn modelId="{48FE56AD-666F-4563-A018-7A3278F8EAED}" type="presOf" srcId="{BFA9E7DE-C6F8-45E1-ABC2-67A6E25877E7}" destId="{FD1A59E0-33D6-41D3-BF17-9FBB1684C4F1}" srcOrd="1" destOrd="0" presId="urn:microsoft.com/office/officeart/2009/3/layout/HorizontalOrganizationChart"/>
    <dgm:cxn modelId="{8EFDBFAD-3EB3-4512-B1B9-7573468B3BC9}" type="presOf" srcId="{1EA85586-6DD8-4051-B25D-181049B7D278}" destId="{5085ED21-6E9D-4DD3-9C13-EB0CA94C27C2}" srcOrd="1" destOrd="0" presId="urn:microsoft.com/office/officeart/2009/3/layout/HorizontalOrganizationChart"/>
    <dgm:cxn modelId="{C2E542AF-1FBB-489A-B34D-43278E6CACB3}" type="presOf" srcId="{ACB89BCE-13AA-4A66-84E7-E36F1A44D817}" destId="{E1E22C01-B7F1-458D-B905-6EC40F224F74}" srcOrd="1" destOrd="0" presId="urn:microsoft.com/office/officeart/2009/3/layout/HorizontalOrganizationChart"/>
    <dgm:cxn modelId="{CEA460B1-53DC-410E-B004-71A64B4DB85D}" type="presOf" srcId="{CC1C06B5-2ACF-4C4E-9CA5-6ACA12807F6C}" destId="{CD20419A-5CB3-4F7D-9B3F-572E64DD58B9}" srcOrd="0" destOrd="0" presId="urn:microsoft.com/office/officeart/2009/3/layout/HorizontalOrganizationChart"/>
    <dgm:cxn modelId="{F0AB96B1-9B28-4E59-9282-FD2DD0579317}" type="presOf" srcId="{A7093BB7-956C-46F9-B910-D5CFF2426441}" destId="{8C994909-857B-43FA-AAE6-872412C46508}" srcOrd="1" destOrd="0" presId="urn:microsoft.com/office/officeart/2009/3/layout/HorizontalOrganizationChart"/>
    <dgm:cxn modelId="{DAEBCCBB-736A-47B1-853E-679BCA24C11E}" type="presOf" srcId="{70018230-63DC-462A-8710-4D9E8333DB4B}" destId="{1502F393-E5B5-4C7B-BF53-2B021012E3CA}" srcOrd="0" destOrd="0" presId="urn:microsoft.com/office/officeart/2009/3/layout/HorizontalOrganizationChart"/>
    <dgm:cxn modelId="{D0C808BC-AAA6-4252-98D7-C23B33D06B7F}" type="presOf" srcId="{EB039843-195D-4C2B-A5F4-3C7F27686295}" destId="{C5DE830A-BE4B-4234-B6BE-EA1906145030}" srcOrd="0" destOrd="0" presId="urn:microsoft.com/office/officeart/2009/3/layout/HorizontalOrganizationChart"/>
    <dgm:cxn modelId="{528310BC-B97A-4762-B312-D1F12C070C64}" srcId="{C6AA9CC3-3362-4FDB-8DA2-5DB7D61D9ABE}" destId="{B4794E82-2680-4BC7-AB4C-29F2CFF48B17}" srcOrd="0" destOrd="0" parTransId="{A928E166-C008-412C-BF9D-F9C6D0671A7C}" sibTransId="{A70D64C4-D6BF-4B5A-899F-42D1D60BDAFD}"/>
    <dgm:cxn modelId="{AA6DF5C7-34DC-4B6B-8997-44B446F5341E}" type="presOf" srcId="{9DC9B24F-8C6C-40F0-9A55-F14E4C239D09}" destId="{8C94B278-D593-48E8-AA2B-A3C21F0532CF}" srcOrd="0" destOrd="0" presId="urn:microsoft.com/office/officeart/2009/3/layout/HorizontalOrganizationChart"/>
    <dgm:cxn modelId="{0A21E9C8-7ADF-4F76-BD7E-3A92F680D201}" srcId="{8FD67C5A-D554-4E88-8C32-EF66B3EFB000}" destId="{BFA9E7DE-C6F8-45E1-ABC2-67A6E25877E7}" srcOrd="1" destOrd="0" parTransId="{B5884D76-9A09-4390-A2ED-64714FF7E739}" sibTransId="{060772BE-C93F-47B9-9791-893975F580AE}"/>
    <dgm:cxn modelId="{DE852CCD-8B52-486B-A309-EDDC27524288}" type="presOf" srcId="{C6AA9CC3-3362-4FDB-8DA2-5DB7D61D9ABE}" destId="{DD395AD5-0AAC-4C87-846E-CDEA968F9CDB}" srcOrd="1" destOrd="0" presId="urn:microsoft.com/office/officeart/2009/3/layout/HorizontalOrganizationChart"/>
    <dgm:cxn modelId="{619811CE-1EA8-4946-980C-9209319714C7}" type="presOf" srcId="{8FD67C5A-D554-4E88-8C32-EF66B3EFB000}" destId="{FA96DBC0-37D0-4C51-959B-E9ACCD94959C}" srcOrd="0" destOrd="0" presId="urn:microsoft.com/office/officeart/2009/3/layout/HorizontalOrganizationChart"/>
    <dgm:cxn modelId="{58B1D8D4-5766-459F-A050-088F2A222B17}" type="presOf" srcId="{4830BC52-01BA-4EE7-A648-7EFF818BE720}" destId="{D0CD6FFD-B1FD-4737-8203-FBCEBBD5CA85}" srcOrd="0" destOrd="0" presId="urn:microsoft.com/office/officeart/2009/3/layout/HorizontalOrganizationChart"/>
    <dgm:cxn modelId="{594D9ED8-E919-4220-ADBD-FCE95A4A7F55}" type="presOf" srcId="{1EA85586-6DD8-4051-B25D-181049B7D278}" destId="{09EB172E-52ED-4ED1-AEEF-8275E043A207}" srcOrd="0" destOrd="0" presId="urn:microsoft.com/office/officeart/2009/3/layout/HorizontalOrganizationChart"/>
    <dgm:cxn modelId="{8493FEDC-BB73-4013-840C-FA3A7F0EB090}" type="presOf" srcId="{E5442D5F-BFBF-48F2-B048-6CB2CE361CB2}" destId="{2A406177-CFAF-4CB8-B053-8A1B77323E72}" srcOrd="0" destOrd="0" presId="urn:microsoft.com/office/officeart/2009/3/layout/HorizontalOrganizationChart"/>
    <dgm:cxn modelId="{BF03C3DE-5823-44D0-BD06-E4388F82FD88}" srcId="{202B8B40-659A-44C1-9796-1BA5A9715BD2}" destId="{1EA85586-6DD8-4051-B25D-181049B7D278}" srcOrd="0" destOrd="0" parTransId="{116F0E4B-196E-4170-90CA-191F9704D473}" sibTransId="{53BB04D5-924E-4F5F-99F8-0912C615F54B}"/>
    <dgm:cxn modelId="{C83881EF-8533-4A4E-A58E-5C2A08E10CC9}" type="presOf" srcId="{CC1C06B5-2ACF-4C4E-9CA5-6ACA12807F6C}" destId="{BE5034BC-B319-43E1-90AF-461B0451E822}" srcOrd="1" destOrd="0" presId="urn:microsoft.com/office/officeart/2009/3/layout/HorizontalOrganizationChart"/>
    <dgm:cxn modelId="{E693DEEF-1DDC-47DD-8DAB-C953A4AC89A5}" type="presOf" srcId="{5F58442E-B1EA-4BF8-8D22-EBC26DEB3030}" destId="{85A39995-173F-45DE-8B0E-AFF11AA4170C}" srcOrd="0" destOrd="0" presId="urn:microsoft.com/office/officeart/2009/3/layout/HorizontalOrganizationChart"/>
    <dgm:cxn modelId="{74DD57F0-D642-466B-BA2B-E389C424D4C1}" type="presOf" srcId="{C6AA9CC3-3362-4FDB-8DA2-5DB7D61D9ABE}" destId="{BD5784A4-5FA7-4B65-96CD-3A7E353CECD5}" srcOrd="0" destOrd="0" presId="urn:microsoft.com/office/officeart/2009/3/layout/HorizontalOrganizationChart"/>
    <dgm:cxn modelId="{654AA3FA-7319-47D3-932F-FC128BF8D1DD}" srcId="{B4794E82-2680-4BC7-AB4C-29F2CFF48B17}" destId="{EB039843-195D-4C2B-A5F4-3C7F27686295}" srcOrd="0" destOrd="0" parTransId="{5F58442E-B1EA-4BF8-8D22-EBC26DEB3030}" sibTransId="{6E5B29D8-0B00-46A1-9E9B-2CF3168DE7F1}"/>
    <dgm:cxn modelId="{B8BFC9FE-74DC-4EE0-8E0A-0E1C7C1FA474}" srcId="{8FD67C5A-D554-4E88-8C32-EF66B3EFB000}" destId="{C6AA9CC3-3362-4FDB-8DA2-5DB7D61D9ABE}" srcOrd="2" destOrd="0" parTransId="{469EA3D9-F59B-4144-A86C-2D82DA0450AA}" sibTransId="{BE59CDC0-020F-4818-B145-4A1FBB4233C2}"/>
    <dgm:cxn modelId="{1899C981-458C-4863-8617-CD0C22C0C5BA}" type="presParOf" srcId="{FA96DBC0-37D0-4C51-959B-E9ACCD94959C}" destId="{9A778060-F0B5-4903-A89E-0A7448189619}" srcOrd="0" destOrd="0" presId="urn:microsoft.com/office/officeart/2009/3/layout/HorizontalOrganizationChart"/>
    <dgm:cxn modelId="{EB9495A4-1B1A-4CCB-9BDE-255D67AE73FC}" type="presParOf" srcId="{9A778060-F0B5-4903-A89E-0A7448189619}" destId="{1ACCBEFE-0F4A-4860-8C5C-F92C3A04FF19}" srcOrd="0" destOrd="0" presId="urn:microsoft.com/office/officeart/2009/3/layout/HorizontalOrganizationChart"/>
    <dgm:cxn modelId="{7C3F398F-387E-4F80-832C-6011A2069893}" type="presParOf" srcId="{1ACCBEFE-0F4A-4860-8C5C-F92C3A04FF19}" destId="{8FCB1F6B-0B98-4F41-A6D7-44858C1CF52A}" srcOrd="0" destOrd="0" presId="urn:microsoft.com/office/officeart/2009/3/layout/HorizontalOrganizationChart"/>
    <dgm:cxn modelId="{6C7C4120-275B-4DF8-B979-9463290F1B8E}" type="presParOf" srcId="{1ACCBEFE-0F4A-4860-8C5C-F92C3A04FF19}" destId="{14A422DA-52DC-4083-8CF3-1E5E3FF7AD70}" srcOrd="1" destOrd="0" presId="urn:microsoft.com/office/officeart/2009/3/layout/HorizontalOrganizationChart"/>
    <dgm:cxn modelId="{61F9EB77-B594-41E9-B6FC-D86FB63746F7}" type="presParOf" srcId="{9A778060-F0B5-4903-A89E-0A7448189619}" destId="{C726E6E6-6924-4F84-B497-2BC7AE88E104}" srcOrd="1" destOrd="0" presId="urn:microsoft.com/office/officeart/2009/3/layout/HorizontalOrganizationChart"/>
    <dgm:cxn modelId="{AEC2A912-9EC2-48FD-9031-19AC2638E18F}" type="presParOf" srcId="{9A778060-F0B5-4903-A89E-0A7448189619}" destId="{04ABC105-44B1-4AE8-BC10-15F355C91694}" srcOrd="2" destOrd="0" presId="urn:microsoft.com/office/officeart/2009/3/layout/HorizontalOrganizationChart"/>
    <dgm:cxn modelId="{521F7BB5-C5B3-45A4-980D-2E155C07232C}" type="presParOf" srcId="{04ABC105-44B1-4AE8-BC10-15F355C91694}" destId="{03439F2F-C0EC-4DCF-90CB-643C88329CC6}" srcOrd="0" destOrd="0" presId="urn:microsoft.com/office/officeart/2009/3/layout/HorizontalOrganizationChart"/>
    <dgm:cxn modelId="{073B7696-5D3B-45C4-ACB8-3795436B4832}" type="presParOf" srcId="{04ABC105-44B1-4AE8-BC10-15F355C91694}" destId="{7069A856-440C-4AEE-BC71-25710C10508F}" srcOrd="1" destOrd="0" presId="urn:microsoft.com/office/officeart/2009/3/layout/HorizontalOrganizationChart"/>
    <dgm:cxn modelId="{142B8442-0F6B-43BC-90C4-5B88137F22F7}" type="presParOf" srcId="{7069A856-440C-4AEE-BC71-25710C10508F}" destId="{A6E22438-2C68-43A6-BBF8-D6EE8AB61CFD}" srcOrd="0" destOrd="0" presId="urn:microsoft.com/office/officeart/2009/3/layout/HorizontalOrganizationChart"/>
    <dgm:cxn modelId="{98273C30-52C8-49A0-9AB3-44D416FF4EA8}" type="presParOf" srcId="{A6E22438-2C68-43A6-BBF8-D6EE8AB61CFD}" destId="{09EB172E-52ED-4ED1-AEEF-8275E043A207}" srcOrd="0" destOrd="0" presId="urn:microsoft.com/office/officeart/2009/3/layout/HorizontalOrganizationChart"/>
    <dgm:cxn modelId="{D299E458-E770-43E7-B333-812FD8988D57}" type="presParOf" srcId="{A6E22438-2C68-43A6-BBF8-D6EE8AB61CFD}" destId="{5085ED21-6E9D-4DD3-9C13-EB0CA94C27C2}" srcOrd="1" destOrd="0" presId="urn:microsoft.com/office/officeart/2009/3/layout/HorizontalOrganizationChart"/>
    <dgm:cxn modelId="{44B1E581-BBC4-4F25-82CD-19C8CB0C4E09}" type="presParOf" srcId="{7069A856-440C-4AEE-BC71-25710C10508F}" destId="{E8841107-751D-41E1-A6B8-55A48CFB3B45}" srcOrd="1" destOrd="0" presId="urn:microsoft.com/office/officeart/2009/3/layout/HorizontalOrganizationChart"/>
    <dgm:cxn modelId="{7DA661A8-75D9-47A1-825B-7123C7DAA8E7}" type="presParOf" srcId="{7069A856-440C-4AEE-BC71-25710C10508F}" destId="{5B4339DF-4096-4F5E-863D-2FE5BF798E1F}" srcOrd="2" destOrd="0" presId="urn:microsoft.com/office/officeart/2009/3/layout/HorizontalOrganizationChart"/>
    <dgm:cxn modelId="{4A99423C-0DB1-4D78-A309-CEA902771DA6}" type="presParOf" srcId="{5B4339DF-4096-4F5E-863D-2FE5BF798E1F}" destId="{F2FDA827-2D5C-4E37-9ECF-55082EF619FE}" srcOrd="0" destOrd="0" presId="urn:microsoft.com/office/officeart/2009/3/layout/HorizontalOrganizationChart"/>
    <dgm:cxn modelId="{D48A0DBE-5D2D-41DA-A6A8-DDA03247A715}" type="presParOf" srcId="{5B4339DF-4096-4F5E-863D-2FE5BF798E1F}" destId="{BDB023D0-7870-4468-B5D5-3F524FBF8037}" srcOrd="1" destOrd="0" presId="urn:microsoft.com/office/officeart/2009/3/layout/HorizontalOrganizationChart"/>
    <dgm:cxn modelId="{8EE07AD3-1341-47B8-AA46-87C099081E92}" type="presParOf" srcId="{BDB023D0-7870-4468-B5D5-3F524FBF8037}" destId="{BE2672E0-E176-4FA6-924A-811304D47C8F}" srcOrd="0" destOrd="0" presId="urn:microsoft.com/office/officeart/2009/3/layout/HorizontalOrganizationChart"/>
    <dgm:cxn modelId="{CFC43D32-0F84-4325-9E80-AA1E7E5BE8FC}" type="presParOf" srcId="{BE2672E0-E176-4FA6-924A-811304D47C8F}" destId="{4FB962A3-D31F-4666-9307-FD886D31526B}" srcOrd="0" destOrd="0" presId="urn:microsoft.com/office/officeart/2009/3/layout/HorizontalOrganizationChart"/>
    <dgm:cxn modelId="{D1EC6F2B-8516-4B59-A48C-42F09F3D7BF5}" type="presParOf" srcId="{BE2672E0-E176-4FA6-924A-811304D47C8F}" destId="{6B3F7384-9B8B-4C47-8322-1FA4C443D4F9}" srcOrd="1" destOrd="0" presId="urn:microsoft.com/office/officeart/2009/3/layout/HorizontalOrganizationChart"/>
    <dgm:cxn modelId="{AE056FFB-365E-4588-9B2F-6CC7B62E99B7}" type="presParOf" srcId="{BDB023D0-7870-4468-B5D5-3F524FBF8037}" destId="{695FB92E-0ABC-413B-88D0-FF9DDEC871DC}" srcOrd="1" destOrd="0" presId="urn:microsoft.com/office/officeart/2009/3/layout/HorizontalOrganizationChart"/>
    <dgm:cxn modelId="{8FC2B56E-3DBE-4D13-B801-666FF3770F06}" type="presParOf" srcId="{BDB023D0-7870-4468-B5D5-3F524FBF8037}" destId="{122DEE45-84F9-49E1-8940-59F4D8F359FB}" srcOrd="2" destOrd="0" presId="urn:microsoft.com/office/officeart/2009/3/layout/HorizontalOrganizationChart"/>
    <dgm:cxn modelId="{29B09B84-1E2A-4E12-B719-2AB64151CD8E}" type="presParOf" srcId="{122DEE45-84F9-49E1-8940-59F4D8F359FB}" destId="{7EF3B047-F1C9-4005-BDF1-ECC6A7DF24D3}" srcOrd="0" destOrd="0" presId="urn:microsoft.com/office/officeart/2009/3/layout/HorizontalOrganizationChart"/>
    <dgm:cxn modelId="{B89BE51B-C3C0-4629-B178-F6DAC666F5D6}" type="presParOf" srcId="{122DEE45-84F9-49E1-8940-59F4D8F359FB}" destId="{9087B9A8-7958-4339-ABD5-6D9E446CB25A}" srcOrd="1" destOrd="0" presId="urn:microsoft.com/office/officeart/2009/3/layout/HorizontalOrganizationChart"/>
    <dgm:cxn modelId="{B6E4B6B9-153C-454C-8BD9-E3B08574FAB8}" type="presParOf" srcId="{9087B9A8-7958-4339-ABD5-6D9E446CB25A}" destId="{804FAB99-E344-49F5-884B-B0725CA7A3E4}" srcOrd="0" destOrd="0" presId="urn:microsoft.com/office/officeart/2009/3/layout/HorizontalOrganizationChart"/>
    <dgm:cxn modelId="{92E57133-895A-40FE-A88F-F8F7197DD997}" type="presParOf" srcId="{804FAB99-E344-49F5-884B-B0725CA7A3E4}" destId="{65BF234F-F6F4-425C-9265-E5DB6125B7C4}" srcOrd="0" destOrd="0" presId="urn:microsoft.com/office/officeart/2009/3/layout/HorizontalOrganizationChart"/>
    <dgm:cxn modelId="{F29103DC-D0A5-4F2A-B0D8-128B294504E4}" type="presParOf" srcId="{804FAB99-E344-49F5-884B-B0725CA7A3E4}" destId="{E1E22C01-B7F1-458D-B905-6EC40F224F74}" srcOrd="1" destOrd="0" presId="urn:microsoft.com/office/officeart/2009/3/layout/HorizontalOrganizationChart"/>
    <dgm:cxn modelId="{1AC552B2-DC40-4652-BCE9-CB5410A5E64B}" type="presParOf" srcId="{9087B9A8-7958-4339-ABD5-6D9E446CB25A}" destId="{4F3882CB-F2F9-4397-BD75-FB6A2DB266C4}" srcOrd="1" destOrd="0" presId="urn:microsoft.com/office/officeart/2009/3/layout/HorizontalOrganizationChart"/>
    <dgm:cxn modelId="{5C35E14D-385F-4585-8C36-9FBDE0180A3D}" type="presParOf" srcId="{9087B9A8-7958-4339-ABD5-6D9E446CB25A}" destId="{DD95C355-8B09-40A2-A787-592FD34065A0}" srcOrd="2" destOrd="0" presId="urn:microsoft.com/office/officeart/2009/3/layout/HorizontalOrganizationChart"/>
    <dgm:cxn modelId="{0C1A98EB-C279-4AC8-B94D-C65359923412}" type="presParOf" srcId="{FA96DBC0-37D0-4C51-959B-E9ACCD94959C}" destId="{1021018D-F8B8-4CC6-AE34-416574E4A477}" srcOrd="1" destOrd="0" presId="urn:microsoft.com/office/officeart/2009/3/layout/HorizontalOrganizationChart"/>
    <dgm:cxn modelId="{5BBF8F8C-1497-44DA-91FA-3857644B328B}" type="presParOf" srcId="{1021018D-F8B8-4CC6-AE34-416574E4A477}" destId="{A5C59059-8A1D-4DC1-BCEA-5A9C52D21D6D}" srcOrd="0" destOrd="0" presId="urn:microsoft.com/office/officeart/2009/3/layout/HorizontalOrganizationChart"/>
    <dgm:cxn modelId="{DC1F28E9-7C77-4536-A79F-47BD830FB4D8}" type="presParOf" srcId="{A5C59059-8A1D-4DC1-BCEA-5A9C52D21D6D}" destId="{2C8E2471-96A3-45C8-8B12-669CA3E0F570}" srcOrd="0" destOrd="0" presId="urn:microsoft.com/office/officeart/2009/3/layout/HorizontalOrganizationChart"/>
    <dgm:cxn modelId="{B7BF2BE3-C565-47D7-8702-636D8ADCC802}" type="presParOf" srcId="{A5C59059-8A1D-4DC1-BCEA-5A9C52D21D6D}" destId="{FD1A59E0-33D6-41D3-BF17-9FBB1684C4F1}" srcOrd="1" destOrd="0" presId="urn:microsoft.com/office/officeart/2009/3/layout/HorizontalOrganizationChart"/>
    <dgm:cxn modelId="{A5FF2A7E-C338-4B07-B4A8-ED3FBC919C06}" type="presParOf" srcId="{1021018D-F8B8-4CC6-AE34-416574E4A477}" destId="{14D6E055-DDCA-41FD-AC5D-007CCE3C7E8D}" srcOrd="1" destOrd="0" presId="urn:microsoft.com/office/officeart/2009/3/layout/HorizontalOrganizationChart"/>
    <dgm:cxn modelId="{0C443594-AAB4-406C-9102-3CF4620BD226}" type="presParOf" srcId="{1021018D-F8B8-4CC6-AE34-416574E4A477}" destId="{D0454FB6-05CD-41F4-A2A1-7BA955D7D9A4}" srcOrd="2" destOrd="0" presId="urn:microsoft.com/office/officeart/2009/3/layout/HorizontalOrganizationChart"/>
    <dgm:cxn modelId="{EAEA9EB3-87AC-42BE-BB93-CB3E1E02C475}" type="presParOf" srcId="{D0454FB6-05CD-41F4-A2A1-7BA955D7D9A4}" destId="{8C94B278-D593-48E8-AA2B-A3C21F0532CF}" srcOrd="0" destOrd="0" presId="urn:microsoft.com/office/officeart/2009/3/layout/HorizontalOrganizationChart"/>
    <dgm:cxn modelId="{76ED1366-B785-493F-B239-24C44D9535AE}" type="presParOf" srcId="{D0454FB6-05CD-41F4-A2A1-7BA955D7D9A4}" destId="{A774463C-CAFC-4A2D-BF8E-33BAE582E16E}" srcOrd="1" destOrd="0" presId="urn:microsoft.com/office/officeart/2009/3/layout/HorizontalOrganizationChart"/>
    <dgm:cxn modelId="{19B605B0-552B-4E75-93D6-5DEF430740F3}" type="presParOf" srcId="{A774463C-CAFC-4A2D-BF8E-33BAE582E16E}" destId="{B0651151-CA56-47A2-AD93-6A6CAA3DFD8D}" srcOrd="0" destOrd="0" presId="urn:microsoft.com/office/officeart/2009/3/layout/HorizontalOrganizationChart"/>
    <dgm:cxn modelId="{70FE6487-B09D-4885-8AC5-5DCFA589BDA9}" type="presParOf" srcId="{B0651151-CA56-47A2-AD93-6A6CAA3DFD8D}" destId="{DC26EA6B-543C-4477-98AD-0B777BD484D9}" srcOrd="0" destOrd="0" presId="urn:microsoft.com/office/officeart/2009/3/layout/HorizontalOrganizationChart"/>
    <dgm:cxn modelId="{50A5F87D-2B31-447F-B959-828F66D398A1}" type="presParOf" srcId="{B0651151-CA56-47A2-AD93-6A6CAA3DFD8D}" destId="{B9E9CAA5-337F-49B8-B512-00F550E10B6D}" srcOrd="1" destOrd="0" presId="urn:microsoft.com/office/officeart/2009/3/layout/HorizontalOrganizationChart"/>
    <dgm:cxn modelId="{16EBD689-197C-4FDD-9CC7-DFAC5D611914}" type="presParOf" srcId="{A774463C-CAFC-4A2D-BF8E-33BAE582E16E}" destId="{856983B0-4126-4711-B308-6DB54757A0EA}" srcOrd="1" destOrd="0" presId="urn:microsoft.com/office/officeart/2009/3/layout/HorizontalOrganizationChart"/>
    <dgm:cxn modelId="{0DB30F90-55FE-467B-9026-0D5B666D6468}" type="presParOf" srcId="{A774463C-CAFC-4A2D-BF8E-33BAE582E16E}" destId="{D8167E9A-8FDE-4430-9ECE-E9678B28CD6E}" srcOrd="2" destOrd="0" presId="urn:microsoft.com/office/officeart/2009/3/layout/HorizontalOrganizationChart"/>
    <dgm:cxn modelId="{EB67CC62-DA5A-4FF5-A986-F0C281DAA7CB}" type="presParOf" srcId="{D8167E9A-8FDE-4430-9ECE-E9678B28CD6E}" destId="{1E291B40-6DF7-4338-A2FB-5F6AD81B596F}" srcOrd="0" destOrd="0" presId="urn:microsoft.com/office/officeart/2009/3/layout/HorizontalOrganizationChart"/>
    <dgm:cxn modelId="{D8DAE427-09D9-4560-8BE8-9D753E3DA5C3}" type="presParOf" srcId="{D8167E9A-8FDE-4430-9ECE-E9678B28CD6E}" destId="{5E20B6D1-1A42-441A-94FE-9017CD701DFC}" srcOrd="1" destOrd="0" presId="urn:microsoft.com/office/officeart/2009/3/layout/HorizontalOrganizationChart"/>
    <dgm:cxn modelId="{014A2FA7-711A-4270-8FD1-1F906F01F7EE}" type="presParOf" srcId="{5E20B6D1-1A42-441A-94FE-9017CD701DFC}" destId="{6A8A1F7B-AC96-4A05-B6DC-926D0FEBC323}" srcOrd="0" destOrd="0" presId="urn:microsoft.com/office/officeart/2009/3/layout/HorizontalOrganizationChart"/>
    <dgm:cxn modelId="{DBFDB2AC-0BCC-41E1-8077-6B5C4D31EA44}" type="presParOf" srcId="{6A8A1F7B-AC96-4A05-B6DC-926D0FEBC323}" destId="{4E0187A5-B52F-4E52-9B49-096C7C92EF08}" srcOrd="0" destOrd="0" presId="urn:microsoft.com/office/officeart/2009/3/layout/HorizontalOrganizationChart"/>
    <dgm:cxn modelId="{479FC6CA-77F6-4D2B-85EA-9336E4F790BE}" type="presParOf" srcId="{6A8A1F7B-AC96-4A05-B6DC-926D0FEBC323}" destId="{8C994909-857B-43FA-AAE6-872412C46508}" srcOrd="1" destOrd="0" presId="urn:microsoft.com/office/officeart/2009/3/layout/HorizontalOrganizationChart"/>
    <dgm:cxn modelId="{24F7DF19-421F-415B-A21E-C5BC3F757F22}" type="presParOf" srcId="{5E20B6D1-1A42-441A-94FE-9017CD701DFC}" destId="{2DBBB4A8-716C-48FD-8FE6-20E3AFD29564}" srcOrd="1" destOrd="0" presId="urn:microsoft.com/office/officeart/2009/3/layout/HorizontalOrganizationChart"/>
    <dgm:cxn modelId="{293534D6-56E4-449F-8592-841C3DD28131}" type="presParOf" srcId="{5E20B6D1-1A42-441A-94FE-9017CD701DFC}" destId="{5EEF9BBB-0295-4098-B3BA-C152C5870378}" srcOrd="2" destOrd="0" presId="urn:microsoft.com/office/officeart/2009/3/layout/HorizontalOrganizationChart"/>
    <dgm:cxn modelId="{CAC1B4EC-1C77-4909-8041-E40F7C3185C3}" type="presParOf" srcId="{5EEF9BBB-0295-4098-B3BA-C152C5870378}" destId="{2A406177-CFAF-4CB8-B053-8A1B77323E72}" srcOrd="0" destOrd="0" presId="urn:microsoft.com/office/officeart/2009/3/layout/HorizontalOrganizationChart"/>
    <dgm:cxn modelId="{EB61C875-87FA-4613-B331-F96834984D85}" type="presParOf" srcId="{5EEF9BBB-0295-4098-B3BA-C152C5870378}" destId="{BF159904-B892-4170-9CC9-836FA87A95B9}" srcOrd="1" destOrd="0" presId="urn:microsoft.com/office/officeart/2009/3/layout/HorizontalOrganizationChart"/>
    <dgm:cxn modelId="{4E9ADBC8-E19C-4232-AEB0-82649666CD43}" type="presParOf" srcId="{BF159904-B892-4170-9CC9-836FA87A95B9}" destId="{9C918C98-20C3-46BF-83D8-B3A3AAFC748A}" srcOrd="0" destOrd="0" presId="urn:microsoft.com/office/officeart/2009/3/layout/HorizontalOrganizationChart"/>
    <dgm:cxn modelId="{3E08A992-A91C-476D-9093-DC55A9CCB123}" type="presParOf" srcId="{9C918C98-20C3-46BF-83D8-B3A3AAFC748A}" destId="{1502F393-E5B5-4C7B-BF53-2B021012E3CA}" srcOrd="0" destOrd="0" presId="urn:microsoft.com/office/officeart/2009/3/layout/HorizontalOrganizationChart"/>
    <dgm:cxn modelId="{6C2004A4-5FF5-40F4-9396-674FE2B3C088}" type="presParOf" srcId="{9C918C98-20C3-46BF-83D8-B3A3AAFC748A}" destId="{B35E84CF-3247-43F9-B851-43133181841E}" srcOrd="1" destOrd="0" presId="urn:microsoft.com/office/officeart/2009/3/layout/HorizontalOrganizationChart"/>
    <dgm:cxn modelId="{42E53CCB-7E3E-4BB3-A7FB-B80852C737E5}" type="presParOf" srcId="{BF159904-B892-4170-9CC9-836FA87A95B9}" destId="{2BE9A397-EEE6-402F-8248-B0AD9AFAC9EB}" srcOrd="1" destOrd="0" presId="urn:microsoft.com/office/officeart/2009/3/layout/HorizontalOrganizationChart"/>
    <dgm:cxn modelId="{B0DBFA45-20CE-47B2-AC6C-79370243AD70}" type="presParOf" srcId="{BF159904-B892-4170-9CC9-836FA87A95B9}" destId="{ADD7102F-BB27-44DC-B1D9-DBD6AE749FC3}" srcOrd="2" destOrd="0" presId="urn:microsoft.com/office/officeart/2009/3/layout/HorizontalOrganizationChart"/>
    <dgm:cxn modelId="{4A999132-F579-4CF4-A83A-86EA6F563236}" type="presParOf" srcId="{FA96DBC0-37D0-4C51-959B-E9ACCD94959C}" destId="{F5CA4830-37A3-4D55-AF38-CB5450FCCECE}" srcOrd="2" destOrd="0" presId="urn:microsoft.com/office/officeart/2009/3/layout/HorizontalOrganizationChart"/>
    <dgm:cxn modelId="{3DE99264-27AD-4884-A936-6C3720C70217}" type="presParOf" srcId="{F5CA4830-37A3-4D55-AF38-CB5450FCCECE}" destId="{557770D6-1121-4878-B1BD-D910333FB5F7}" srcOrd="0" destOrd="0" presId="urn:microsoft.com/office/officeart/2009/3/layout/HorizontalOrganizationChart"/>
    <dgm:cxn modelId="{40F71D65-46ED-4CDB-BB04-3538833C31E7}" type="presParOf" srcId="{557770D6-1121-4878-B1BD-D910333FB5F7}" destId="{BD5784A4-5FA7-4B65-96CD-3A7E353CECD5}" srcOrd="0" destOrd="0" presId="urn:microsoft.com/office/officeart/2009/3/layout/HorizontalOrganizationChart"/>
    <dgm:cxn modelId="{B7559E40-9072-4AB7-AECE-F4C749DE3523}" type="presParOf" srcId="{557770D6-1121-4878-B1BD-D910333FB5F7}" destId="{DD395AD5-0AAC-4C87-846E-CDEA968F9CDB}" srcOrd="1" destOrd="0" presId="urn:microsoft.com/office/officeart/2009/3/layout/HorizontalOrganizationChart"/>
    <dgm:cxn modelId="{1ED3807D-CB6E-47E5-8FA0-69AD5A651202}" type="presParOf" srcId="{F5CA4830-37A3-4D55-AF38-CB5450FCCECE}" destId="{5D120D45-8F00-4245-AD86-E6B2D79ECCA6}" srcOrd="1" destOrd="0" presId="urn:microsoft.com/office/officeart/2009/3/layout/HorizontalOrganizationChart"/>
    <dgm:cxn modelId="{1D2E11F6-6739-403B-BB75-E030587EEB2C}" type="presParOf" srcId="{F5CA4830-37A3-4D55-AF38-CB5450FCCECE}" destId="{BEF052AA-3009-4CE8-B9EA-256CBE8432F6}" srcOrd="2" destOrd="0" presId="urn:microsoft.com/office/officeart/2009/3/layout/HorizontalOrganizationChart"/>
    <dgm:cxn modelId="{6661D856-F203-43CD-A823-51FA3517E09D}" type="presParOf" srcId="{BEF052AA-3009-4CE8-B9EA-256CBE8432F6}" destId="{781F9431-641F-4B47-992C-35F7C51CF6E6}" srcOrd="0" destOrd="0" presId="urn:microsoft.com/office/officeart/2009/3/layout/HorizontalOrganizationChart"/>
    <dgm:cxn modelId="{76DD8116-EE19-41AF-B3F2-74EAEF692620}" type="presParOf" srcId="{BEF052AA-3009-4CE8-B9EA-256CBE8432F6}" destId="{0FA25417-7B5C-4A6A-A6E2-99463BEA8784}" srcOrd="1" destOrd="0" presId="urn:microsoft.com/office/officeart/2009/3/layout/HorizontalOrganizationChart"/>
    <dgm:cxn modelId="{C5760EEA-523E-4676-8AB9-15DC91BEFEC2}" type="presParOf" srcId="{0FA25417-7B5C-4A6A-A6E2-99463BEA8784}" destId="{3FC7E53A-C595-421E-9DD8-6B923AAAF289}" srcOrd="0" destOrd="0" presId="urn:microsoft.com/office/officeart/2009/3/layout/HorizontalOrganizationChart"/>
    <dgm:cxn modelId="{B225E7E1-C7A5-46E3-9C40-E1BCB0AC9BD5}" type="presParOf" srcId="{3FC7E53A-C595-421E-9DD8-6B923AAAF289}" destId="{9850F43E-D454-4379-98C7-B1ED9BC39DFB}" srcOrd="0" destOrd="0" presId="urn:microsoft.com/office/officeart/2009/3/layout/HorizontalOrganizationChart"/>
    <dgm:cxn modelId="{DF85B581-9606-4999-8321-1D0888631488}" type="presParOf" srcId="{3FC7E53A-C595-421E-9DD8-6B923AAAF289}" destId="{546A10F9-599C-4D99-8558-1A4F5AF4C504}" srcOrd="1" destOrd="0" presId="urn:microsoft.com/office/officeart/2009/3/layout/HorizontalOrganizationChart"/>
    <dgm:cxn modelId="{099DA7E6-5733-4CDC-B70B-795AC2AF0476}" type="presParOf" srcId="{0FA25417-7B5C-4A6A-A6E2-99463BEA8784}" destId="{819D07B2-605D-45A2-8B49-214EBCF4F481}" srcOrd="1" destOrd="0" presId="urn:microsoft.com/office/officeart/2009/3/layout/HorizontalOrganizationChart"/>
    <dgm:cxn modelId="{4D2B9C08-5065-44CE-B3EF-BBF967E14568}" type="presParOf" srcId="{0FA25417-7B5C-4A6A-A6E2-99463BEA8784}" destId="{E5969139-EC81-4F1A-8172-5DDC8EC9017A}" srcOrd="2" destOrd="0" presId="urn:microsoft.com/office/officeart/2009/3/layout/HorizontalOrganizationChart"/>
    <dgm:cxn modelId="{7CD03E91-D9C6-4F28-9F42-7BA695314A00}" type="presParOf" srcId="{E5969139-EC81-4F1A-8172-5DDC8EC9017A}" destId="{85A39995-173F-45DE-8B0E-AFF11AA4170C}" srcOrd="0" destOrd="0" presId="urn:microsoft.com/office/officeart/2009/3/layout/HorizontalOrganizationChart"/>
    <dgm:cxn modelId="{B9263DD4-65B4-4DDB-A01F-75F5C35304B4}" type="presParOf" srcId="{E5969139-EC81-4F1A-8172-5DDC8EC9017A}" destId="{EFB261B8-E942-4528-A8F4-1C524710601A}" srcOrd="1" destOrd="0" presId="urn:microsoft.com/office/officeart/2009/3/layout/HorizontalOrganizationChart"/>
    <dgm:cxn modelId="{7578059C-051E-4292-ADAA-97B74F252162}" type="presParOf" srcId="{EFB261B8-E942-4528-A8F4-1C524710601A}" destId="{2500A8AF-BA9D-4A95-A903-DED3103FC8C9}" srcOrd="0" destOrd="0" presId="urn:microsoft.com/office/officeart/2009/3/layout/HorizontalOrganizationChart"/>
    <dgm:cxn modelId="{55D9CCB1-3150-47B1-827A-2E1B0DE9C495}" type="presParOf" srcId="{2500A8AF-BA9D-4A95-A903-DED3103FC8C9}" destId="{C5DE830A-BE4B-4234-B6BE-EA1906145030}" srcOrd="0" destOrd="0" presId="urn:microsoft.com/office/officeart/2009/3/layout/HorizontalOrganizationChart"/>
    <dgm:cxn modelId="{5C69A591-5611-4C7F-96F8-42E13FB72412}" type="presParOf" srcId="{2500A8AF-BA9D-4A95-A903-DED3103FC8C9}" destId="{51F8F94F-57C7-42A7-B19B-1C1FC78A6AA8}" srcOrd="1" destOrd="0" presId="urn:microsoft.com/office/officeart/2009/3/layout/HorizontalOrganizationChart"/>
    <dgm:cxn modelId="{8E7686F2-3ABD-496B-AA24-028480D339BA}" type="presParOf" srcId="{EFB261B8-E942-4528-A8F4-1C524710601A}" destId="{C6CCD77F-53ED-4D1E-A1E2-CEC3402C3D5A}" srcOrd="1" destOrd="0" presId="urn:microsoft.com/office/officeart/2009/3/layout/HorizontalOrganizationChart"/>
    <dgm:cxn modelId="{3CD06A79-46A7-46AC-BEB2-57C9A2F2C418}" type="presParOf" srcId="{EFB261B8-E942-4528-A8F4-1C524710601A}" destId="{581ACD6B-0341-4583-A0EC-B1DB0CDD8194}" srcOrd="2" destOrd="0" presId="urn:microsoft.com/office/officeart/2009/3/layout/HorizontalOrganizationChart"/>
    <dgm:cxn modelId="{1112A9C6-B74A-4941-9B8B-4E166E8B88BE}" type="presParOf" srcId="{581ACD6B-0341-4583-A0EC-B1DB0CDD8194}" destId="{D0CD6FFD-B1FD-4737-8203-FBCEBBD5CA85}" srcOrd="0" destOrd="0" presId="urn:microsoft.com/office/officeart/2009/3/layout/HorizontalOrganizationChart"/>
    <dgm:cxn modelId="{23DD4984-9E88-4B34-ACAE-BCC699EB8593}" type="presParOf" srcId="{581ACD6B-0341-4583-A0EC-B1DB0CDD8194}" destId="{93FC6B90-6437-44E7-9F05-649360DC377A}" srcOrd="1" destOrd="0" presId="urn:microsoft.com/office/officeart/2009/3/layout/HorizontalOrganizationChart"/>
    <dgm:cxn modelId="{886033C9-4855-4571-89E7-BDD1F794DD45}" type="presParOf" srcId="{93FC6B90-6437-44E7-9F05-649360DC377A}" destId="{7483AD03-4335-428C-B058-C02430AF826C}" srcOrd="0" destOrd="0" presId="urn:microsoft.com/office/officeart/2009/3/layout/HorizontalOrganizationChart"/>
    <dgm:cxn modelId="{84D00519-F354-4BF1-90C0-64F2EEA526B6}" type="presParOf" srcId="{7483AD03-4335-428C-B058-C02430AF826C}" destId="{CD20419A-5CB3-4F7D-9B3F-572E64DD58B9}" srcOrd="0" destOrd="0" presId="urn:microsoft.com/office/officeart/2009/3/layout/HorizontalOrganizationChart"/>
    <dgm:cxn modelId="{95411BCE-1A8B-4FA2-B9EB-0119D30E060F}" type="presParOf" srcId="{7483AD03-4335-428C-B058-C02430AF826C}" destId="{BE5034BC-B319-43E1-90AF-461B0451E822}" srcOrd="1" destOrd="0" presId="urn:microsoft.com/office/officeart/2009/3/layout/HorizontalOrganizationChart"/>
    <dgm:cxn modelId="{AB8B3911-B4E8-49A8-A7E0-D9F057375ADD}" type="presParOf" srcId="{93FC6B90-6437-44E7-9F05-649360DC377A}" destId="{95345E9A-EA1D-4844-B0A6-D4FB1DD63623}" srcOrd="1" destOrd="0" presId="urn:microsoft.com/office/officeart/2009/3/layout/HorizontalOrganizationChart"/>
    <dgm:cxn modelId="{473DEBE4-2D8A-48B8-8F32-1D51ACD4D4DF}" type="presParOf" srcId="{93FC6B90-6437-44E7-9F05-649360DC377A}" destId="{682F6631-691A-4C78-824E-64D045D3AEB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851F142-DF82-4A00-A8EF-E6F4289A2E69}" type="doc">
      <dgm:prSet loTypeId="urn:microsoft.com/office/officeart/2016/7/layout/RepeatingBendingProcessNew" loCatId="process"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76ED510E-9DF5-48DB-A8A5-2A45CFEEAD3C}">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dirty="0">
              <a:latin typeface="Times New Roman" panose="02020603050405020304" pitchFamily="18" charset="0"/>
              <a:cs typeface="Times New Roman" panose="02020603050405020304" pitchFamily="18" charset="0"/>
            </a:rPr>
            <a:t>DCTFWEB – Envio </a:t>
          </a:r>
          <a:endParaRPr lang="en-US" sz="1800" dirty="0">
            <a:latin typeface="Times New Roman" panose="02020603050405020304" pitchFamily="18" charset="0"/>
            <a:cs typeface="Times New Roman" panose="02020603050405020304" pitchFamily="18" charset="0"/>
          </a:endParaRPr>
        </a:p>
      </dgm:t>
    </dgm:pt>
    <dgm:pt modelId="{47DA82AE-31DD-4A33-A153-1DCED8857B2A}" type="parTrans" cxnId="{06EBC515-CB7C-4242-B501-BED2EDE4363E}">
      <dgm:prSet/>
      <dgm:spPr/>
      <dgm:t>
        <a:bodyPr/>
        <a:lstStyle/>
        <a:p>
          <a:endParaRPr lang="en-US" sz="1800">
            <a:latin typeface="Times New Roman" panose="02020603050405020304" pitchFamily="18" charset="0"/>
            <a:cs typeface="Times New Roman" panose="02020603050405020304" pitchFamily="18" charset="0"/>
          </a:endParaRPr>
        </a:p>
      </dgm:t>
    </dgm:pt>
    <dgm:pt modelId="{CAB0BA49-5EB1-4446-9563-827E072538EB}" type="sibTrans" cxnId="{06EBC515-CB7C-4242-B501-BED2EDE4363E}">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944E1905-981D-4CA8-B8F0-DA4BE8B61489}">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dirty="0">
              <a:latin typeface="Times New Roman" panose="02020603050405020304" pitchFamily="18" charset="0"/>
              <a:cs typeface="Times New Roman" panose="02020603050405020304" pitchFamily="18" charset="0"/>
            </a:rPr>
            <a:t>DCTFWEB Mensal : </a:t>
          </a:r>
          <a:r>
            <a:rPr lang="pt-BR" sz="1800" b="0" dirty="0">
              <a:latin typeface="Times New Roman" panose="02020603050405020304" pitchFamily="18" charset="0"/>
              <a:cs typeface="Times New Roman" panose="02020603050405020304" pitchFamily="18" charset="0"/>
            </a:rPr>
            <a:t>Até dia 15 do mês seguinte </a:t>
          </a:r>
          <a:endParaRPr lang="en-US" sz="1800" b="0" dirty="0">
            <a:latin typeface="Times New Roman" panose="02020603050405020304" pitchFamily="18" charset="0"/>
            <a:cs typeface="Times New Roman" panose="02020603050405020304" pitchFamily="18" charset="0"/>
          </a:endParaRPr>
        </a:p>
      </dgm:t>
    </dgm:pt>
    <dgm:pt modelId="{6CEDCAA5-C087-4799-A731-7AEC5365F478}" type="parTrans" cxnId="{48DE39A5-0B24-450E-BE92-93F7DBE3721E}">
      <dgm:prSet/>
      <dgm:spPr/>
      <dgm:t>
        <a:bodyPr/>
        <a:lstStyle/>
        <a:p>
          <a:endParaRPr lang="en-US" sz="1800">
            <a:latin typeface="Times New Roman" panose="02020603050405020304" pitchFamily="18" charset="0"/>
            <a:cs typeface="Times New Roman" panose="02020603050405020304" pitchFamily="18" charset="0"/>
          </a:endParaRPr>
        </a:p>
      </dgm:t>
    </dgm:pt>
    <dgm:pt modelId="{A5B825FF-A21A-4D75-934F-FC189BB3C7DA}" type="sibTrans" cxnId="{48DE39A5-0B24-450E-BE92-93F7DBE3721E}">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C01345EA-D4CF-48CF-B716-7A093444D151}">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dirty="0">
              <a:latin typeface="Times New Roman" panose="02020603050405020304" pitchFamily="18" charset="0"/>
              <a:cs typeface="Times New Roman" panose="02020603050405020304" pitchFamily="18" charset="0"/>
            </a:rPr>
            <a:t>DCTFWEB Anual : </a:t>
          </a:r>
          <a:r>
            <a:rPr lang="pt-BR" sz="1800" b="0" dirty="0">
              <a:latin typeface="Times New Roman" panose="02020603050405020304" pitchFamily="18" charset="0"/>
              <a:cs typeface="Times New Roman" panose="02020603050405020304" pitchFamily="18" charset="0"/>
            </a:rPr>
            <a:t>13º Salário até dia 20 de dezembro </a:t>
          </a:r>
          <a:endParaRPr lang="en-US" sz="1800" b="0" dirty="0">
            <a:latin typeface="Times New Roman" panose="02020603050405020304" pitchFamily="18" charset="0"/>
            <a:cs typeface="Times New Roman" panose="02020603050405020304" pitchFamily="18" charset="0"/>
          </a:endParaRPr>
        </a:p>
      </dgm:t>
    </dgm:pt>
    <dgm:pt modelId="{7939BC1E-0B94-44C9-B2CC-2E16A2A2F6EE}" type="parTrans" cxnId="{CC3E3C13-2FB0-4431-A219-C9FE39837FFA}">
      <dgm:prSet/>
      <dgm:spPr/>
      <dgm:t>
        <a:bodyPr/>
        <a:lstStyle/>
        <a:p>
          <a:endParaRPr lang="en-US" sz="1800">
            <a:latin typeface="Times New Roman" panose="02020603050405020304" pitchFamily="18" charset="0"/>
            <a:cs typeface="Times New Roman" panose="02020603050405020304" pitchFamily="18" charset="0"/>
          </a:endParaRPr>
        </a:p>
      </dgm:t>
    </dgm:pt>
    <dgm:pt modelId="{9EF33606-B7F7-4F62-8925-BD9F426F6155}" type="sibTrans" cxnId="{CC3E3C13-2FB0-4431-A219-C9FE39837FFA}">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ACFD389B-27ED-4FB3-A2F4-01AACEF970A6}">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dirty="0">
              <a:latin typeface="Times New Roman" panose="02020603050405020304" pitchFamily="18" charset="0"/>
              <a:cs typeface="Times New Roman" panose="02020603050405020304" pitchFamily="18" charset="0"/>
            </a:rPr>
            <a:t>DCTFWEB Diária : </a:t>
          </a:r>
          <a:r>
            <a:rPr lang="pt-BR" sz="1800" b="0" dirty="0">
              <a:latin typeface="Times New Roman" panose="02020603050405020304" pitchFamily="18" charset="0"/>
              <a:cs typeface="Times New Roman" panose="02020603050405020304" pitchFamily="18" charset="0"/>
            </a:rPr>
            <a:t>Espetáculo Desportivo Até 2º dia útil após evento desportivo;</a:t>
          </a:r>
          <a:endParaRPr lang="en-US" sz="1800" b="0" dirty="0">
            <a:latin typeface="Times New Roman" panose="02020603050405020304" pitchFamily="18" charset="0"/>
            <a:cs typeface="Times New Roman" panose="02020603050405020304" pitchFamily="18" charset="0"/>
          </a:endParaRPr>
        </a:p>
      </dgm:t>
    </dgm:pt>
    <dgm:pt modelId="{77DF8159-732D-454B-A724-3FDFCE2B35C1}" type="parTrans" cxnId="{06D3967B-C7D9-4F5F-BD4C-A53EECA81FDF}">
      <dgm:prSet/>
      <dgm:spPr/>
      <dgm:t>
        <a:bodyPr/>
        <a:lstStyle/>
        <a:p>
          <a:endParaRPr lang="en-US" sz="1800">
            <a:latin typeface="Times New Roman" panose="02020603050405020304" pitchFamily="18" charset="0"/>
            <a:cs typeface="Times New Roman" panose="02020603050405020304" pitchFamily="18" charset="0"/>
          </a:endParaRPr>
        </a:p>
      </dgm:t>
    </dgm:pt>
    <dgm:pt modelId="{6E722F0D-503C-4EBD-8E95-CC062E015A79}" type="sibTrans" cxnId="{06D3967B-C7D9-4F5F-BD4C-A53EECA81FDF}">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793EBE1A-6230-47C7-874E-EF027E8C4BA0}">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dirty="0">
              <a:latin typeface="Times New Roman" panose="02020603050405020304" pitchFamily="18" charset="0"/>
              <a:cs typeface="Times New Roman" panose="02020603050405020304" pitchFamily="18" charset="0"/>
            </a:rPr>
            <a:t>DCTFWEB SERO: </a:t>
          </a:r>
          <a:r>
            <a:rPr lang="pt-BR" sz="1800" b="0" dirty="0">
              <a:latin typeface="Times New Roman" panose="02020603050405020304" pitchFamily="18" charset="0"/>
              <a:cs typeface="Times New Roman" panose="02020603050405020304" pitchFamily="18" charset="0"/>
            </a:rPr>
            <a:t>na data em que ocorre a conclusão da aferição.</a:t>
          </a:r>
          <a:endParaRPr lang="en-US" sz="1800" b="0" dirty="0">
            <a:latin typeface="Times New Roman" panose="02020603050405020304" pitchFamily="18" charset="0"/>
            <a:cs typeface="Times New Roman" panose="02020603050405020304" pitchFamily="18" charset="0"/>
          </a:endParaRPr>
        </a:p>
      </dgm:t>
    </dgm:pt>
    <dgm:pt modelId="{71A72325-129E-4777-8226-2CD424205460}" type="parTrans" cxnId="{1BC39805-805A-43DE-BFAD-80AF914F68F7}">
      <dgm:prSet/>
      <dgm:spPr/>
      <dgm:t>
        <a:bodyPr/>
        <a:lstStyle/>
        <a:p>
          <a:endParaRPr lang="en-US" sz="1800">
            <a:latin typeface="Times New Roman" panose="02020603050405020304" pitchFamily="18" charset="0"/>
            <a:cs typeface="Times New Roman" panose="02020603050405020304" pitchFamily="18" charset="0"/>
          </a:endParaRPr>
        </a:p>
      </dgm:t>
    </dgm:pt>
    <dgm:pt modelId="{E0FCDE31-31A4-4929-BDD2-56616ED31B22}" type="sibTrans" cxnId="{1BC39805-805A-43DE-BFAD-80AF914F68F7}">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F774CBF7-9197-423C-A7D2-316E4F906485}">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dirty="0">
              <a:latin typeface="Times New Roman" panose="02020603050405020304" pitchFamily="18" charset="0"/>
              <a:cs typeface="Times New Roman" panose="02020603050405020304" pitchFamily="18" charset="0"/>
            </a:rPr>
            <a:t>DCTFWEB: Permite a retificação </a:t>
          </a:r>
          <a:endParaRPr lang="en-US" sz="1800" b="1" dirty="0">
            <a:latin typeface="Times New Roman" panose="02020603050405020304" pitchFamily="18" charset="0"/>
            <a:cs typeface="Times New Roman" panose="02020603050405020304" pitchFamily="18" charset="0"/>
          </a:endParaRPr>
        </a:p>
      </dgm:t>
    </dgm:pt>
    <dgm:pt modelId="{B9FAD08F-8935-4F54-839C-4FA57E1531FC}" type="parTrans" cxnId="{E0D3578A-EBBF-4FA0-A29C-86CB7E63A505}">
      <dgm:prSet/>
      <dgm:spPr/>
      <dgm:t>
        <a:bodyPr/>
        <a:lstStyle/>
        <a:p>
          <a:endParaRPr lang="en-US" sz="1800">
            <a:latin typeface="Times New Roman" panose="02020603050405020304" pitchFamily="18" charset="0"/>
            <a:cs typeface="Times New Roman" panose="02020603050405020304" pitchFamily="18" charset="0"/>
          </a:endParaRPr>
        </a:p>
      </dgm:t>
    </dgm:pt>
    <dgm:pt modelId="{9FC50356-6834-4482-A655-0F88C99ABD6F}" type="sibTrans" cxnId="{E0D3578A-EBBF-4FA0-A29C-86CB7E63A505}">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EE0A0192-CB21-41A5-9C35-06FF3931A262}">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a:latin typeface="Times New Roman" panose="02020603050405020304" pitchFamily="18" charset="0"/>
              <a:cs typeface="Times New Roman" panose="02020603050405020304" pitchFamily="18" charset="0"/>
            </a:rPr>
            <a:t>DARF – Pagamento :</a:t>
          </a:r>
          <a:endParaRPr lang="en-US" sz="1800" b="1">
            <a:latin typeface="Times New Roman" panose="02020603050405020304" pitchFamily="18" charset="0"/>
            <a:cs typeface="Times New Roman" panose="02020603050405020304" pitchFamily="18" charset="0"/>
          </a:endParaRPr>
        </a:p>
      </dgm:t>
    </dgm:pt>
    <dgm:pt modelId="{D52F5E60-3CC0-433E-B2FE-685DA2308496}" type="parTrans" cxnId="{0F7E5087-7F87-4609-A1EF-3F346CDD3852}">
      <dgm:prSet/>
      <dgm:spPr/>
      <dgm:t>
        <a:bodyPr/>
        <a:lstStyle/>
        <a:p>
          <a:endParaRPr lang="en-US" sz="1800">
            <a:latin typeface="Times New Roman" panose="02020603050405020304" pitchFamily="18" charset="0"/>
            <a:cs typeface="Times New Roman" panose="02020603050405020304" pitchFamily="18" charset="0"/>
          </a:endParaRPr>
        </a:p>
      </dgm:t>
    </dgm:pt>
    <dgm:pt modelId="{7C8E6CF8-F3E6-49D3-AAC3-C7D40B9DBF26}" type="sibTrans" cxnId="{0F7E5087-7F87-4609-A1EF-3F346CDD3852}">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1E2ADB49-9978-44E8-9C73-608A23643F27}">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a:latin typeface="Times New Roman" panose="02020603050405020304" pitchFamily="18" charset="0"/>
              <a:cs typeface="Times New Roman" panose="02020603050405020304" pitchFamily="18" charset="0"/>
            </a:rPr>
            <a:t>DARF : até dia 20 do mês seguinte);</a:t>
          </a:r>
          <a:endParaRPr lang="en-US" sz="1800" b="1">
            <a:latin typeface="Times New Roman" panose="02020603050405020304" pitchFamily="18" charset="0"/>
            <a:cs typeface="Times New Roman" panose="02020603050405020304" pitchFamily="18" charset="0"/>
          </a:endParaRPr>
        </a:p>
      </dgm:t>
    </dgm:pt>
    <dgm:pt modelId="{630FB13D-2ACC-412F-A634-C4CE60FF490A}" type="parTrans" cxnId="{2B6FEC92-9222-46EF-8AC9-B6263B0B9DA4}">
      <dgm:prSet/>
      <dgm:spPr/>
      <dgm:t>
        <a:bodyPr/>
        <a:lstStyle/>
        <a:p>
          <a:endParaRPr lang="en-US" sz="1800">
            <a:latin typeface="Times New Roman" panose="02020603050405020304" pitchFamily="18" charset="0"/>
            <a:cs typeface="Times New Roman" panose="02020603050405020304" pitchFamily="18" charset="0"/>
          </a:endParaRPr>
        </a:p>
      </dgm:t>
    </dgm:pt>
    <dgm:pt modelId="{7B8E9714-7DD4-44B0-A283-B1127CEAA378}" type="sibTrans" cxnId="{2B6FEC92-9222-46EF-8AC9-B6263B0B9DA4}">
      <dgm:prSet custT="1"/>
      <dgm:spPr>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AC5D3EA2-0A83-4568-BD72-35F70906B520}">
      <dgm:prSe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1800" b="1">
              <a:latin typeface="Times New Roman" panose="02020603050405020304" pitchFamily="18" charset="0"/>
              <a:cs typeface="Times New Roman" panose="02020603050405020304" pitchFamily="18" charset="0"/>
            </a:rPr>
            <a:t>DARF ATRASO : </a:t>
          </a:r>
          <a:endParaRPr lang="en-US" sz="1800" b="1">
            <a:latin typeface="Times New Roman" panose="02020603050405020304" pitchFamily="18" charset="0"/>
            <a:cs typeface="Times New Roman" panose="02020603050405020304" pitchFamily="18" charset="0"/>
          </a:endParaRPr>
        </a:p>
      </dgm:t>
    </dgm:pt>
    <dgm:pt modelId="{37DD6894-1FBB-4F04-A16F-5306A543C4B6}" type="parTrans" cxnId="{3CA82D0A-FAED-413D-85A8-7E4D61DFDA1E}">
      <dgm:prSet/>
      <dgm:spPr/>
      <dgm:t>
        <a:bodyPr/>
        <a:lstStyle/>
        <a:p>
          <a:endParaRPr lang="en-US" sz="1800">
            <a:latin typeface="Times New Roman" panose="02020603050405020304" pitchFamily="18" charset="0"/>
            <a:cs typeface="Times New Roman" panose="02020603050405020304" pitchFamily="18" charset="0"/>
          </a:endParaRPr>
        </a:p>
      </dgm:t>
    </dgm:pt>
    <dgm:pt modelId="{51F64A03-7C42-42C1-AE45-B563C726929B}" type="sibTrans" cxnId="{3CA82D0A-FAED-413D-85A8-7E4D61DFDA1E}">
      <dgm:prSet/>
      <dgm:spPr/>
      <dgm:t>
        <a:bodyPr/>
        <a:lstStyle/>
        <a:p>
          <a:endParaRPr lang="en-US" sz="1800">
            <a:latin typeface="Times New Roman" panose="02020603050405020304" pitchFamily="18" charset="0"/>
            <a:cs typeface="Times New Roman" panose="02020603050405020304" pitchFamily="18" charset="0"/>
          </a:endParaRPr>
        </a:p>
      </dgm:t>
    </dgm:pt>
    <dgm:pt modelId="{5947FC83-44CB-4C70-A377-9B579765DBF4}" type="pres">
      <dgm:prSet presAssocID="{0851F142-DF82-4A00-A8EF-E6F4289A2E69}" presName="Name0" presStyleCnt="0">
        <dgm:presLayoutVars>
          <dgm:dir/>
          <dgm:resizeHandles val="exact"/>
        </dgm:presLayoutVars>
      </dgm:prSet>
      <dgm:spPr/>
    </dgm:pt>
    <dgm:pt modelId="{842A3752-D957-48D8-82A9-537F8BCA0426}" type="pres">
      <dgm:prSet presAssocID="{76ED510E-9DF5-48DB-A8A5-2A45CFEEAD3C}" presName="node" presStyleLbl="node1" presStyleIdx="0" presStyleCnt="9">
        <dgm:presLayoutVars>
          <dgm:bulletEnabled val="1"/>
        </dgm:presLayoutVars>
      </dgm:prSet>
      <dgm:spPr/>
    </dgm:pt>
    <dgm:pt modelId="{01961304-EFE7-4883-9A4D-029C4C8E3415}" type="pres">
      <dgm:prSet presAssocID="{CAB0BA49-5EB1-4446-9563-827E072538EB}" presName="sibTrans" presStyleLbl="sibTrans1D1" presStyleIdx="0" presStyleCnt="8"/>
      <dgm:spPr/>
    </dgm:pt>
    <dgm:pt modelId="{7DF900E9-50CB-4E5F-B906-AEE9327872F8}" type="pres">
      <dgm:prSet presAssocID="{CAB0BA49-5EB1-4446-9563-827E072538EB}" presName="connectorText" presStyleLbl="sibTrans1D1" presStyleIdx="0" presStyleCnt="8"/>
      <dgm:spPr/>
    </dgm:pt>
    <dgm:pt modelId="{21B20C83-31BE-468C-9602-E05D57932921}" type="pres">
      <dgm:prSet presAssocID="{944E1905-981D-4CA8-B8F0-DA4BE8B61489}" presName="node" presStyleLbl="node1" presStyleIdx="1" presStyleCnt="9">
        <dgm:presLayoutVars>
          <dgm:bulletEnabled val="1"/>
        </dgm:presLayoutVars>
      </dgm:prSet>
      <dgm:spPr/>
    </dgm:pt>
    <dgm:pt modelId="{194834EC-5E33-45E6-B9B4-708DB49DAC86}" type="pres">
      <dgm:prSet presAssocID="{A5B825FF-A21A-4D75-934F-FC189BB3C7DA}" presName="sibTrans" presStyleLbl="sibTrans1D1" presStyleIdx="1" presStyleCnt="8"/>
      <dgm:spPr/>
    </dgm:pt>
    <dgm:pt modelId="{52981A22-D9EB-4744-92F8-563C29C754DA}" type="pres">
      <dgm:prSet presAssocID="{A5B825FF-A21A-4D75-934F-FC189BB3C7DA}" presName="connectorText" presStyleLbl="sibTrans1D1" presStyleIdx="1" presStyleCnt="8"/>
      <dgm:spPr/>
    </dgm:pt>
    <dgm:pt modelId="{6A392777-A3EF-4905-91DD-CB182081A605}" type="pres">
      <dgm:prSet presAssocID="{C01345EA-D4CF-48CF-B716-7A093444D151}" presName="node" presStyleLbl="node1" presStyleIdx="2" presStyleCnt="9">
        <dgm:presLayoutVars>
          <dgm:bulletEnabled val="1"/>
        </dgm:presLayoutVars>
      </dgm:prSet>
      <dgm:spPr/>
    </dgm:pt>
    <dgm:pt modelId="{84C00BC5-F10C-4565-85A5-C88E07CA36D3}" type="pres">
      <dgm:prSet presAssocID="{9EF33606-B7F7-4F62-8925-BD9F426F6155}" presName="sibTrans" presStyleLbl="sibTrans1D1" presStyleIdx="2" presStyleCnt="8"/>
      <dgm:spPr/>
    </dgm:pt>
    <dgm:pt modelId="{00063DB9-91B2-4B8E-BB30-C778A029FE65}" type="pres">
      <dgm:prSet presAssocID="{9EF33606-B7F7-4F62-8925-BD9F426F6155}" presName="connectorText" presStyleLbl="sibTrans1D1" presStyleIdx="2" presStyleCnt="8"/>
      <dgm:spPr/>
    </dgm:pt>
    <dgm:pt modelId="{E7D9086A-05CD-4AF5-A38F-F0619855342C}" type="pres">
      <dgm:prSet presAssocID="{ACFD389B-27ED-4FB3-A2F4-01AACEF970A6}" presName="node" presStyleLbl="node1" presStyleIdx="3" presStyleCnt="9">
        <dgm:presLayoutVars>
          <dgm:bulletEnabled val="1"/>
        </dgm:presLayoutVars>
      </dgm:prSet>
      <dgm:spPr/>
    </dgm:pt>
    <dgm:pt modelId="{DE432FB9-3A50-4C3E-A837-BDE0312E99FF}" type="pres">
      <dgm:prSet presAssocID="{6E722F0D-503C-4EBD-8E95-CC062E015A79}" presName="sibTrans" presStyleLbl="sibTrans1D1" presStyleIdx="3" presStyleCnt="8"/>
      <dgm:spPr/>
    </dgm:pt>
    <dgm:pt modelId="{564F9A41-949B-4DD1-88CF-0C6564DE4841}" type="pres">
      <dgm:prSet presAssocID="{6E722F0D-503C-4EBD-8E95-CC062E015A79}" presName="connectorText" presStyleLbl="sibTrans1D1" presStyleIdx="3" presStyleCnt="8"/>
      <dgm:spPr/>
    </dgm:pt>
    <dgm:pt modelId="{3B3D2397-AC03-4443-ACCD-89B02325503B}" type="pres">
      <dgm:prSet presAssocID="{793EBE1A-6230-47C7-874E-EF027E8C4BA0}" presName="node" presStyleLbl="node1" presStyleIdx="4" presStyleCnt="9">
        <dgm:presLayoutVars>
          <dgm:bulletEnabled val="1"/>
        </dgm:presLayoutVars>
      </dgm:prSet>
      <dgm:spPr/>
    </dgm:pt>
    <dgm:pt modelId="{8A28AE47-F445-462C-8158-41310A502B59}" type="pres">
      <dgm:prSet presAssocID="{E0FCDE31-31A4-4929-BDD2-56616ED31B22}" presName="sibTrans" presStyleLbl="sibTrans1D1" presStyleIdx="4" presStyleCnt="8"/>
      <dgm:spPr/>
    </dgm:pt>
    <dgm:pt modelId="{84C393F4-C962-4DE6-8D09-C5AD20924CDF}" type="pres">
      <dgm:prSet presAssocID="{E0FCDE31-31A4-4929-BDD2-56616ED31B22}" presName="connectorText" presStyleLbl="sibTrans1D1" presStyleIdx="4" presStyleCnt="8"/>
      <dgm:spPr/>
    </dgm:pt>
    <dgm:pt modelId="{C8F1CC2E-3B6F-47F8-9992-3DD75395DB24}" type="pres">
      <dgm:prSet presAssocID="{F774CBF7-9197-423C-A7D2-316E4F906485}" presName="node" presStyleLbl="node1" presStyleIdx="5" presStyleCnt="9">
        <dgm:presLayoutVars>
          <dgm:bulletEnabled val="1"/>
        </dgm:presLayoutVars>
      </dgm:prSet>
      <dgm:spPr/>
    </dgm:pt>
    <dgm:pt modelId="{39846CDE-ED1C-462E-9CF4-2381638F386A}" type="pres">
      <dgm:prSet presAssocID="{9FC50356-6834-4482-A655-0F88C99ABD6F}" presName="sibTrans" presStyleLbl="sibTrans1D1" presStyleIdx="5" presStyleCnt="8"/>
      <dgm:spPr/>
    </dgm:pt>
    <dgm:pt modelId="{64A46C58-FF4B-4F19-B099-5F6CB76F403C}" type="pres">
      <dgm:prSet presAssocID="{9FC50356-6834-4482-A655-0F88C99ABD6F}" presName="connectorText" presStyleLbl="sibTrans1D1" presStyleIdx="5" presStyleCnt="8"/>
      <dgm:spPr/>
    </dgm:pt>
    <dgm:pt modelId="{3AEF8A80-E9F7-4501-B84F-416D0D1E86F9}" type="pres">
      <dgm:prSet presAssocID="{EE0A0192-CB21-41A5-9C35-06FF3931A262}" presName="node" presStyleLbl="node1" presStyleIdx="6" presStyleCnt="9">
        <dgm:presLayoutVars>
          <dgm:bulletEnabled val="1"/>
        </dgm:presLayoutVars>
      </dgm:prSet>
      <dgm:spPr/>
    </dgm:pt>
    <dgm:pt modelId="{96827CCC-BE09-46DD-B4F8-C2DAACBD8CE9}" type="pres">
      <dgm:prSet presAssocID="{7C8E6CF8-F3E6-49D3-AAC3-C7D40B9DBF26}" presName="sibTrans" presStyleLbl="sibTrans1D1" presStyleIdx="6" presStyleCnt="8"/>
      <dgm:spPr/>
    </dgm:pt>
    <dgm:pt modelId="{6A66CB97-1E4B-4127-9F63-60EAC2D0AD82}" type="pres">
      <dgm:prSet presAssocID="{7C8E6CF8-F3E6-49D3-AAC3-C7D40B9DBF26}" presName="connectorText" presStyleLbl="sibTrans1D1" presStyleIdx="6" presStyleCnt="8"/>
      <dgm:spPr/>
    </dgm:pt>
    <dgm:pt modelId="{8004487C-4AF4-4ADF-A163-4B4CE3BB60F8}" type="pres">
      <dgm:prSet presAssocID="{1E2ADB49-9978-44E8-9C73-608A23643F27}" presName="node" presStyleLbl="node1" presStyleIdx="7" presStyleCnt="9">
        <dgm:presLayoutVars>
          <dgm:bulletEnabled val="1"/>
        </dgm:presLayoutVars>
      </dgm:prSet>
      <dgm:spPr/>
    </dgm:pt>
    <dgm:pt modelId="{44C475FD-6AD8-4805-B42F-784E29178C86}" type="pres">
      <dgm:prSet presAssocID="{7B8E9714-7DD4-44B0-A283-B1127CEAA378}" presName="sibTrans" presStyleLbl="sibTrans1D1" presStyleIdx="7" presStyleCnt="8"/>
      <dgm:spPr/>
    </dgm:pt>
    <dgm:pt modelId="{AF526883-C571-4906-8F78-72793A2BF217}" type="pres">
      <dgm:prSet presAssocID="{7B8E9714-7DD4-44B0-A283-B1127CEAA378}" presName="connectorText" presStyleLbl="sibTrans1D1" presStyleIdx="7" presStyleCnt="8"/>
      <dgm:spPr/>
    </dgm:pt>
    <dgm:pt modelId="{04CF675A-2512-425E-995F-D540636D4BC7}" type="pres">
      <dgm:prSet presAssocID="{AC5D3EA2-0A83-4568-BD72-35F70906B520}" presName="node" presStyleLbl="node1" presStyleIdx="8" presStyleCnt="9">
        <dgm:presLayoutVars>
          <dgm:bulletEnabled val="1"/>
        </dgm:presLayoutVars>
      </dgm:prSet>
      <dgm:spPr/>
    </dgm:pt>
  </dgm:ptLst>
  <dgm:cxnLst>
    <dgm:cxn modelId="{71ECEE02-B678-480F-BC7F-7B464E72B639}" type="presOf" srcId="{C01345EA-D4CF-48CF-B716-7A093444D151}" destId="{6A392777-A3EF-4905-91DD-CB182081A605}" srcOrd="0" destOrd="0" presId="urn:microsoft.com/office/officeart/2016/7/layout/RepeatingBendingProcessNew"/>
    <dgm:cxn modelId="{1BC39805-805A-43DE-BFAD-80AF914F68F7}" srcId="{0851F142-DF82-4A00-A8EF-E6F4289A2E69}" destId="{793EBE1A-6230-47C7-874E-EF027E8C4BA0}" srcOrd="4" destOrd="0" parTransId="{71A72325-129E-4777-8226-2CD424205460}" sibTransId="{E0FCDE31-31A4-4929-BDD2-56616ED31B22}"/>
    <dgm:cxn modelId="{62083108-4813-4160-8108-89CAF007CE17}" type="presOf" srcId="{7C8E6CF8-F3E6-49D3-AAC3-C7D40B9DBF26}" destId="{6A66CB97-1E4B-4127-9F63-60EAC2D0AD82}" srcOrd="1" destOrd="0" presId="urn:microsoft.com/office/officeart/2016/7/layout/RepeatingBendingProcessNew"/>
    <dgm:cxn modelId="{B5800409-6E14-4733-BF12-D59AD3D956C6}" type="presOf" srcId="{9FC50356-6834-4482-A655-0F88C99ABD6F}" destId="{39846CDE-ED1C-462E-9CF4-2381638F386A}" srcOrd="0" destOrd="0" presId="urn:microsoft.com/office/officeart/2016/7/layout/RepeatingBendingProcessNew"/>
    <dgm:cxn modelId="{F9313A09-EDC4-4AE9-B3F4-6CD93042E318}" type="presOf" srcId="{A5B825FF-A21A-4D75-934F-FC189BB3C7DA}" destId="{52981A22-D9EB-4744-92F8-563C29C754DA}" srcOrd="1" destOrd="0" presId="urn:microsoft.com/office/officeart/2016/7/layout/RepeatingBendingProcessNew"/>
    <dgm:cxn modelId="{3CA82D0A-FAED-413D-85A8-7E4D61DFDA1E}" srcId="{0851F142-DF82-4A00-A8EF-E6F4289A2E69}" destId="{AC5D3EA2-0A83-4568-BD72-35F70906B520}" srcOrd="8" destOrd="0" parTransId="{37DD6894-1FBB-4F04-A16F-5306A543C4B6}" sibTransId="{51F64A03-7C42-42C1-AE45-B563C726929B}"/>
    <dgm:cxn modelId="{CC3E3C13-2FB0-4431-A219-C9FE39837FFA}" srcId="{0851F142-DF82-4A00-A8EF-E6F4289A2E69}" destId="{C01345EA-D4CF-48CF-B716-7A093444D151}" srcOrd="2" destOrd="0" parTransId="{7939BC1E-0B94-44C9-B2CC-2E16A2A2F6EE}" sibTransId="{9EF33606-B7F7-4F62-8925-BD9F426F6155}"/>
    <dgm:cxn modelId="{06EBC515-CB7C-4242-B501-BED2EDE4363E}" srcId="{0851F142-DF82-4A00-A8EF-E6F4289A2E69}" destId="{76ED510E-9DF5-48DB-A8A5-2A45CFEEAD3C}" srcOrd="0" destOrd="0" parTransId="{47DA82AE-31DD-4A33-A153-1DCED8857B2A}" sibTransId="{CAB0BA49-5EB1-4446-9563-827E072538EB}"/>
    <dgm:cxn modelId="{32381E24-9AF3-4350-B1C8-4DA1872E74C5}" type="presOf" srcId="{7C8E6CF8-F3E6-49D3-AAC3-C7D40B9DBF26}" destId="{96827CCC-BE09-46DD-B4F8-C2DAACBD8CE9}" srcOrd="0" destOrd="0" presId="urn:microsoft.com/office/officeart/2016/7/layout/RepeatingBendingProcessNew"/>
    <dgm:cxn modelId="{55ABAB28-828B-45D7-8D54-3A21B1649A13}" type="presOf" srcId="{6E722F0D-503C-4EBD-8E95-CC062E015A79}" destId="{DE432FB9-3A50-4C3E-A837-BDE0312E99FF}" srcOrd="0" destOrd="0" presId="urn:microsoft.com/office/officeart/2016/7/layout/RepeatingBendingProcessNew"/>
    <dgm:cxn modelId="{6967FA29-983A-42D5-BAB2-9ACF38B45928}" type="presOf" srcId="{CAB0BA49-5EB1-4446-9563-827E072538EB}" destId="{7DF900E9-50CB-4E5F-B906-AEE9327872F8}" srcOrd="1" destOrd="0" presId="urn:microsoft.com/office/officeart/2016/7/layout/RepeatingBendingProcessNew"/>
    <dgm:cxn modelId="{42D7BD31-F9BE-4371-BC95-AB79EDC0DA6A}" type="presOf" srcId="{6E722F0D-503C-4EBD-8E95-CC062E015A79}" destId="{564F9A41-949B-4DD1-88CF-0C6564DE4841}" srcOrd="1" destOrd="0" presId="urn:microsoft.com/office/officeart/2016/7/layout/RepeatingBendingProcessNew"/>
    <dgm:cxn modelId="{EEE6F040-3CB8-4EEA-A0E7-25F8EC8CC4A0}" type="presOf" srcId="{E0FCDE31-31A4-4929-BDD2-56616ED31B22}" destId="{8A28AE47-F445-462C-8158-41310A502B59}" srcOrd="0" destOrd="0" presId="urn:microsoft.com/office/officeart/2016/7/layout/RepeatingBendingProcessNew"/>
    <dgm:cxn modelId="{5D5D135B-9208-40D9-A8D6-430E41D55052}" type="presOf" srcId="{ACFD389B-27ED-4FB3-A2F4-01AACEF970A6}" destId="{E7D9086A-05CD-4AF5-A38F-F0619855342C}" srcOrd="0" destOrd="0" presId="urn:microsoft.com/office/officeart/2016/7/layout/RepeatingBendingProcessNew"/>
    <dgm:cxn modelId="{2E961A5B-1632-4923-B810-131B24D823FE}" type="presOf" srcId="{AC5D3EA2-0A83-4568-BD72-35F70906B520}" destId="{04CF675A-2512-425E-995F-D540636D4BC7}" srcOrd="0" destOrd="0" presId="urn:microsoft.com/office/officeart/2016/7/layout/RepeatingBendingProcessNew"/>
    <dgm:cxn modelId="{6B89A161-FE09-4D6B-A9C3-2363BBDB7439}" type="presOf" srcId="{A5B825FF-A21A-4D75-934F-FC189BB3C7DA}" destId="{194834EC-5E33-45E6-B9B4-708DB49DAC86}" srcOrd="0" destOrd="0" presId="urn:microsoft.com/office/officeart/2016/7/layout/RepeatingBendingProcessNew"/>
    <dgm:cxn modelId="{B2264B63-0F6A-4D9F-831C-B411491C0229}" type="presOf" srcId="{944E1905-981D-4CA8-B8F0-DA4BE8B61489}" destId="{21B20C83-31BE-468C-9602-E05D57932921}" srcOrd="0" destOrd="0" presId="urn:microsoft.com/office/officeart/2016/7/layout/RepeatingBendingProcessNew"/>
    <dgm:cxn modelId="{43E7E243-3D8F-4B19-82F9-DB8D71398E81}" type="presOf" srcId="{F774CBF7-9197-423C-A7D2-316E4F906485}" destId="{C8F1CC2E-3B6F-47F8-9992-3DD75395DB24}" srcOrd="0" destOrd="0" presId="urn:microsoft.com/office/officeart/2016/7/layout/RepeatingBendingProcessNew"/>
    <dgm:cxn modelId="{6B4BF256-F527-496B-BFBD-879B34B34245}" type="presOf" srcId="{1E2ADB49-9978-44E8-9C73-608A23643F27}" destId="{8004487C-4AF4-4ADF-A163-4B4CE3BB60F8}" srcOrd="0" destOrd="0" presId="urn:microsoft.com/office/officeart/2016/7/layout/RepeatingBendingProcessNew"/>
    <dgm:cxn modelId="{5E470F58-BDB0-406F-8306-E91ADD7A151D}" type="presOf" srcId="{76ED510E-9DF5-48DB-A8A5-2A45CFEEAD3C}" destId="{842A3752-D957-48D8-82A9-537F8BCA0426}" srcOrd="0" destOrd="0" presId="urn:microsoft.com/office/officeart/2016/7/layout/RepeatingBendingProcessNew"/>
    <dgm:cxn modelId="{06D3967B-C7D9-4F5F-BD4C-A53EECA81FDF}" srcId="{0851F142-DF82-4A00-A8EF-E6F4289A2E69}" destId="{ACFD389B-27ED-4FB3-A2F4-01AACEF970A6}" srcOrd="3" destOrd="0" parTransId="{77DF8159-732D-454B-A724-3FDFCE2B35C1}" sibTransId="{6E722F0D-503C-4EBD-8E95-CC062E015A79}"/>
    <dgm:cxn modelId="{0DA6267E-AEA0-4107-8FC6-08E7C09B1267}" type="presOf" srcId="{7B8E9714-7DD4-44B0-A283-B1127CEAA378}" destId="{44C475FD-6AD8-4805-B42F-784E29178C86}" srcOrd="0" destOrd="0" presId="urn:microsoft.com/office/officeart/2016/7/layout/RepeatingBendingProcessNew"/>
    <dgm:cxn modelId="{0F7E5087-7F87-4609-A1EF-3F346CDD3852}" srcId="{0851F142-DF82-4A00-A8EF-E6F4289A2E69}" destId="{EE0A0192-CB21-41A5-9C35-06FF3931A262}" srcOrd="6" destOrd="0" parTransId="{D52F5E60-3CC0-433E-B2FE-685DA2308496}" sibTransId="{7C8E6CF8-F3E6-49D3-AAC3-C7D40B9DBF26}"/>
    <dgm:cxn modelId="{E0D3578A-EBBF-4FA0-A29C-86CB7E63A505}" srcId="{0851F142-DF82-4A00-A8EF-E6F4289A2E69}" destId="{F774CBF7-9197-423C-A7D2-316E4F906485}" srcOrd="5" destOrd="0" parTransId="{B9FAD08F-8935-4F54-839C-4FA57E1531FC}" sibTransId="{9FC50356-6834-4482-A655-0F88C99ABD6F}"/>
    <dgm:cxn modelId="{2A90E68E-8579-490E-87EF-0624A5038F56}" type="presOf" srcId="{0851F142-DF82-4A00-A8EF-E6F4289A2E69}" destId="{5947FC83-44CB-4C70-A377-9B579765DBF4}" srcOrd="0" destOrd="0" presId="urn:microsoft.com/office/officeart/2016/7/layout/RepeatingBendingProcessNew"/>
    <dgm:cxn modelId="{2B6FEC92-9222-46EF-8AC9-B6263B0B9DA4}" srcId="{0851F142-DF82-4A00-A8EF-E6F4289A2E69}" destId="{1E2ADB49-9978-44E8-9C73-608A23643F27}" srcOrd="7" destOrd="0" parTransId="{630FB13D-2ACC-412F-A634-C4CE60FF490A}" sibTransId="{7B8E9714-7DD4-44B0-A283-B1127CEAA378}"/>
    <dgm:cxn modelId="{48DE39A5-0B24-450E-BE92-93F7DBE3721E}" srcId="{0851F142-DF82-4A00-A8EF-E6F4289A2E69}" destId="{944E1905-981D-4CA8-B8F0-DA4BE8B61489}" srcOrd="1" destOrd="0" parTransId="{6CEDCAA5-C087-4799-A731-7AEC5365F478}" sibTransId="{A5B825FF-A21A-4D75-934F-FC189BB3C7DA}"/>
    <dgm:cxn modelId="{532484C8-1CF1-4CAD-B919-AADFFFEE2198}" type="presOf" srcId="{EE0A0192-CB21-41A5-9C35-06FF3931A262}" destId="{3AEF8A80-E9F7-4501-B84F-416D0D1E86F9}" srcOrd="0" destOrd="0" presId="urn:microsoft.com/office/officeart/2016/7/layout/RepeatingBendingProcessNew"/>
    <dgm:cxn modelId="{B22FDCC8-8F6A-4601-AEFC-9BD55D41B3B4}" type="presOf" srcId="{E0FCDE31-31A4-4929-BDD2-56616ED31B22}" destId="{84C393F4-C962-4DE6-8D09-C5AD20924CDF}" srcOrd="1" destOrd="0" presId="urn:microsoft.com/office/officeart/2016/7/layout/RepeatingBendingProcessNew"/>
    <dgm:cxn modelId="{AFCECED0-EE6F-485F-B94E-9D03798E97BF}" type="presOf" srcId="{9FC50356-6834-4482-A655-0F88C99ABD6F}" destId="{64A46C58-FF4B-4F19-B099-5F6CB76F403C}" srcOrd="1" destOrd="0" presId="urn:microsoft.com/office/officeart/2016/7/layout/RepeatingBendingProcessNew"/>
    <dgm:cxn modelId="{2E8C01D4-5FE1-4180-ABA3-4B81FE24637D}" type="presOf" srcId="{9EF33606-B7F7-4F62-8925-BD9F426F6155}" destId="{00063DB9-91B2-4B8E-BB30-C778A029FE65}" srcOrd="1" destOrd="0" presId="urn:microsoft.com/office/officeart/2016/7/layout/RepeatingBendingProcessNew"/>
    <dgm:cxn modelId="{1BCD85EE-3581-495E-BF51-B46C6C9FC8A4}" type="presOf" srcId="{7B8E9714-7DD4-44B0-A283-B1127CEAA378}" destId="{AF526883-C571-4906-8F78-72793A2BF217}" srcOrd="1" destOrd="0" presId="urn:microsoft.com/office/officeart/2016/7/layout/RepeatingBendingProcessNew"/>
    <dgm:cxn modelId="{DDDC85F5-B650-4220-896C-5A592D529683}" type="presOf" srcId="{CAB0BA49-5EB1-4446-9563-827E072538EB}" destId="{01961304-EFE7-4883-9A4D-029C4C8E3415}" srcOrd="0" destOrd="0" presId="urn:microsoft.com/office/officeart/2016/7/layout/RepeatingBendingProcessNew"/>
    <dgm:cxn modelId="{99C9BAF6-1C33-43A1-9219-F74844DBF6D8}" type="presOf" srcId="{9EF33606-B7F7-4F62-8925-BD9F426F6155}" destId="{84C00BC5-F10C-4565-85A5-C88E07CA36D3}" srcOrd="0" destOrd="0" presId="urn:microsoft.com/office/officeart/2016/7/layout/RepeatingBendingProcessNew"/>
    <dgm:cxn modelId="{146859F8-D404-4C9B-8547-889157D43AA6}" type="presOf" srcId="{793EBE1A-6230-47C7-874E-EF027E8C4BA0}" destId="{3B3D2397-AC03-4443-ACCD-89B02325503B}" srcOrd="0" destOrd="0" presId="urn:microsoft.com/office/officeart/2016/7/layout/RepeatingBendingProcessNew"/>
    <dgm:cxn modelId="{F0B8EA82-102E-4464-9459-949D8982B6DE}" type="presParOf" srcId="{5947FC83-44CB-4C70-A377-9B579765DBF4}" destId="{842A3752-D957-48D8-82A9-537F8BCA0426}" srcOrd="0" destOrd="0" presId="urn:microsoft.com/office/officeart/2016/7/layout/RepeatingBendingProcessNew"/>
    <dgm:cxn modelId="{2BFAF61F-6509-4B1E-A367-59FD0AD96B7A}" type="presParOf" srcId="{5947FC83-44CB-4C70-A377-9B579765DBF4}" destId="{01961304-EFE7-4883-9A4D-029C4C8E3415}" srcOrd="1" destOrd="0" presId="urn:microsoft.com/office/officeart/2016/7/layout/RepeatingBendingProcessNew"/>
    <dgm:cxn modelId="{CB44F662-30FF-41C4-B9B6-A70A9546D4EF}" type="presParOf" srcId="{01961304-EFE7-4883-9A4D-029C4C8E3415}" destId="{7DF900E9-50CB-4E5F-B906-AEE9327872F8}" srcOrd="0" destOrd="0" presId="urn:microsoft.com/office/officeart/2016/7/layout/RepeatingBendingProcessNew"/>
    <dgm:cxn modelId="{880C4A22-F58B-4F2D-879F-CEAB502A1AA2}" type="presParOf" srcId="{5947FC83-44CB-4C70-A377-9B579765DBF4}" destId="{21B20C83-31BE-468C-9602-E05D57932921}" srcOrd="2" destOrd="0" presId="urn:microsoft.com/office/officeart/2016/7/layout/RepeatingBendingProcessNew"/>
    <dgm:cxn modelId="{018CAC71-3E56-48C2-9D08-7AED2332E096}" type="presParOf" srcId="{5947FC83-44CB-4C70-A377-9B579765DBF4}" destId="{194834EC-5E33-45E6-B9B4-708DB49DAC86}" srcOrd="3" destOrd="0" presId="urn:microsoft.com/office/officeart/2016/7/layout/RepeatingBendingProcessNew"/>
    <dgm:cxn modelId="{C2B68D74-0A7E-48FC-AE08-996FF0C66D98}" type="presParOf" srcId="{194834EC-5E33-45E6-B9B4-708DB49DAC86}" destId="{52981A22-D9EB-4744-92F8-563C29C754DA}" srcOrd="0" destOrd="0" presId="urn:microsoft.com/office/officeart/2016/7/layout/RepeatingBendingProcessNew"/>
    <dgm:cxn modelId="{85F5FDE8-B061-4DB4-8DBE-5F2AE7252574}" type="presParOf" srcId="{5947FC83-44CB-4C70-A377-9B579765DBF4}" destId="{6A392777-A3EF-4905-91DD-CB182081A605}" srcOrd="4" destOrd="0" presId="urn:microsoft.com/office/officeart/2016/7/layout/RepeatingBendingProcessNew"/>
    <dgm:cxn modelId="{52AA305B-A895-417E-870D-FD881E0CF9C1}" type="presParOf" srcId="{5947FC83-44CB-4C70-A377-9B579765DBF4}" destId="{84C00BC5-F10C-4565-85A5-C88E07CA36D3}" srcOrd="5" destOrd="0" presId="urn:microsoft.com/office/officeart/2016/7/layout/RepeatingBendingProcessNew"/>
    <dgm:cxn modelId="{87894CD0-C39A-4F74-B640-0B32016F58F6}" type="presParOf" srcId="{84C00BC5-F10C-4565-85A5-C88E07CA36D3}" destId="{00063DB9-91B2-4B8E-BB30-C778A029FE65}" srcOrd="0" destOrd="0" presId="urn:microsoft.com/office/officeart/2016/7/layout/RepeatingBendingProcessNew"/>
    <dgm:cxn modelId="{659234F9-12BE-491D-A59F-EBBE0E82FE6C}" type="presParOf" srcId="{5947FC83-44CB-4C70-A377-9B579765DBF4}" destId="{E7D9086A-05CD-4AF5-A38F-F0619855342C}" srcOrd="6" destOrd="0" presId="urn:microsoft.com/office/officeart/2016/7/layout/RepeatingBendingProcessNew"/>
    <dgm:cxn modelId="{87913B74-683D-4179-8B06-C2DAA1065CD1}" type="presParOf" srcId="{5947FC83-44CB-4C70-A377-9B579765DBF4}" destId="{DE432FB9-3A50-4C3E-A837-BDE0312E99FF}" srcOrd="7" destOrd="0" presId="urn:microsoft.com/office/officeart/2016/7/layout/RepeatingBendingProcessNew"/>
    <dgm:cxn modelId="{25DB2A25-1F02-4F90-B377-98FD6A852284}" type="presParOf" srcId="{DE432FB9-3A50-4C3E-A837-BDE0312E99FF}" destId="{564F9A41-949B-4DD1-88CF-0C6564DE4841}" srcOrd="0" destOrd="0" presId="urn:microsoft.com/office/officeart/2016/7/layout/RepeatingBendingProcessNew"/>
    <dgm:cxn modelId="{30D71FEF-1BDC-4129-84DE-1899163FCED2}" type="presParOf" srcId="{5947FC83-44CB-4C70-A377-9B579765DBF4}" destId="{3B3D2397-AC03-4443-ACCD-89B02325503B}" srcOrd="8" destOrd="0" presId="urn:microsoft.com/office/officeart/2016/7/layout/RepeatingBendingProcessNew"/>
    <dgm:cxn modelId="{568C640A-034E-4C9B-A7CD-B0C135C7D416}" type="presParOf" srcId="{5947FC83-44CB-4C70-A377-9B579765DBF4}" destId="{8A28AE47-F445-462C-8158-41310A502B59}" srcOrd="9" destOrd="0" presId="urn:microsoft.com/office/officeart/2016/7/layout/RepeatingBendingProcessNew"/>
    <dgm:cxn modelId="{A482B5E9-190A-4878-A192-74372385B851}" type="presParOf" srcId="{8A28AE47-F445-462C-8158-41310A502B59}" destId="{84C393F4-C962-4DE6-8D09-C5AD20924CDF}" srcOrd="0" destOrd="0" presId="urn:microsoft.com/office/officeart/2016/7/layout/RepeatingBendingProcessNew"/>
    <dgm:cxn modelId="{17621CCD-D1AE-4664-8487-788E3DE290D5}" type="presParOf" srcId="{5947FC83-44CB-4C70-A377-9B579765DBF4}" destId="{C8F1CC2E-3B6F-47F8-9992-3DD75395DB24}" srcOrd="10" destOrd="0" presId="urn:microsoft.com/office/officeart/2016/7/layout/RepeatingBendingProcessNew"/>
    <dgm:cxn modelId="{B27BBB95-5620-4419-B73B-B71D6E0BA756}" type="presParOf" srcId="{5947FC83-44CB-4C70-A377-9B579765DBF4}" destId="{39846CDE-ED1C-462E-9CF4-2381638F386A}" srcOrd="11" destOrd="0" presId="urn:microsoft.com/office/officeart/2016/7/layout/RepeatingBendingProcessNew"/>
    <dgm:cxn modelId="{B87AD221-1330-4783-B59E-B4C5DD1D2C6D}" type="presParOf" srcId="{39846CDE-ED1C-462E-9CF4-2381638F386A}" destId="{64A46C58-FF4B-4F19-B099-5F6CB76F403C}" srcOrd="0" destOrd="0" presId="urn:microsoft.com/office/officeart/2016/7/layout/RepeatingBendingProcessNew"/>
    <dgm:cxn modelId="{7AF3D809-C8C4-4D96-9243-014CEA80836F}" type="presParOf" srcId="{5947FC83-44CB-4C70-A377-9B579765DBF4}" destId="{3AEF8A80-E9F7-4501-B84F-416D0D1E86F9}" srcOrd="12" destOrd="0" presId="urn:microsoft.com/office/officeart/2016/7/layout/RepeatingBendingProcessNew"/>
    <dgm:cxn modelId="{B6615E46-0E23-4FD2-810E-D7B448E48A4A}" type="presParOf" srcId="{5947FC83-44CB-4C70-A377-9B579765DBF4}" destId="{96827CCC-BE09-46DD-B4F8-C2DAACBD8CE9}" srcOrd="13" destOrd="0" presId="urn:microsoft.com/office/officeart/2016/7/layout/RepeatingBendingProcessNew"/>
    <dgm:cxn modelId="{C26FA183-6BB6-44FD-949B-526F19FB8D49}" type="presParOf" srcId="{96827CCC-BE09-46DD-B4F8-C2DAACBD8CE9}" destId="{6A66CB97-1E4B-4127-9F63-60EAC2D0AD82}" srcOrd="0" destOrd="0" presId="urn:microsoft.com/office/officeart/2016/7/layout/RepeatingBendingProcessNew"/>
    <dgm:cxn modelId="{1EE1C736-C10C-418C-9ADE-44C188924F4A}" type="presParOf" srcId="{5947FC83-44CB-4C70-A377-9B579765DBF4}" destId="{8004487C-4AF4-4ADF-A163-4B4CE3BB60F8}" srcOrd="14" destOrd="0" presId="urn:microsoft.com/office/officeart/2016/7/layout/RepeatingBendingProcessNew"/>
    <dgm:cxn modelId="{710EFD75-C9D6-46F5-93C5-C4185A2CA147}" type="presParOf" srcId="{5947FC83-44CB-4C70-A377-9B579765DBF4}" destId="{44C475FD-6AD8-4805-B42F-784E29178C86}" srcOrd="15" destOrd="0" presId="urn:microsoft.com/office/officeart/2016/7/layout/RepeatingBendingProcessNew"/>
    <dgm:cxn modelId="{0FEF19CF-5790-4E13-AA18-4B351E2A17AE}" type="presParOf" srcId="{44C475FD-6AD8-4805-B42F-784E29178C86}" destId="{AF526883-C571-4906-8F78-72793A2BF217}" srcOrd="0" destOrd="0" presId="urn:microsoft.com/office/officeart/2016/7/layout/RepeatingBendingProcessNew"/>
    <dgm:cxn modelId="{6DA97131-0BA5-45E6-8943-FB49405EEF82}" type="presParOf" srcId="{5947FC83-44CB-4C70-A377-9B579765DBF4}" destId="{04CF675A-2512-425E-995F-D540636D4BC7}" srcOrd="16" destOrd="0" presId="urn:microsoft.com/office/officeart/2016/7/layout/RepeatingBendingProcessNew"/>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5ECBB-AA79-4020-8FD2-9A6D8AA70C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02A27D9-D8FD-448A-8B42-FF5B390EFCF2}">
      <dgm:prSet/>
      <dgm:spPr/>
      <dgm:t>
        <a:bodyPr/>
        <a:lstStyle/>
        <a:p>
          <a:r>
            <a:rPr lang="pt-BR" b="0" i="0">
              <a:latin typeface="Times New Roman" panose="02020603050405020304" pitchFamily="18" charset="0"/>
              <a:cs typeface="Times New Roman" panose="02020603050405020304" pitchFamily="18" charset="0"/>
            </a:rPr>
            <a:t>701 - Contribuinte individual - Autônomo em geral, exceto se enquadrado em uma das demais categorias de contribuinte individual</a:t>
          </a:r>
          <a:endParaRPr lang="en-US">
            <a:latin typeface="Times New Roman" panose="02020603050405020304" pitchFamily="18" charset="0"/>
            <a:cs typeface="Times New Roman" panose="02020603050405020304" pitchFamily="18" charset="0"/>
          </a:endParaRPr>
        </a:p>
      </dgm:t>
    </dgm:pt>
    <dgm:pt modelId="{DCD27954-C848-4C8F-A07D-B97709D46709}" type="parTrans" cxnId="{91CFD3DE-8BB9-4208-842C-9EFC143506C4}">
      <dgm:prSet/>
      <dgm:spPr/>
      <dgm:t>
        <a:bodyPr/>
        <a:lstStyle/>
        <a:p>
          <a:endParaRPr lang="en-US">
            <a:latin typeface="Times New Roman" panose="02020603050405020304" pitchFamily="18" charset="0"/>
            <a:cs typeface="Times New Roman" panose="02020603050405020304" pitchFamily="18" charset="0"/>
          </a:endParaRPr>
        </a:p>
      </dgm:t>
    </dgm:pt>
    <dgm:pt modelId="{A08E42BC-2F8D-44AE-8420-5448A57A70C6}" type="sibTrans" cxnId="{91CFD3DE-8BB9-4208-842C-9EFC143506C4}">
      <dgm:prSet/>
      <dgm:spPr/>
      <dgm:t>
        <a:bodyPr/>
        <a:lstStyle/>
        <a:p>
          <a:endParaRPr lang="en-US">
            <a:latin typeface="Times New Roman" panose="02020603050405020304" pitchFamily="18" charset="0"/>
            <a:cs typeface="Times New Roman" panose="02020603050405020304" pitchFamily="18" charset="0"/>
          </a:endParaRPr>
        </a:p>
      </dgm:t>
    </dgm:pt>
    <dgm:pt modelId="{7D0A51E7-10BE-4E3F-BFAE-3509D57577E8}">
      <dgm:prSet/>
      <dgm:spPr/>
      <dgm:t>
        <a:bodyPr/>
        <a:lstStyle/>
        <a:p>
          <a:r>
            <a:rPr lang="pt-BR" b="0" i="0">
              <a:latin typeface="Times New Roman" panose="02020603050405020304" pitchFamily="18" charset="0"/>
              <a:cs typeface="Times New Roman" panose="02020603050405020304" pitchFamily="18" charset="0"/>
            </a:rPr>
            <a:t>711 - Contribuinte individual - Transportador autônomo de passageiros</a:t>
          </a:r>
          <a:endParaRPr lang="en-US">
            <a:latin typeface="Times New Roman" panose="02020603050405020304" pitchFamily="18" charset="0"/>
            <a:cs typeface="Times New Roman" panose="02020603050405020304" pitchFamily="18" charset="0"/>
          </a:endParaRPr>
        </a:p>
      </dgm:t>
    </dgm:pt>
    <dgm:pt modelId="{A43754FB-69D7-4529-BEA4-AA36374226F8}" type="parTrans" cxnId="{BBC289D7-FD0C-4319-88BB-FBCE468C151D}">
      <dgm:prSet/>
      <dgm:spPr/>
      <dgm:t>
        <a:bodyPr/>
        <a:lstStyle/>
        <a:p>
          <a:endParaRPr lang="en-US">
            <a:latin typeface="Times New Roman" panose="02020603050405020304" pitchFamily="18" charset="0"/>
            <a:cs typeface="Times New Roman" panose="02020603050405020304" pitchFamily="18" charset="0"/>
          </a:endParaRPr>
        </a:p>
      </dgm:t>
    </dgm:pt>
    <dgm:pt modelId="{7771F22F-7E36-4B5E-A747-2234B863D9AD}" type="sibTrans" cxnId="{BBC289D7-FD0C-4319-88BB-FBCE468C151D}">
      <dgm:prSet/>
      <dgm:spPr/>
      <dgm:t>
        <a:bodyPr/>
        <a:lstStyle/>
        <a:p>
          <a:endParaRPr lang="en-US">
            <a:latin typeface="Times New Roman" panose="02020603050405020304" pitchFamily="18" charset="0"/>
            <a:cs typeface="Times New Roman" panose="02020603050405020304" pitchFamily="18" charset="0"/>
          </a:endParaRPr>
        </a:p>
      </dgm:t>
    </dgm:pt>
    <dgm:pt modelId="{61E3D2DC-4073-491F-9BCE-DC54CC41620E}">
      <dgm:prSet/>
      <dgm:spPr/>
      <dgm:t>
        <a:bodyPr/>
        <a:lstStyle/>
        <a:p>
          <a:r>
            <a:rPr lang="pt-BR" b="0" i="0">
              <a:latin typeface="Times New Roman" panose="02020603050405020304" pitchFamily="18" charset="0"/>
              <a:cs typeface="Times New Roman" panose="02020603050405020304" pitchFamily="18" charset="0"/>
            </a:rPr>
            <a:t>712 - Contribuinte individual - Transportador autônomo de carga</a:t>
          </a:r>
          <a:endParaRPr lang="en-US">
            <a:latin typeface="Times New Roman" panose="02020603050405020304" pitchFamily="18" charset="0"/>
            <a:cs typeface="Times New Roman" panose="02020603050405020304" pitchFamily="18" charset="0"/>
          </a:endParaRPr>
        </a:p>
      </dgm:t>
    </dgm:pt>
    <dgm:pt modelId="{E735570F-9C59-42F9-AE81-E814B9C11E39}" type="parTrans" cxnId="{469C9E3E-60C5-49EE-B44B-71362B9AB48D}">
      <dgm:prSet/>
      <dgm:spPr/>
      <dgm:t>
        <a:bodyPr/>
        <a:lstStyle/>
        <a:p>
          <a:endParaRPr lang="en-US">
            <a:latin typeface="Times New Roman" panose="02020603050405020304" pitchFamily="18" charset="0"/>
            <a:cs typeface="Times New Roman" panose="02020603050405020304" pitchFamily="18" charset="0"/>
          </a:endParaRPr>
        </a:p>
      </dgm:t>
    </dgm:pt>
    <dgm:pt modelId="{AFAEDCB7-1DFB-485D-B740-36187DFA2099}" type="sibTrans" cxnId="{469C9E3E-60C5-49EE-B44B-71362B9AB48D}">
      <dgm:prSet/>
      <dgm:spPr/>
      <dgm:t>
        <a:bodyPr/>
        <a:lstStyle/>
        <a:p>
          <a:endParaRPr lang="en-US">
            <a:latin typeface="Times New Roman" panose="02020603050405020304" pitchFamily="18" charset="0"/>
            <a:cs typeface="Times New Roman" panose="02020603050405020304" pitchFamily="18" charset="0"/>
          </a:endParaRPr>
        </a:p>
      </dgm:t>
    </dgm:pt>
    <dgm:pt modelId="{5F17E509-0B0D-4538-AA0D-B6E6D7CA0589}">
      <dgm:prSet/>
      <dgm:spPr/>
      <dgm:t>
        <a:bodyPr/>
        <a:lstStyle/>
        <a:p>
          <a:r>
            <a:rPr lang="pt-BR" b="0" i="0" dirty="0">
              <a:latin typeface="Times New Roman" panose="02020603050405020304" pitchFamily="18" charset="0"/>
              <a:cs typeface="Times New Roman" panose="02020603050405020304" pitchFamily="18" charset="0"/>
            </a:rPr>
            <a:t>741 - Contribuinte individual - Microempreendedor individual –</a:t>
          </a:r>
          <a:r>
            <a:rPr lang="pt-BR" b="1" i="0" dirty="0">
              <a:solidFill>
                <a:srgbClr val="FF0000"/>
              </a:solidFill>
              <a:latin typeface="Times New Roman" panose="02020603050405020304" pitchFamily="18" charset="0"/>
              <a:cs typeface="Times New Roman" panose="02020603050405020304" pitchFamily="18" charset="0"/>
            </a:rPr>
            <a:t>MEI *</a:t>
          </a:r>
          <a:endParaRPr lang="en-US" b="1" dirty="0">
            <a:solidFill>
              <a:srgbClr val="FF0000"/>
            </a:solidFill>
            <a:latin typeface="Times New Roman" panose="02020603050405020304" pitchFamily="18" charset="0"/>
            <a:cs typeface="Times New Roman" panose="02020603050405020304" pitchFamily="18" charset="0"/>
          </a:endParaRPr>
        </a:p>
      </dgm:t>
    </dgm:pt>
    <dgm:pt modelId="{730557C7-C56B-4988-BE34-F0DFAD79E792}" type="parTrans" cxnId="{043A2290-2C3B-4192-B465-0D6902516EEF}">
      <dgm:prSet/>
      <dgm:spPr/>
      <dgm:t>
        <a:bodyPr/>
        <a:lstStyle/>
        <a:p>
          <a:endParaRPr lang="en-US">
            <a:latin typeface="Times New Roman" panose="02020603050405020304" pitchFamily="18" charset="0"/>
            <a:cs typeface="Times New Roman" panose="02020603050405020304" pitchFamily="18" charset="0"/>
          </a:endParaRPr>
        </a:p>
      </dgm:t>
    </dgm:pt>
    <dgm:pt modelId="{59A9837D-F3E9-412F-BC48-FE97A1EFE039}" type="sibTrans" cxnId="{043A2290-2C3B-4192-B465-0D6902516EEF}">
      <dgm:prSet/>
      <dgm:spPr/>
      <dgm:t>
        <a:bodyPr/>
        <a:lstStyle/>
        <a:p>
          <a:endParaRPr lang="en-US">
            <a:latin typeface="Times New Roman" panose="02020603050405020304" pitchFamily="18" charset="0"/>
            <a:cs typeface="Times New Roman" panose="02020603050405020304" pitchFamily="18" charset="0"/>
          </a:endParaRPr>
        </a:p>
      </dgm:t>
    </dgm:pt>
    <dgm:pt modelId="{8E53E493-BDA5-47C7-B1DE-1DA3B35F6D5F}">
      <dgm:prSet/>
      <dgm:spPr/>
      <dgm:t>
        <a:bodyPr/>
        <a:lstStyle/>
        <a:p>
          <a:r>
            <a:rPr lang="pt-BR" b="0" i="0" dirty="0">
              <a:latin typeface="Times New Roman" panose="02020603050405020304" pitchFamily="18" charset="0"/>
              <a:cs typeface="Times New Roman" panose="02020603050405020304" pitchFamily="18" charset="0"/>
            </a:rPr>
            <a:t>771 - Contribuinte individual - Membro de conselho tutelar, nos termos da Lei 8.069/1990</a:t>
          </a:r>
          <a:endParaRPr lang="en-US" dirty="0">
            <a:latin typeface="Times New Roman" panose="02020603050405020304" pitchFamily="18" charset="0"/>
            <a:cs typeface="Times New Roman" panose="02020603050405020304" pitchFamily="18" charset="0"/>
          </a:endParaRPr>
        </a:p>
      </dgm:t>
    </dgm:pt>
    <dgm:pt modelId="{26435EE8-F15B-40D8-B810-E028D917F3D3}" type="parTrans" cxnId="{DB547C8F-AED8-4BA4-B688-5E09B22BDBD5}">
      <dgm:prSet/>
      <dgm:spPr/>
      <dgm:t>
        <a:bodyPr/>
        <a:lstStyle/>
        <a:p>
          <a:endParaRPr lang="en-US">
            <a:latin typeface="Times New Roman" panose="02020603050405020304" pitchFamily="18" charset="0"/>
            <a:cs typeface="Times New Roman" panose="02020603050405020304" pitchFamily="18" charset="0"/>
          </a:endParaRPr>
        </a:p>
      </dgm:t>
    </dgm:pt>
    <dgm:pt modelId="{33F934E2-982D-4CFF-BE4D-641FF747D005}" type="sibTrans" cxnId="{DB547C8F-AED8-4BA4-B688-5E09B22BDBD5}">
      <dgm:prSet/>
      <dgm:spPr/>
      <dgm:t>
        <a:bodyPr/>
        <a:lstStyle/>
        <a:p>
          <a:endParaRPr lang="en-US">
            <a:latin typeface="Times New Roman" panose="02020603050405020304" pitchFamily="18" charset="0"/>
            <a:cs typeface="Times New Roman" panose="02020603050405020304" pitchFamily="18" charset="0"/>
          </a:endParaRPr>
        </a:p>
      </dgm:t>
    </dgm:pt>
    <dgm:pt modelId="{AD8A60B4-7423-4640-8BFE-CFD7E715A597}" type="pres">
      <dgm:prSet presAssocID="{07E5ECBB-AA79-4020-8FD2-9A6D8AA70CFF}" presName="vert0" presStyleCnt="0">
        <dgm:presLayoutVars>
          <dgm:dir/>
          <dgm:animOne val="branch"/>
          <dgm:animLvl val="lvl"/>
        </dgm:presLayoutVars>
      </dgm:prSet>
      <dgm:spPr/>
    </dgm:pt>
    <dgm:pt modelId="{FEB6AD01-3A7A-475D-8713-30F3755DD83C}" type="pres">
      <dgm:prSet presAssocID="{302A27D9-D8FD-448A-8B42-FF5B390EFCF2}" presName="thickLine" presStyleLbl="alignNode1" presStyleIdx="0" presStyleCnt="5"/>
      <dgm:spPr/>
    </dgm:pt>
    <dgm:pt modelId="{0EAE736D-456A-4569-9F17-68AF55EB1958}" type="pres">
      <dgm:prSet presAssocID="{302A27D9-D8FD-448A-8B42-FF5B390EFCF2}" presName="horz1" presStyleCnt="0"/>
      <dgm:spPr/>
    </dgm:pt>
    <dgm:pt modelId="{681ADDFC-BD9D-4D24-B8E4-44C9478805C0}" type="pres">
      <dgm:prSet presAssocID="{302A27D9-D8FD-448A-8B42-FF5B390EFCF2}" presName="tx1" presStyleLbl="revTx" presStyleIdx="0" presStyleCnt="5"/>
      <dgm:spPr/>
    </dgm:pt>
    <dgm:pt modelId="{BB634F88-783C-4060-AEE0-DBD42BD839D2}" type="pres">
      <dgm:prSet presAssocID="{302A27D9-D8FD-448A-8B42-FF5B390EFCF2}" presName="vert1" presStyleCnt="0"/>
      <dgm:spPr/>
    </dgm:pt>
    <dgm:pt modelId="{18B61ABF-D3B4-440A-A966-D47B21DBE405}" type="pres">
      <dgm:prSet presAssocID="{7D0A51E7-10BE-4E3F-BFAE-3509D57577E8}" presName="thickLine" presStyleLbl="alignNode1" presStyleIdx="1" presStyleCnt="5"/>
      <dgm:spPr/>
    </dgm:pt>
    <dgm:pt modelId="{8C279733-893D-44D5-8F6B-C1ECAA5FB77F}" type="pres">
      <dgm:prSet presAssocID="{7D0A51E7-10BE-4E3F-BFAE-3509D57577E8}" presName="horz1" presStyleCnt="0"/>
      <dgm:spPr/>
    </dgm:pt>
    <dgm:pt modelId="{41358D59-B594-4B22-8283-6AEC4D01BF36}" type="pres">
      <dgm:prSet presAssocID="{7D0A51E7-10BE-4E3F-BFAE-3509D57577E8}" presName="tx1" presStyleLbl="revTx" presStyleIdx="1" presStyleCnt="5"/>
      <dgm:spPr/>
    </dgm:pt>
    <dgm:pt modelId="{3F71C0BC-5C38-42B4-B272-D260A3939922}" type="pres">
      <dgm:prSet presAssocID="{7D0A51E7-10BE-4E3F-BFAE-3509D57577E8}" presName="vert1" presStyleCnt="0"/>
      <dgm:spPr/>
    </dgm:pt>
    <dgm:pt modelId="{9B6E3913-D87C-40DE-9883-4DE6FA3382A6}" type="pres">
      <dgm:prSet presAssocID="{61E3D2DC-4073-491F-9BCE-DC54CC41620E}" presName="thickLine" presStyleLbl="alignNode1" presStyleIdx="2" presStyleCnt="5"/>
      <dgm:spPr/>
    </dgm:pt>
    <dgm:pt modelId="{E6817ABA-0C8E-48B3-92D0-0FB02CA148FB}" type="pres">
      <dgm:prSet presAssocID="{61E3D2DC-4073-491F-9BCE-DC54CC41620E}" presName="horz1" presStyleCnt="0"/>
      <dgm:spPr/>
    </dgm:pt>
    <dgm:pt modelId="{E95C5CCA-C4B5-4EF8-999E-0A28931F1AB7}" type="pres">
      <dgm:prSet presAssocID="{61E3D2DC-4073-491F-9BCE-DC54CC41620E}" presName="tx1" presStyleLbl="revTx" presStyleIdx="2" presStyleCnt="5"/>
      <dgm:spPr/>
    </dgm:pt>
    <dgm:pt modelId="{44CBB400-321F-494F-94AD-17C70708DB6C}" type="pres">
      <dgm:prSet presAssocID="{61E3D2DC-4073-491F-9BCE-DC54CC41620E}" presName="vert1" presStyleCnt="0"/>
      <dgm:spPr/>
    </dgm:pt>
    <dgm:pt modelId="{E085BE07-3CC4-4561-B46E-7B590BE3890C}" type="pres">
      <dgm:prSet presAssocID="{5F17E509-0B0D-4538-AA0D-B6E6D7CA0589}" presName="thickLine" presStyleLbl="alignNode1" presStyleIdx="3" presStyleCnt="5"/>
      <dgm:spPr/>
    </dgm:pt>
    <dgm:pt modelId="{6834FA6A-136A-4A45-94C0-69F413BD71BD}" type="pres">
      <dgm:prSet presAssocID="{5F17E509-0B0D-4538-AA0D-B6E6D7CA0589}" presName="horz1" presStyleCnt="0"/>
      <dgm:spPr/>
    </dgm:pt>
    <dgm:pt modelId="{CEA8EB63-DAA3-493B-8613-0794C58E8A2C}" type="pres">
      <dgm:prSet presAssocID="{5F17E509-0B0D-4538-AA0D-B6E6D7CA0589}" presName="tx1" presStyleLbl="revTx" presStyleIdx="3" presStyleCnt="5"/>
      <dgm:spPr/>
    </dgm:pt>
    <dgm:pt modelId="{A0117296-144B-466B-AB32-320E329700C7}" type="pres">
      <dgm:prSet presAssocID="{5F17E509-0B0D-4538-AA0D-B6E6D7CA0589}" presName="vert1" presStyleCnt="0"/>
      <dgm:spPr/>
    </dgm:pt>
    <dgm:pt modelId="{41723699-FC3F-407B-8EC7-F1B4163DEA48}" type="pres">
      <dgm:prSet presAssocID="{8E53E493-BDA5-47C7-B1DE-1DA3B35F6D5F}" presName="thickLine" presStyleLbl="alignNode1" presStyleIdx="4" presStyleCnt="5"/>
      <dgm:spPr/>
    </dgm:pt>
    <dgm:pt modelId="{C31DCD31-0D1C-41DD-9F45-A4FD413A67CE}" type="pres">
      <dgm:prSet presAssocID="{8E53E493-BDA5-47C7-B1DE-1DA3B35F6D5F}" presName="horz1" presStyleCnt="0"/>
      <dgm:spPr/>
    </dgm:pt>
    <dgm:pt modelId="{E264FAA7-4964-4E92-90E5-406B4D9EE499}" type="pres">
      <dgm:prSet presAssocID="{8E53E493-BDA5-47C7-B1DE-1DA3B35F6D5F}" presName="tx1" presStyleLbl="revTx" presStyleIdx="4" presStyleCnt="5"/>
      <dgm:spPr/>
    </dgm:pt>
    <dgm:pt modelId="{2D3A42F0-76B3-4845-8234-F67E6EC2D895}" type="pres">
      <dgm:prSet presAssocID="{8E53E493-BDA5-47C7-B1DE-1DA3B35F6D5F}" presName="vert1" presStyleCnt="0"/>
      <dgm:spPr/>
    </dgm:pt>
  </dgm:ptLst>
  <dgm:cxnLst>
    <dgm:cxn modelId="{469C9E3E-60C5-49EE-B44B-71362B9AB48D}" srcId="{07E5ECBB-AA79-4020-8FD2-9A6D8AA70CFF}" destId="{61E3D2DC-4073-491F-9BCE-DC54CC41620E}" srcOrd="2" destOrd="0" parTransId="{E735570F-9C59-42F9-AE81-E814B9C11E39}" sibTransId="{AFAEDCB7-1DFB-485D-B740-36187DFA2099}"/>
    <dgm:cxn modelId="{BC7D1063-C65D-43B2-8108-23D0ABF1C9F9}" type="presOf" srcId="{8E53E493-BDA5-47C7-B1DE-1DA3B35F6D5F}" destId="{E264FAA7-4964-4E92-90E5-406B4D9EE499}" srcOrd="0" destOrd="0" presId="urn:microsoft.com/office/officeart/2008/layout/LinedList"/>
    <dgm:cxn modelId="{3E64074B-B5CA-4F72-ACFE-6C82E86B09EB}" type="presOf" srcId="{07E5ECBB-AA79-4020-8FD2-9A6D8AA70CFF}" destId="{AD8A60B4-7423-4640-8BFE-CFD7E715A597}" srcOrd="0" destOrd="0" presId="urn:microsoft.com/office/officeart/2008/layout/LinedList"/>
    <dgm:cxn modelId="{2F04517F-5B34-43EB-AA1D-7519D8EE29E7}" type="presOf" srcId="{5F17E509-0B0D-4538-AA0D-B6E6D7CA0589}" destId="{CEA8EB63-DAA3-493B-8613-0794C58E8A2C}" srcOrd="0" destOrd="0" presId="urn:microsoft.com/office/officeart/2008/layout/LinedList"/>
    <dgm:cxn modelId="{DB547C8F-AED8-4BA4-B688-5E09B22BDBD5}" srcId="{07E5ECBB-AA79-4020-8FD2-9A6D8AA70CFF}" destId="{8E53E493-BDA5-47C7-B1DE-1DA3B35F6D5F}" srcOrd="4" destOrd="0" parTransId="{26435EE8-F15B-40D8-B810-E028D917F3D3}" sibTransId="{33F934E2-982D-4CFF-BE4D-641FF747D005}"/>
    <dgm:cxn modelId="{043A2290-2C3B-4192-B465-0D6902516EEF}" srcId="{07E5ECBB-AA79-4020-8FD2-9A6D8AA70CFF}" destId="{5F17E509-0B0D-4538-AA0D-B6E6D7CA0589}" srcOrd="3" destOrd="0" parTransId="{730557C7-C56B-4988-BE34-F0DFAD79E792}" sibTransId="{59A9837D-F3E9-412F-BC48-FE97A1EFE039}"/>
    <dgm:cxn modelId="{518EC1A7-F33C-4439-BC7B-8169B31E8AF5}" type="presOf" srcId="{7D0A51E7-10BE-4E3F-BFAE-3509D57577E8}" destId="{41358D59-B594-4B22-8283-6AEC4D01BF36}" srcOrd="0" destOrd="0" presId="urn:microsoft.com/office/officeart/2008/layout/LinedList"/>
    <dgm:cxn modelId="{9F28AACA-3A22-4FB1-AA8E-1CC1F5E7DB58}" type="presOf" srcId="{61E3D2DC-4073-491F-9BCE-DC54CC41620E}" destId="{E95C5CCA-C4B5-4EF8-999E-0A28931F1AB7}" srcOrd="0" destOrd="0" presId="urn:microsoft.com/office/officeart/2008/layout/LinedList"/>
    <dgm:cxn modelId="{BBC289D7-FD0C-4319-88BB-FBCE468C151D}" srcId="{07E5ECBB-AA79-4020-8FD2-9A6D8AA70CFF}" destId="{7D0A51E7-10BE-4E3F-BFAE-3509D57577E8}" srcOrd="1" destOrd="0" parTransId="{A43754FB-69D7-4529-BEA4-AA36374226F8}" sibTransId="{7771F22F-7E36-4B5E-A747-2234B863D9AD}"/>
    <dgm:cxn modelId="{91CFD3DE-8BB9-4208-842C-9EFC143506C4}" srcId="{07E5ECBB-AA79-4020-8FD2-9A6D8AA70CFF}" destId="{302A27D9-D8FD-448A-8B42-FF5B390EFCF2}" srcOrd="0" destOrd="0" parTransId="{DCD27954-C848-4C8F-A07D-B97709D46709}" sibTransId="{A08E42BC-2F8D-44AE-8420-5448A57A70C6}"/>
    <dgm:cxn modelId="{76BCE3F9-BC41-41B7-B4CF-35E63537869A}" type="presOf" srcId="{302A27D9-D8FD-448A-8B42-FF5B390EFCF2}" destId="{681ADDFC-BD9D-4D24-B8E4-44C9478805C0}" srcOrd="0" destOrd="0" presId="urn:microsoft.com/office/officeart/2008/layout/LinedList"/>
    <dgm:cxn modelId="{F55E6100-685E-4083-9BE8-D72F7C213693}" type="presParOf" srcId="{AD8A60B4-7423-4640-8BFE-CFD7E715A597}" destId="{FEB6AD01-3A7A-475D-8713-30F3755DD83C}" srcOrd="0" destOrd="0" presId="urn:microsoft.com/office/officeart/2008/layout/LinedList"/>
    <dgm:cxn modelId="{84827E03-57E7-443F-ADED-9943910FEB02}" type="presParOf" srcId="{AD8A60B4-7423-4640-8BFE-CFD7E715A597}" destId="{0EAE736D-456A-4569-9F17-68AF55EB1958}" srcOrd="1" destOrd="0" presId="urn:microsoft.com/office/officeart/2008/layout/LinedList"/>
    <dgm:cxn modelId="{3D39E754-7CF3-4B3F-B63E-AEB3055FB8AC}" type="presParOf" srcId="{0EAE736D-456A-4569-9F17-68AF55EB1958}" destId="{681ADDFC-BD9D-4D24-B8E4-44C9478805C0}" srcOrd="0" destOrd="0" presId="urn:microsoft.com/office/officeart/2008/layout/LinedList"/>
    <dgm:cxn modelId="{3DC7EB3E-109D-422D-A308-6B852C4CCD72}" type="presParOf" srcId="{0EAE736D-456A-4569-9F17-68AF55EB1958}" destId="{BB634F88-783C-4060-AEE0-DBD42BD839D2}" srcOrd="1" destOrd="0" presId="urn:microsoft.com/office/officeart/2008/layout/LinedList"/>
    <dgm:cxn modelId="{E8916F07-4F69-4A12-B8B5-97000B4FAA32}" type="presParOf" srcId="{AD8A60B4-7423-4640-8BFE-CFD7E715A597}" destId="{18B61ABF-D3B4-440A-A966-D47B21DBE405}" srcOrd="2" destOrd="0" presId="urn:microsoft.com/office/officeart/2008/layout/LinedList"/>
    <dgm:cxn modelId="{89FCEE48-80DB-4C56-95C8-33E1E2AE8C3D}" type="presParOf" srcId="{AD8A60B4-7423-4640-8BFE-CFD7E715A597}" destId="{8C279733-893D-44D5-8F6B-C1ECAA5FB77F}" srcOrd="3" destOrd="0" presId="urn:microsoft.com/office/officeart/2008/layout/LinedList"/>
    <dgm:cxn modelId="{6CFC27FC-D58A-4931-90DA-E37DEB6EB85A}" type="presParOf" srcId="{8C279733-893D-44D5-8F6B-C1ECAA5FB77F}" destId="{41358D59-B594-4B22-8283-6AEC4D01BF36}" srcOrd="0" destOrd="0" presId="urn:microsoft.com/office/officeart/2008/layout/LinedList"/>
    <dgm:cxn modelId="{C449AC98-48EE-4408-B0A4-7A1BC3DA0B32}" type="presParOf" srcId="{8C279733-893D-44D5-8F6B-C1ECAA5FB77F}" destId="{3F71C0BC-5C38-42B4-B272-D260A3939922}" srcOrd="1" destOrd="0" presId="urn:microsoft.com/office/officeart/2008/layout/LinedList"/>
    <dgm:cxn modelId="{845450C7-715C-4658-9F76-B751A99A143F}" type="presParOf" srcId="{AD8A60B4-7423-4640-8BFE-CFD7E715A597}" destId="{9B6E3913-D87C-40DE-9883-4DE6FA3382A6}" srcOrd="4" destOrd="0" presId="urn:microsoft.com/office/officeart/2008/layout/LinedList"/>
    <dgm:cxn modelId="{805E9666-A86A-4F42-B26F-EDD56670D18C}" type="presParOf" srcId="{AD8A60B4-7423-4640-8BFE-CFD7E715A597}" destId="{E6817ABA-0C8E-48B3-92D0-0FB02CA148FB}" srcOrd="5" destOrd="0" presId="urn:microsoft.com/office/officeart/2008/layout/LinedList"/>
    <dgm:cxn modelId="{F7F695DF-2B8F-48C2-9DE0-960EE1BBE88F}" type="presParOf" srcId="{E6817ABA-0C8E-48B3-92D0-0FB02CA148FB}" destId="{E95C5CCA-C4B5-4EF8-999E-0A28931F1AB7}" srcOrd="0" destOrd="0" presId="urn:microsoft.com/office/officeart/2008/layout/LinedList"/>
    <dgm:cxn modelId="{681B9666-86ED-4F27-95BC-C10130EC6324}" type="presParOf" srcId="{E6817ABA-0C8E-48B3-92D0-0FB02CA148FB}" destId="{44CBB400-321F-494F-94AD-17C70708DB6C}" srcOrd="1" destOrd="0" presId="urn:microsoft.com/office/officeart/2008/layout/LinedList"/>
    <dgm:cxn modelId="{D8AD213F-BDB9-4DF3-BA25-1F446F043D0D}" type="presParOf" srcId="{AD8A60B4-7423-4640-8BFE-CFD7E715A597}" destId="{E085BE07-3CC4-4561-B46E-7B590BE3890C}" srcOrd="6" destOrd="0" presId="urn:microsoft.com/office/officeart/2008/layout/LinedList"/>
    <dgm:cxn modelId="{E4E3560C-4BA6-4647-974A-798816D4D777}" type="presParOf" srcId="{AD8A60B4-7423-4640-8BFE-CFD7E715A597}" destId="{6834FA6A-136A-4A45-94C0-69F413BD71BD}" srcOrd="7" destOrd="0" presId="urn:microsoft.com/office/officeart/2008/layout/LinedList"/>
    <dgm:cxn modelId="{90E78D34-76BA-4638-A13D-2242379A1E63}" type="presParOf" srcId="{6834FA6A-136A-4A45-94C0-69F413BD71BD}" destId="{CEA8EB63-DAA3-493B-8613-0794C58E8A2C}" srcOrd="0" destOrd="0" presId="urn:microsoft.com/office/officeart/2008/layout/LinedList"/>
    <dgm:cxn modelId="{FC2AFD02-E7F3-470B-BD7D-0ED3944C8B8C}" type="presParOf" srcId="{6834FA6A-136A-4A45-94C0-69F413BD71BD}" destId="{A0117296-144B-466B-AB32-320E329700C7}" srcOrd="1" destOrd="0" presId="urn:microsoft.com/office/officeart/2008/layout/LinedList"/>
    <dgm:cxn modelId="{D0616C35-E755-4F37-88D7-88C56C60F100}" type="presParOf" srcId="{AD8A60B4-7423-4640-8BFE-CFD7E715A597}" destId="{41723699-FC3F-407B-8EC7-F1B4163DEA48}" srcOrd="8" destOrd="0" presId="urn:microsoft.com/office/officeart/2008/layout/LinedList"/>
    <dgm:cxn modelId="{0916BF42-2C74-47C4-9B61-8139A070C538}" type="presParOf" srcId="{AD8A60B4-7423-4640-8BFE-CFD7E715A597}" destId="{C31DCD31-0D1C-41DD-9F45-A4FD413A67CE}" srcOrd="9" destOrd="0" presId="urn:microsoft.com/office/officeart/2008/layout/LinedList"/>
    <dgm:cxn modelId="{85279A5B-8A74-4ABA-A767-A8AC951C0E0D}" type="presParOf" srcId="{C31DCD31-0D1C-41DD-9F45-A4FD413A67CE}" destId="{E264FAA7-4964-4E92-90E5-406B4D9EE499}" srcOrd="0" destOrd="0" presId="urn:microsoft.com/office/officeart/2008/layout/LinedList"/>
    <dgm:cxn modelId="{86DA6BB7-E9F0-4C1B-9731-D1CC3B8182C2}" type="presParOf" srcId="{C31DCD31-0D1C-41DD-9F45-A4FD413A67CE}" destId="{2D3A42F0-76B3-4845-8234-F67E6EC2D89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0635BF-B1C4-42BD-AFA2-C7F57C20739A}" type="doc">
      <dgm:prSet loTypeId="urn:microsoft.com/office/officeart/2005/8/layout/process4" loCatId="process"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DC8D2E79-62CE-4A1E-A0D3-79AC76C170BA}">
      <dgm:prSet/>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pt-BR" dirty="0">
              <a:solidFill>
                <a:schemeClr val="tx1"/>
              </a:solidFill>
              <a:latin typeface="Times New Roman" panose="02020603050405020304" pitchFamily="18" charset="0"/>
              <a:cs typeface="Times New Roman" panose="02020603050405020304" pitchFamily="18" charset="0"/>
            </a:rPr>
            <a:t>S-1200 : Envio de remuneração dos contribuintes individuais classificados nas categorias: </a:t>
          </a:r>
        </a:p>
        <a:p>
          <a:pPr algn="just"/>
          <a:r>
            <a:rPr lang="pt-BR" dirty="0">
              <a:solidFill>
                <a:schemeClr val="tx1"/>
              </a:solidFill>
              <a:latin typeface="Times New Roman" panose="02020603050405020304" pitchFamily="18" charset="0"/>
              <a:cs typeface="Times New Roman" panose="02020603050405020304" pitchFamily="18" charset="0"/>
            </a:rPr>
            <a:t>(701, 711, 712, 741, 751, 781, 903 e 904).</a:t>
          </a:r>
        </a:p>
        <a:p>
          <a:pPr algn="just"/>
          <a:r>
            <a:rPr lang="pt-BR" dirty="0">
              <a:solidFill>
                <a:schemeClr val="tx1"/>
              </a:solidFill>
              <a:latin typeface="Times New Roman" panose="02020603050405020304" pitchFamily="18" charset="0"/>
              <a:cs typeface="Times New Roman" panose="02020603050405020304" pitchFamily="18" charset="0"/>
            </a:rPr>
            <a:t>S-2300 : Já o cadastro do prévio do trabalhador  evento </a:t>
          </a:r>
        </a:p>
        <a:p>
          <a:pPr algn="just"/>
          <a:r>
            <a:rPr lang="pt-BR" dirty="0">
              <a:solidFill>
                <a:schemeClr val="tx1"/>
              </a:solidFill>
              <a:latin typeface="Times New Roman" panose="02020603050405020304" pitchFamily="18" charset="0"/>
              <a:cs typeface="Times New Roman" panose="02020603050405020304" pitchFamily="18" charset="0"/>
            </a:rPr>
            <a:t>TSVE – Início não é obrigatório. </a:t>
          </a:r>
          <a:endParaRPr lang="en-US" dirty="0">
            <a:solidFill>
              <a:schemeClr val="tx1"/>
            </a:solidFill>
            <a:latin typeface="Times New Roman" panose="02020603050405020304" pitchFamily="18" charset="0"/>
            <a:cs typeface="Times New Roman" panose="02020603050405020304" pitchFamily="18" charset="0"/>
          </a:endParaRPr>
        </a:p>
      </dgm:t>
    </dgm:pt>
    <dgm:pt modelId="{7E9726CC-F8EC-4D68-BBA2-983F3A6EF2AA}" type="parTrans" cxnId="{A1E7B8CD-3733-437D-8699-6B078790B4CE}">
      <dgm:prSet/>
      <dgm:spPr/>
      <dgm:t>
        <a:bodyPr/>
        <a:lstStyle/>
        <a:p>
          <a:endParaRPr lang="en-US">
            <a:latin typeface="Times New Roman" panose="02020603050405020304" pitchFamily="18" charset="0"/>
            <a:cs typeface="Times New Roman" panose="02020603050405020304" pitchFamily="18" charset="0"/>
          </a:endParaRPr>
        </a:p>
      </dgm:t>
    </dgm:pt>
    <dgm:pt modelId="{BB29A51D-E438-4058-9F8A-1054EDAC59B4}" type="sibTrans" cxnId="{A1E7B8CD-3733-437D-8699-6B078790B4CE}">
      <dgm:prSet/>
      <dgm:spPr/>
      <dgm:t>
        <a:bodyPr/>
        <a:lstStyle/>
        <a:p>
          <a:endParaRPr lang="en-US">
            <a:latin typeface="Times New Roman" panose="02020603050405020304" pitchFamily="18" charset="0"/>
            <a:cs typeface="Times New Roman" panose="02020603050405020304" pitchFamily="18" charset="0"/>
          </a:endParaRPr>
        </a:p>
      </dgm:t>
    </dgm:pt>
    <dgm:pt modelId="{1125AFDA-B0A4-4A18-A968-6EAEDBD8C54D}">
      <dgm:prSet/>
      <dgm:spPr>
        <a:solidFill>
          <a:schemeClr val="bg1">
            <a:lumMod val="85000"/>
            <a:alpha val="9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dirty="0">
              <a:solidFill>
                <a:schemeClr val="tx1"/>
              </a:solidFill>
              <a:latin typeface="Times New Roman" panose="02020603050405020304" pitchFamily="18" charset="0"/>
              <a:cs typeface="Times New Roman" panose="02020603050405020304" pitchFamily="18" charset="0"/>
            </a:rPr>
            <a:t>S 1200 – Obrigatório</a:t>
          </a:r>
          <a:endParaRPr lang="en-US" dirty="0">
            <a:solidFill>
              <a:schemeClr val="tx1"/>
            </a:solidFill>
            <a:latin typeface="Times New Roman" panose="02020603050405020304" pitchFamily="18" charset="0"/>
            <a:cs typeface="Times New Roman" panose="02020603050405020304" pitchFamily="18" charset="0"/>
          </a:endParaRPr>
        </a:p>
      </dgm:t>
    </dgm:pt>
    <dgm:pt modelId="{B43F1F3C-BA8D-445B-AA9B-23AFBCA6B02E}" type="parTrans" cxnId="{E3176EB3-A23F-4FB9-9A44-E697B05128D5}">
      <dgm:prSet/>
      <dgm:spPr/>
      <dgm:t>
        <a:bodyPr/>
        <a:lstStyle/>
        <a:p>
          <a:endParaRPr lang="en-US">
            <a:latin typeface="Times New Roman" panose="02020603050405020304" pitchFamily="18" charset="0"/>
            <a:cs typeface="Times New Roman" panose="02020603050405020304" pitchFamily="18" charset="0"/>
          </a:endParaRPr>
        </a:p>
      </dgm:t>
    </dgm:pt>
    <dgm:pt modelId="{6348E888-7F27-4E02-AFDC-F237E17C9F64}" type="sibTrans" cxnId="{E3176EB3-A23F-4FB9-9A44-E697B05128D5}">
      <dgm:prSet/>
      <dgm:spPr/>
      <dgm:t>
        <a:bodyPr/>
        <a:lstStyle/>
        <a:p>
          <a:endParaRPr lang="en-US">
            <a:latin typeface="Times New Roman" panose="02020603050405020304" pitchFamily="18" charset="0"/>
            <a:cs typeface="Times New Roman" panose="02020603050405020304" pitchFamily="18" charset="0"/>
          </a:endParaRPr>
        </a:p>
      </dgm:t>
    </dgm:pt>
    <dgm:pt modelId="{7234E273-B4E6-4F6B-9F6B-85947F1CCAD0}">
      <dgm:prSet/>
      <dgm:spPr>
        <a:solidFill>
          <a:schemeClr val="bg1">
            <a:lumMod val="85000"/>
            <a:alpha val="90000"/>
          </a:schemeClr>
        </a:solidFill>
        <a:ln w="952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dirty="0">
              <a:solidFill>
                <a:schemeClr val="tx1"/>
              </a:solidFill>
              <a:latin typeface="Times New Roman" panose="02020603050405020304" pitchFamily="18" charset="0"/>
              <a:cs typeface="Times New Roman" panose="02020603050405020304" pitchFamily="18" charset="0"/>
            </a:rPr>
            <a:t>S 2300 - Facultativo</a:t>
          </a:r>
          <a:endParaRPr lang="en-US" dirty="0">
            <a:solidFill>
              <a:schemeClr val="tx1"/>
            </a:solidFill>
            <a:latin typeface="Times New Roman" panose="02020603050405020304" pitchFamily="18" charset="0"/>
            <a:cs typeface="Times New Roman" panose="02020603050405020304" pitchFamily="18" charset="0"/>
          </a:endParaRPr>
        </a:p>
      </dgm:t>
    </dgm:pt>
    <dgm:pt modelId="{6EFCA793-0960-43C3-806E-7CBB36CDC81B}" type="parTrans" cxnId="{CDAC0D98-744A-4636-A8EE-3BD68B2E18E2}">
      <dgm:prSet/>
      <dgm:spPr/>
      <dgm:t>
        <a:bodyPr/>
        <a:lstStyle/>
        <a:p>
          <a:endParaRPr lang="en-US">
            <a:latin typeface="Times New Roman" panose="02020603050405020304" pitchFamily="18" charset="0"/>
            <a:cs typeface="Times New Roman" panose="02020603050405020304" pitchFamily="18" charset="0"/>
          </a:endParaRPr>
        </a:p>
      </dgm:t>
    </dgm:pt>
    <dgm:pt modelId="{474AB400-CCE0-4C4F-945D-293C99CC9DC5}" type="sibTrans" cxnId="{CDAC0D98-744A-4636-A8EE-3BD68B2E18E2}">
      <dgm:prSet/>
      <dgm:spPr/>
      <dgm:t>
        <a:bodyPr/>
        <a:lstStyle/>
        <a:p>
          <a:endParaRPr lang="en-US">
            <a:latin typeface="Times New Roman" panose="02020603050405020304" pitchFamily="18" charset="0"/>
            <a:cs typeface="Times New Roman" panose="02020603050405020304" pitchFamily="18" charset="0"/>
          </a:endParaRPr>
        </a:p>
      </dgm:t>
    </dgm:pt>
    <dgm:pt modelId="{6192E6E6-EC77-4DF9-880E-89F48A7CAC0D}" type="pres">
      <dgm:prSet presAssocID="{220635BF-B1C4-42BD-AFA2-C7F57C20739A}" presName="Name0" presStyleCnt="0">
        <dgm:presLayoutVars>
          <dgm:dir/>
          <dgm:animLvl val="lvl"/>
          <dgm:resizeHandles val="exact"/>
        </dgm:presLayoutVars>
      </dgm:prSet>
      <dgm:spPr/>
    </dgm:pt>
    <dgm:pt modelId="{D7E7DEB3-524B-4AE4-A5EA-FDC0261D1297}" type="pres">
      <dgm:prSet presAssocID="{DC8D2E79-62CE-4A1E-A0D3-79AC76C170BA}" presName="box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E2E6829-70F0-48F7-9DBB-98A8D4103D88}" type="pres">
      <dgm:prSet presAssocID="{DC8D2E79-62CE-4A1E-A0D3-79AC76C170BA}" presName="parentTextBox" presStyleLbl="node1" presStyleIdx="0" presStyleCnt="1"/>
      <dgm:spPr/>
    </dgm:pt>
    <dgm:pt modelId="{C54FB879-97EB-4B6F-8BBE-7523644BF4F8}" type="pres">
      <dgm:prSet presAssocID="{DC8D2E79-62CE-4A1E-A0D3-79AC76C170BA}" presName="entireBox" presStyleLbl="node1" presStyleIdx="0" presStyleCnt="1"/>
      <dgm:spPr/>
    </dgm:pt>
    <dgm:pt modelId="{5429B35A-F76E-4590-A571-1FACC6FCD11F}" type="pres">
      <dgm:prSet presAssocID="{DC8D2E79-62CE-4A1E-A0D3-79AC76C170BA}" presName="descendantBox"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2031854-F4E9-4325-B17A-EA135DE9DE54}" type="pres">
      <dgm:prSet presAssocID="{1125AFDA-B0A4-4A18-A968-6EAEDBD8C54D}" presName="childTextBox" presStyleLbl="fgAccFollowNode1" presStyleIdx="0" presStyleCnt="2">
        <dgm:presLayoutVars>
          <dgm:bulletEnabled val="1"/>
        </dgm:presLayoutVars>
      </dgm:prSet>
      <dgm:spPr/>
    </dgm:pt>
    <dgm:pt modelId="{1C11827F-FE07-4FDD-AD3E-EB036709C6C6}" type="pres">
      <dgm:prSet presAssocID="{7234E273-B4E6-4F6B-9F6B-85947F1CCAD0}" presName="childTextBox" presStyleLbl="fgAccFollowNode1" presStyleIdx="1" presStyleCnt="2">
        <dgm:presLayoutVars>
          <dgm:bulletEnabled val="1"/>
        </dgm:presLayoutVars>
      </dgm:prSet>
      <dgm:spPr/>
    </dgm:pt>
  </dgm:ptLst>
  <dgm:cxnLst>
    <dgm:cxn modelId="{8BA41106-5ABB-42B3-87DC-9FD0777EA520}" type="presOf" srcId="{7234E273-B4E6-4F6B-9F6B-85947F1CCAD0}" destId="{1C11827F-FE07-4FDD-AD3E-EB036709C6C6}" srcOrd="0" destOrd="0" presId="urn:microsoft.com/office/officeart/2005/8/layout/process4"/>
    <dgm:cxn modelId="{1553CF1B-6C60-43E3-B551-7AD0561BF715}" type="presOf" srcId="{220635BF-B1C4-42BD-AFA2-C7F57C20739A}" destId="{6192E6E6-EC77-4DF9-880E-89F48A7CAC0D}" srcOrd="0" destOrd="0" presId="urn:microsoft.com/office/officeart/2005/8/layout/process4"/>
    <dgm:cxn modelId="{EF74EA32-8B6C-4FEC-8C16-510056BA0145}" type="presOf" srcId="{DC8D2E79-62CE-4A1E-A0D3-79AC76C170BA}" destId="{C54FB879-97EB-4B6F-8BBE-7523644BF4F8}" srcOrd="1" destOrd="0" presId="urn:microsoft.com/office/officeart/2005/8/layout/process4"/>
    <dgm:cxn modelId="{6A6D1F74-7DF5-4E85-AA83-0F859A707AF6}" type="presOf" srcId="{DC8D2E79-62CE-4A1E-A0D3-79AC76C170BA}" destId="{BE2E6829-70F0-48F7-9DBB-98A8D4103D88}" srcOrd="0" destOrd="0" presId="urn:microsoft.com/office/officeart/2005/8/layout/process4"/>
    <dgm:cxn modelId="{CDAC0D98-744A-4636-A8EE-3BD68B2E18E2}" srcId="{DC8D2E79-62CE-4A1E-A0D3-79AC76C170BA}" destId="{7234E273-B4E6-4F6B-9F6B-85947F1CCAD0}" srcOrd="1" destOrd="0" parTransId="{6EFCA793-0960-43C3-806E-7CBB36CDC81B}" sibTransId="{474AB400-CCE0-4C4F-945D-293C99CC9DC5}"/>
    <dgm:cxn modelId="{E3176EB3-A23F-4FB9-9A44-E697B05128D5}" srcId="{DC8D2E79-62CE-4A1E-A0D3-79AC76C170BA}" destId="{1125AFDA-B0A4-4A18-A968-6EAEDBD8C54D}" srcOrd="0" destOrd="0" parTransId="{B43F1F3C-BA8D-445B-AA9B-23AFBCA6B02E}" sibTransId="{6348E888-7F27-4E02-AFDC-F237E17C9F64}"/>
    <dgm:cxn modelId="{A1E7B8CD-3733-437D-8699-6B078790B4CE}" srcId="{220635BF-B1C4-42BD-AFA2-C7F57C20739A}" destId="{DC8D2E79-62CE-4A1E-A0D3-79AC76C170BA}" srcOrd="0" destOrd="0" parTransId="{7E9726CC-F8EC-4D68-BBA2-983F3A6EF2AA}" sibTransId="{BB29A51D-E438-4058-9F8A-1054EDAC59B4}"/>
    <dgm:cxn modelId="{182B30F5-8071-4648-8438-A68CC805D3DB}" type="presOf" srcId="{1125AFDA-B0A4-4A18-A968-6EAEDBD8C54D}" destId="{22031854-F4E9-4325-B17A-EA135DE9DE54}" srcOrd="0" destOrd="0" presId="urn:microsoft.com/office/officeart/2005/8/layout/process4"/>
    <dgm:cxn modelId="{E3EE3B6E-67FD-4099-90D3-15DA3892DC43}" type="presParOf" srcId="{6192E6E6-EC77-4DF9-880E-89F48A7CAC0D}" destId="{D7E7DEB3-524B-4AE4-A5EA-FDC0261D1297}" srcOrd="0" destOrd="0" presId="urn:microsoft.com/office/officeart/2005/8/layout/process4"/>
    <dgm:cxn modelId="{4674B961-75EB-4AFF-9457-410084DD6D8B}" type="presParOf" srcId="{D7E7DEB3-524B-4AE4-A5EA-FDC0261D1297}" destId="{BE2E6829-70F0-48F7-9DBB-98A8D4103D88}" srcOrd="0" destOrd="0" presId="urn:microsoft.com/office/officeart/2005/8/layout/process4"/>
    <dgm:cxn modelId="{83ACC634-1BF8-4527-8002-ED52995BDC2A}" type="presParOf" srcId="{D7E7DEB3-524B-4AE4-A5EA-FDC0261D1297}" destId="{C54FB879-97EB-4B6F-8BBE-7523644BF4F8}" srcOrd="1" destOrd="0" presId="urn:microsoft.com/office/officeart/2005/8/layout/process4"/>
    <dgm:cxn modelId="{9EE8537F-E3E5-4099-9F78-7E2703F2651A}" type="presParOf" srcId="{D7E7DEB3-524B-4AE4-A5EA-FDC0261D1297}" destId="{5429B35A-F76E-4590-A571-1FACC6FCD11F}" srcOrd="2" destOrd="0" presId="urn:microsoft.com/office/officeart/2005/8/layout/process4"/>
    <dgm:cxn modelId="{DC4B4FE0-51BF-45B1-93F2-1D112109A503}" type="presParOf" srcId="{5429B35A-F76E-4590-A571-1FACC6FCD11F}" destId="{22031854-F4E9-4325-B17A-EA135DE9DE54}" srcOrd="0" destOrd="0" presId="urn:microsoft.com/office/officeart/2005/8/layout/process4"/>
    <dgm:cxn modelId="{25AB6818-4202-4B8F-AF6B-CC13BE1C276B}" type="presParOf" srcId="{5429B35A-F76E-4590-A571-1FACC6FCD11F}" destId="{1C11827F-FE07-4FDD-AD3E-EB036709C6C6}"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E26C9F-D1AB-4FEA-89EA-E2394701BF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AFC4FBB-5066-4961-9FE5-2ED1E0B1FF21}">
      <dgm:prSet/>
      <dgm:spPr>
        <a:solidFill>
          <a:schemeClr val="accent1">
            <a:lumMod val="50000"/>
          </a:schemeClr>
        </a:solidFill>
      </dgm:spPr>
      <dgm:t>
        <a:bodyPr/>
        <a:lstStyle/>
        <a:p>
          <a:pPr algn="ctr"/>
          <a:r>
            <a:rPr lang="pt-BR" b="1" dirty="0">
              <a:latin typeface="Times New Roman" panose="02020603050405020304" pitchFamily="18" charset="0"/>
              <a:cs typeface="Times New Roman" panose="02020603050405020304" pitchFamily="18" charset="0"/>
            </a:rPr>
            <a:t>Quem está obrigado</a:t>
          </a:r>
          <a:r>
            <a:rPr lang="pt-BR" dirty="0">
              <a:latin typeface="Times New Roman" panose="02020603050405020304" pitchFamily="18" charset="0"/>
              <a:cs typeface="Times New Roman" panose="02020603050405020304" pitchFamily="18" charset="0"/>
            </a:rPr>
            <a:t>: Todos os órgãos públicos responsáveis pela administração dos benefícios aqui destacados.  </a:t>
          </a:r>
          <a:endParaRPr lang="en-US" dirty="0">
            <a:latin typeface="Times New Roman" panose="02020603050405020304" pitchFamily="18" charset="0"/>
            <a:cs typeface="Times New Roman" panose="02020603050405020304" pitchFamily="18" charset="0"/>
          </a:endParaRPr>
        </a:p>
      </dgm:t>
    </dgm:pt>
    <dgm:pt modelId="{F1D5DA34-D9EF-4939-AEB0-0C94457647B0}" type="parTrans" cxnId="{6E03C577-9E84-4ECB-899D-71A7AE116CD3}">
      <dgm:prSet/>
      <dgm:spPr/>
      <dgm:t>
        <a:bodyPr/>
        <a:lstStyle/>
        <a:p>
          <a:endParaRPr lang="en-US"/>
        </a:p>
      </dgm:t>
    </dgm:pt>
    <dgm:pt modelId="{9A8A2A53-C85A-4D90-A09B-228089581CBA}" type="sibTrans" cxnId="{6E03C577-9E84-4ECB-899D-71A7AE116CD3}">
      <dgm:prSet/>
      <dgm:spPr/>
      <dgm:t>
        <a:bodyPr/>
        <a:lstStyle/>
        <a:p>
          <a:endParaRPr lang="en-US"/>
        </a:p>
      </dgm:t>
    </dgm:pt>
    <dgm:pt modelId="{170A13ED-2391-4957-9CD5-5F2EED8CC9C3}">
      <dgm:prSet/>
      <dgm:spPr/>
      <dgm:t>
        <a:bodyPr/>
        <a:lstStyle/>
        <a:p>
          <a:pPr algn="ctr"/>
          <a:r>
            <a:rPr lang="pt-BR" b="1" dirty="0">
              <a:latin typeface="Times New Roman" panose="02020603050405020304" pitchFamily="18" charset="0"/>
              <a:cs typeface="Times New Roman" panose="02020603050405020304" pitchFamily="18" charset="0"/>
            </a:rPr>
            <a:t>Prazo de envio</a:t>
          </a:r>
          <a:r>
            <a:rPr lang="pt-BR" dirty="0">
              <a:latin typeface="Times New Roman" panose="02020603050405020304" pitchFamily="18" charset="0"/>
              <a:cs typeface="Times New Roman" panose="02020603050405020304" pitchFamily="18" charset="0"/>
            </a:rPr>
            <a:t>: até o dia 15 (quinze) do mês subsequente ao mês de referência do evento, exceto no caso de evento referente a período de apuração anual (13º salário), caso em que deve ser transmitido até o dia 20 do mês de dezembro do ano a que se refere. </a:t>
          </a:r>
          <a:endParaRPr lang="en-US" dirty="0">
            <a:latin typeface="Times New Roman" panose="02020603050405020304" pitchFamily="18" charset="0"/>
            <a:cs typeface="Times New Roman" panose="02020603050405020304" pitchFamily="18" charset="0"/>
          </a:endParaRPr>
        </a:p>
      </dgm:t>
    </dgm:pt>
    <dgm:pt modelId="{353A73C1-EC01-4800-A61A-F479D7762037}" type="parTrans" cxnId="{416697F1-185B-430D-885F-0106D1034E86}">
      <dgm:prSet/>
      <dgm:spPr/>
      <dgm:t>
        <a:bodyPr/>
        <a:lstStyle/>
        <a:p>
          <a:endParaRPr lang="en-US"/>
        </a:p>
      </dgm:t>
    </dgm:pt>
    <dgm:pt modelId="{3A06BCDC-B368-4D38-B8A4-1BD2BD1330EA}" type="sibTrans" cxnId="{416697F1-185B-430D-885F-0106D1034E86}">
      <dgm:prSet/>
      <dgm:spPr/>
      <dgm:t>
        <a:bodyPr/>
        <a:lstStyle/>
        <a:p>
          <a:endParaRPr lang="en-US"/>
        </a:p>
      </dgm:t>
    </dgm:pt>
    <dgm:pt modelId="{E4DD246D-B3C7-4D76-AF5D-93A7D6EBF054}" type="pres">
      <dgm:prSet presAssocID="{58E26C9F-D1AB-4FEA-89EA-E2394701BFDE}" presName="linear" presStyleCnt="0">
        <dgm:presLayoutVars>
          <dgm:animLvl val="lvl"/>
          <dgm:resizeHandles val="exact"/>
        </dgm:presLayoutVars>
      </dgm:prSet>
      <dgm:spPr/>
    </dgm:pt>
    <dgm:pt modelId="{BAD1B916-99AF-4A61-926F-99FD414EFF4A}" type="pres">
      <dgm:prSet presAssocID="{2AFC4FBB-5066-4961-9FE5-2ED1E0B1FF21}" presName="parentText" presStyleLbl="node1" presStyleIdx="0" presStyleCnt="2">
        <dgm:presLayoutVars>
          <dgm:chMax val="0"/>
          <dgm:bulletEnabled val="1"/>
        </dgm:presLayoutVars>
      </dgm:prSet>
      <dgm:spPr/>
    </dgm:pt>
    <dgm:pt modelId="{B2098D1C-9F5C-4627-9AB9-1EDA05148D8C}" type="pres">
      <dgm:prSet presAssocID="{9A8A2A53-C85A-4D90-A09B-228089581CBA}" presName="spacer" presStyleCnt="0"/>
      <dgm:spPr/>
    </dgm:pt>
    <dgm:pt modelId="{A21D4E6E-A2A3-4CF0-B1FC-5194D5FC074F}" type="pres">
      <dgm:prSet presAssocID="{170A13ED-2391-4957-9CD5-5F2EED8CC9C3}" presName="parentText" presStyleLbl="node1" presStyleIdx="1" presStyleCnt="2">
        <dgm:presLayoutVars>
          <dgm:chMax val="0"/>
          <dgm:bulletEnabled val="1"/>
        </dgm:presLayoutVars>
      </dgm:prSet>
      <dgm:spPr/>
    </dgm:pt>
  </dgm:ptLst>
  <dgm:cxnLst>
    <dgm:cxn modelId="{07E7D06D-28DD-4D27-A2AA-5FC02FBB4518}" type="presOf" srcId="{58E26C9F-D1AB-4FEA-89EA-E2394701BFDE}" destId="{E4DD246D-B3C7-4D76-AF5D-93A7D6EBF054}" srcOrd="0" destOrd="0" presId="urn:microsoft.com/office/officeart/2005/8/layout/vList2"/>
    <dgm:cxn modelId="{6E03C577-9E84-4ECB-899D-71A7AE116CD3}" srcId="{58E26C9F-D1AB-4FEA-89EA-E2394701BFDE}" destId="{2AFC4FBB-5066-4961-9FE5-2ED1E0B1FF21}" srcOrd="0" destOrd="0" parTransId="{F1D5DA34-D9EF-4939-AEB0-0C94457647B0}" sibTransId="{9A8A2A53-C85A-4D90-A09B-228089581CBA}"/>
    <dgm:cxn modelId="{74880759-A918-44DB-86A6-AB747C726C42}" type="presOf" srcId="{170A13ED-2391-4957-9CD5-5F2EED8CC9C3}" destId="{A21D4E6E-A2A3-4CF0-B1FC-5194D5FC074F}" srcOrd="0" destOrd="0" presId="urn:microsoft.com/office/officeart/2005/8/layout/vList2"/>
    <dgm:cxn modelId="{57C9C19E-B31D-401F-91FC-B013F1E98462}" type="presOf" srcId="{2AFC4FBB-5066-4961-9FE5-2ED1E0B1FF21}" destId="{BAD1B916-99AF-4A61-926F-99FD414EFF4A}" srcOrd="0" destOrd="0" presId="urn:microsoft.com/office/officeart/2005/8/layout/vList2"/>
    <dgm:cxn modelId="{416697F1-185B-430D-885F-0106D1034E86}" srcId="{58E26C9F-D1AB-4FEA-89EA-E2394701BFDE}" destId="{170A13ED-2391-4957-9CD5-5F2EED8CC9C3}" srcOrd="1" destOrd="0" parTransId="{353A73C1-EC01-4800-A61A-F479D7762037}" sibTransId="{3A06BCDC-B368-4D38-B8A4-1BD2BD1330EA}"/>
    <dgm:cxn modelId="{A9149DBA-7F56-4725-B486-942FC2DDE296}" type="presParOf" srcId="{E4DD246D-B3C7-4D76-AF5D-93A7D6EBF054}" destId="{BAD1B916-99AF-4A61-926F-99FD414EFF4A}" srcOrd="0" destOrd="0" presId="urn:microsoft.com/office/officeart/2005/8/layout/vList2"/>
    <dgm:cxn modelId="{2A87A18A-37C3-4A4C-9DC3-6C186EE9689E}" type="presParOf" srcId="{E4DD246D-B3C7-4D76-AF5D-93A7D6EBF054}" destId="{B2098D1C-9F5C-4627-9AB9-1EDA05148D8C}" srcOrd="1" destOrd="0" presId="urn:microsoft.com/office/officeart/2005/8/layout/vList2"/>
    <dgm:cxn modelId="{0D52AF01-E6DA-4EC6-95CE-2CD8B26FE677}" type="presParOf" srcId="{E4DD246D-B3C7-4D76-AF5D-93A7D6EBF054}" destId="{A21D4E6E-A2A3-4CF0-B1FC-5194D5FC07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5EDEA6-1824-493F-993B-DE38F165F150}" type="doc">
      <dgm:prSet loTypeId="urn:microsoft.com/office/officeart/2008/layout/LinedList" loCatId="list" qsTypeId="urn:microsoft.com/office/officeart/2005/8/quickstyle/simple1" qsCatId="simple" csTypeId="urn:microsoft.com/office/officeart/2005/8/colors/accent0_3" csCatId="mainScheme" phldr="1"/>
      <dgm:spPr>
        <a:scene3d>
          <a:camera prst="orthographicFront">
            <a:rot lat="0" lon="0" rev="0"/>
          </a:camera>
          <a:lightRig rig="balanced" dir="t">
            <a:rot lat="0" lon="0" rev="8700000"/>
          </a:lightRig>
        </a:scene3d>
      </dgm:spPr>
      <dgm:t>
        <a:bodyPr/>
        <a:lstStyle/>
        <a:p>
          <a:endParaRPr lang="en-US"/>
        </a:p>
      </dgm:t>
    </dgm:pt>
    <dgm:pt modelId="{4D81B263-DE3C-4464-8073-F1FA8BAAED01}">
      <dgm:prSet custT="1"/>
      <dgm:spPr/>
      <dgm:t>
        <a:bodyPr/>
        <a:lstStyle/>
        <a:p>
          <a:pPr algn="just"/>
          <a:r>
            <a:rPr lang="pt-BR" sz="2300" b="0">
              <a:solidFill>
                <a:srgbClr val="002060"/>
              </a:solidFill>
              <a:latin typeface="Times New Roman" panose="02020603050405020304" pitchFamily="18" charset="0"/>
              <a:cs typeface="Times New Roman" panose="02020603050405020304" pitchFamily="18" charset="0"/>
            </a:rPr>
            <a:t>a) a empresa adquirente, consumidora ou consignatária ou a cooperativa quando adquire ou recebe em consignação produtos rurais de pessoa física ou de segurado especial, independentemente dessas operações terem sido realizadas diretamente com o produtor ou com intermediário pessoa física, ainda que a produção rural adquirida seja isenta; </a:t>
          </a:r>
          <a:endParaRPr lang="en-US" sz="2300" b="0">
            <a:solidFill>
              <a:srgbClr val="002060"/>
            </a:solidFill>
            <a:latin typeface="Times New Roman" panose="02020603050405020304" pitchFamily="18" charset="0"/>
            <a:cs typeface="Times New Roman" panose="02020603050405020304" pitchFamily="18" charset="0"/>
          </a:endParaRPr>
        </a:p>
      </dgm:t>
    </dgm:pt>
    <dgm:pt modelId="{8B4886FA-A670-4F16-ADDC-B0750ED500A2}" type="parTrans" cxnId="{56040A1E-563C-4832-B16A-0AA01DDE8496}">
      <dgm:prSet/>
      <dgm:spPr/>
      <dgm:t>
        <a:bodyPr/>
        <a:lstStyle/>
        <a:p>
          <a:pPr algn="just"/>
          <a:endParaRPr lang="en-US" sz="2300" b="0">
            <a:solidFill>
              <a:srgbClr val="002060"/>
            </a:solidFill>
            <a:latin typeface="Times New Roman" panose="02020603050405020304" pitchFamily="18" charset="0"/>
            <a:cs typeface="Times New Roman" panose="02020603050405020304" pitchFamily="18" charset="0"/>
          </a:endParaRPr>
        </a:p>
      </dgm:t>
    </dgm:pt>
    <dgm:pt modelId="{B735A55D-CBC4-4A6B-A927-947C06659FBF}" type="sibTrans" cxnId="{56040A1E-563C-4832-B16A-0AA01DDE8496}">
      <dgm:prSet/>
      <dgm:spPr/>
      <dgm:t>
        <a:bodyPr/>
        <a:lstStyle/>
        <a:p>
          <a:pPr algn="just"/>
          <a:endParaRPr lang="en-US" sz="2300" b="0">
            <a:solidFill>
              <a:srgbClr val="002060"/>
            </a:solidFill>
            <a:latin typeface="Times New Roman" panose="02020603050405020304" pitchFamily="18" charset="0"/>
            <a:cs typeface="Times New Roman" panose="02020603050405020304" pitchFamily="18" charset="0"/>
          </a:endParaRPr>
        </a:p>
      </dgm:t>
    </dgm:pt>
    <dgm:pt modelId="{A4422F8D-1175-4BDB-A554-12F7C1C6BA44}">
      <dgm:prSet custT="1"/>
      <dgm:spPr/>
      <dgm:t>
        <a:bodyPr/>
        <a:lstStyle/>
        <a:p>
          <a:pPr algn="just"/>
          <a:endParaRPr lang="pt-BR" sz="2300" b="0" dirty="0">
            <a:solidFill>
              <a:srgbClr val="002060"/>
            </a:solidFill>
            <a:latin typeface="Times New Roman" panose="02020603050405020304" pitchFamily="18" charset="0"/>
            <a:cs typeface="Times New Roman" panose="02020603050405020304" pitchFamily="18" charset="0"/>
          </a:endParaRPr>
        </a:p>
        <a:p>
          <a:pPr algn="just"/>
          <a:r>
            <a:rPr lang="pt-BR" sz="2300" b="0" dirty="0">
              <a:solidFill>
                <a:srgbClr val="002060"/>
              </a:solidFill>
              <a:latin typeface="Times New Roman" panose="02020603050405020304" pitchFamily="18" charset="0"/>
              <a:cs typeface="Times New Roman" panose="02020603050405020304" pitchFamily="18" charset="0"/>
            </a:rPr>
            <a:t>b) pessoa física não produtora rural que adquire produção de produtor rural pessoa física ou de segurado especial para venda, no varejo, a consumidor final pessoa física, ainda que a produção rural adquirida seja isenta; e </a:t>
          </a:r>
          <a:endParaRPr lang="en-US" sz="2300" b="0" dirty="0">
            <a:solidFill>
              <a:srgbClr val="002060"/>
            </a:solidFill>
            <a:latin typeface="Times New Roman" panose="02020603050405020304" pitchFamily="18" charset="0"/>
            <a:cs typeface="Times New Roman" panose="02020603050405020304" pitchFamily="18" charset="0"/>
          </a:endParaRPr>
        </a:p>
      </dgm:t>
    </dgm:pt>
    <dgm:pt modelId="{10FBE6B9-8ADE-430D-B8C3-896B210B7F3F}" type="parTrans" cxnId="{87BE488B-250B-4027-9AF6-C00EB043B75B}">
      <dgm:prSet/>
      <dgm:spPr/>
      <dgm:t>
        <a:bodyPr/>
        <a:lstStyle/>
        <a:p>
          <a:pPr algn="just"/>
          <a:endParaRPr lang="en-US" sz="2300" b="0">
            <a:solidFill>
              <a:srgbClr val="002060"/>
            </a:solidFill>
            <a:latin typeface="Times New Roman" panose="02020603050405020304" pitchFamily="18" charset="0"/>
            <a:cs typeface="Times New Roman" panose="02020603050405020304" pitchFamily="18" charset="0"/>
          </a:endParaRPr>
        </a:p>
      </dgm:t>
    </dgm:pt>
    <dgm:pt modelId="{9FF78BBC-1B5A-47AE-9C2A-CBD55DEABC63}" type="sibTrans" cxnId="{87BE488B-250B-4027-9AF6-C00EB043B75B}">
      <dgm:prSet/>
      <dgm:spPr/>
      <dgm:t>
        <a:bodyPr/>
        <a:lstStyle/>
        <a:p>
          <a:pPr algn="just"/>
          <a:endParaRPr lang="en-US" sz="2300" b="0">
            <a:solidFill>
              <a:srgbClr val="002060"/>
            </a:solidFill>
            <a:latin typeface="Times New Roman" panose="02020603050405020304" pitchFamily="18" charset="0"/>
            <a:cs typeface="Times New Roman" panose="02020603050405020304" pitchFamily="18" charset="0"/>
          </a:endParaRPr>
        </a:p>
      </dgm:t>
    </dgm:pt>
    <dgm:pt modelId="{9CFC11C6-6B0A-4ED8-80EF-B7FD53637451}">
      <dgm:prSet custT="1"/>
      <dgm:spPr/>
      <dgm:t>
        <a:bodyPr/>
        <a:lstStyle/>
        <a:p>
          <a:pPr algn="just"/>
          <a:endParaRPr lang="pt-BR" sz="2300" b="0" dirty="0">
            <a:solidFill>
              <a:srgbClr val="002060"/>
            </a:solidFill>
            <a:latin typeface="Times New Roman" panose="02020603050405020304" pitchFamily="18" charset="0"/>
            <a:cs typeface="Times New Roman" panose="02020603050405020304" pitchFamily="18" charset="0"/>
          </a:endParaRPr>
        </a:p>
        <a:p>
          <a:pPr algn="just"/>
          <a:r>
            <a:rPr lang="pt-BR" sz="2300" b="0" dirty="0">
              <a:solidFill>
                <a:srgbClr val="002060"/>
              </a:solidFill>
              <a:latin typeface="Times New Roman" panose="02020603050405020304" pitchFamily="18" charset="0"/>
              <a:cs typeface="Times New Roman" panose="02020603050405020304" pitchFamily="18" charset="0"/>
            </a:rPr>
            <a:t>c) entidade executora do Programa de Aquisição de Alimentos (PAA) quando efetuar a aquisição de produtos rurais no âmbito do PAA, de produtor rural pessoa física ou pessoa jurídica, ainda que a produção rural adquirida seja isenta</a:t>
          </a:r>
          <a:endParaRPr lang="en-US" sz="2300" b="0" dirty="0">
            <a:solidFill>
              <a:srgbClr val="002060"/>
            </a:solidFill>
            <a:latin typeface="Times New Roman" panose="02020603050405020304" pitchFamily="18" charset="0"/>
            <a:cs typeface="Times New Roman" panose="02020603050405020304" pitchFamily="18" charset="0"/>
          </a:endParaRPr>
        </a:p>
      </dgm:t>
    </dgm:pt>
    <dgm:pt modelId="{C5D144A0-AB30-499C-BAAF-B074CFAC8C32}" type="parTrans" cxnId="{FD816E79-1060-4784-BA69-7F145B82559A}">
      <dgm:prSet/>
      <dgm:spPr/>
      <dgm:t>
        <a:bodyPr/>
        <a:lstStyle/>
        <a:p>
          <a:pPr algn="just"/>
          <a:endParaRPr lang="en-US" sz="2300" b="0">
            <a:solidFill>
              <a:srgbClr val="002060"/>
            </a:solidFill>
            <a:latin typeface="Times New Roman" panose="02020603050405020304" pitchFamily="18" charset="0"/>
            <a:cs typeface="Times New Roman" panose="02020603050405020304" pitchFamily="18" charset="0"/>
          </a:endParaRPr>
        </a:p>
      </dgm:t>
    </dgm:pt>
    <dgm:pt modelId="{2551D535-05E0-4C51-8E5B-DE6DC2D63F77}" type="sibTrans" cxnId="{FD816E79-1060-4784-BA69-7F145B82559A}">
      <dgm:prSet/>
      <dgm:spPr/>
      <dgm:t>
        <a:bodyPr/>
        <a:lstStyle/>
        <a:p>
          <a:pPr algn="just"/>
          <a:endParaRPr lang="en-US" sz="2300" b="0">
            <a:solidFill>
              <a:srgbClr val="002060"/>
            </a:solidFill>
            <a:latin typeface="Times New Roman" panose="02020603050405020304" pitchFamily="18" charset="0"/>
            <a:cs typeface="Times New Roman" panose="02020603050405020304" pitchFamily="18" charset="0"/>
          </a:endParaRPr>
        </a:p>
      </dgm:t>
    </dgm:pt>
    <dgm:pt modelId="{FA28D937-103A-40B5-AE13-A65756BADC50}" type="pres">
      <dgm:prSet presAssocID="{E05EDEA6-1824-493F-993B-DE38F165F150}" presName="vert0" presStyleCnt="0">
        <dgm:presLayoutVars>
          <dgm:dir/>
          <dgm:animOne val="branch"/>
          <dgm:animLvl val="lvl"/>
        </dgm:presLayoutVars>
      </dgm:prSet>
      <dgm:spPr/>
    </dgm:pt>
    <dgm:pt modelId="{D8C6DA29-9771-490A-92DD-3731FBECAEAF}" type="pres">
      <dgm:prSet presAssocID="{4D81B263-DE3C-4464-8073-F1FA8BAAED01}" presName="thickLine" presStyleLbl="alignNode1" presStyleIdx="0" presStyleCnt="3"/>
      <dgm:spPr/>
    </dgm:pt>
    <dgm:pt modelId="{75341736-39BB-4C16-AEB9-B19116484162}" type="pres">
      <dgm:prSet presAssocID="{4D81B263-DE3C-4464-8073-F1FA8BAAED01}" presName="horz1" presStyleCnt="0"/>
      <dgm:spPr/>
    </dgm:pt>
    <dgm:pt modelId="{760F75A8-1BEC-40FF-A583-DA3F35D9B440}" type="pres">
      <dgm:prSet presAssocID="{4D81B263-DE3C-4464-8073-F1FA8BAAED01}" presName="tx1" presStyleLbl="revTx" presStyleIdx="0" presStyleCnt="3"/>
      <dgm:spPr/>
    </dgm:pt>
    <dgm:pt modelId="{A4205DE3-AAA4-4F6B-B23F-4360DA417FD1}" type="pres">
      <dgm:prSet presAssocID="{4D81B263-DE3C-4464-8073-F1FA8BAAED01}" presName="vert1" presStyleCnt="0"/>
      <dgm:spPr/>
    </dgm:pt>
    <dgm:pt modelId="{B893CF48-A6E5-4416-9774-AF89C5E9616C}" type="pres">
      <dgm:prSet presAssocID="{A4422F8D-1175-4BDB-A554-12F7C1C6BA44}" presName="thickLine" presStyleLbl="alignNode1" presStyleIdx="1" presStyleCnt="3"/>
      <dgm:spPr/>
    </dgm:pt>
    <dgm:pt modelId="{7194580F-6D32-4B13-AE4E-6ED7657FDB86}" type="pres">
      <dgm:prSet presAssocID="{A4422F8D-1175-4BDB-A554-12F7C1C6BA44}" presName="horz1" presStyleCnt="0"/>
      <dgm:spPr/>
    </dgm:pt>
    <dgm:pt modelId="{F349D931-A31C-456D-9152-7DAA60E11904}" type="pres">
      <dgm:prSet presAssocID="{A4422F8D-1175-4BDB-A554-12F7C1C6BA44}" presName="tx1" presStyleLbl="revTx" presStyleIdx="1" presStyleCnt="3"/>
      <dgm:spPr/>
    </dgm:pt>
    <dgm:pt modelId="{98E12213-B9B7-4B85-9A6A-8D2CAED56475}" type="pres">
      <dgm:prSet presAssocID="{A4422F8D-1175-4BDB-A554-12F7C1C6BA44}" presName="vert1" presStyleCnt="0"/>
      <dgm:spPr/>
    </dgm:pt>
    <dgm:pt modelId="{6B542C7E-971D-4B24-A067-2AACA119DACE}" type="pres">
      <dgm:prSet presAssocID="{9CFC11C6-6B0A-4ED8-80EF-B7FD53637451}" presName="thickLine" presStyleLbl="alignNode1" presStyleIdx="2" presStyleCnt="3"/>
      <dgm:spPr/>
    </dgm:pt>
    <dgm:pt modelId="{245A56A1-1E6E-4F88-A35D-3CC7FD88767A}" type="pres">
      <dgm:prSet presAssocID="{9CFC11C6-6B0A-4ED8-80EF-B7FD53637451}" presName="horz1" presStyleCnt="0"/>
      <dgm:spPr/>
    </dgm:pt>
    <dgm:pt modelId="{1E5E32F2-F264-4FE6-BF9E-A49D2DD6A99A}" type="pres">
      <dgm:prSet presAssocID="{9CFC11C6-6B0A-4ED8-80EF-B7FD53637451}" presName="tx1" presStyleLbl="revTx" presStyleIdx="2" presStyleCnt="3"/>
      <dgm:spPr/>
    </dgm:pt>
    <dgm:pt modelId="{930EA0D4-309B-4B4C-9E8C-B026A638A7A4}" type="pres">
      <dgm:prSet presAssocID="{9CFC11C6-6B0A-4ED8-80EF-B7FD53637451}" presName="vert1" presStyleCnt="0"/>
      <dgm:spPr/>
    </dgm:pt>
  </dgm:ptLst>
  <dgm:cxnLst>
    <dgm:cxn modelId="{56040A1E-563C-4832-B16A-0AA01DDE8496}" srcId="{E05EDEA6-1824-493F-993B-DE38F165F150}" destId="{4D81B263-DE3C-4464-8073-F1FA8BAAED01}" srcOrd="0" destOrd="0" parTransId="{8B4886FA-A670-4F16-ADDC-B0750ED500A2}" sibTransId="{B735A55D-CBC4-4A6B-A927-947C06659FBF}"/>
    <dgm:cxn modelId="{98BCB52C-5CFB-45FF-BBC8-469D09FDF62E}" type="presOf" srcId="{4D81B263-DE3C-4464-8073-F1FA8BAAED01}" destId="{760F75A8-1BEC-40FF-A583-DA3F35D9B440}" srcOrd="0" destOrd="0" presId="urn:microsoft.com/office/officeart/2008/layout/LinedList"/>
    <dgm:cxn modelId="{756A0367-053C-4BF7-BD87-9BCA25AE8753}" type="presOf" srcId="{E05EDEA6-1824-493F-993B-DE38F165F150}" destId="{FA28D937-103A-40B5-AE13-A65756BADC50}" srcOrd="0" destOrd="0" presId="urn:microsoft.com/office/officeart/2008/layout/LinedList"/>
    <dgm:cxn modelId="{FD816E79-1060-4784-BA69-7F145B82559A}" srcId="{E05EDEA6-1824-493F-993B-DE38F165F150}" destId="{9CFC11C6-6B0A-4ED8-80EF-B7FD53637451}" srcOrd="2" destOrd="0" parTransId="{C5D144A0-AB30-499C-BAAF-B074CFAC8C32}" sibTransId="{2551D535-05E0-4C51-8E5B-DE6DC2D63F77}"/>
    <dgm:cxn modelId="{87BE488B-250B-4027-9AF6-C00EB043B75B}" srcId="{E05EDEA6-1824-493F-993B-DE38F165F150}" destId="{A4422F8D-1175-4BDB-A554-12F7C1C6BA44}" srcOrd="1" destOrd="0" parTransId="{10FBE6B9-8ADE-430D-B8C3-896B210B7F3F}" sibTransId="{9FF78BBC-1B5A-47AE-9C2A-CBD55DEABC63}"/>
    <dgm:cxn modelId="{45802096-F16C-427D-8A7D-72D1330E59F8}" type="presOf" srcId="{A4422F8D-1175-4BDB-A554-12F7C1C6BA44}" destId="{F349D931-A31C-456D-9152-7DAA60E11904}" srcOrd="0" destOrd="0" presId="urn:microsoft.com/office/officeart/2008/layout/LinedList"/>
    <dgm:cxn modelId="{672E35D7-55DC-4F53-A73A-C483C42AE719}" type="presOf" srcId="{9CFC11C6-6B0A-4ED8-80EF-B7FD53637451}" destId="{1E5E32F2-F264-4FE6-BF9E-A49D2DD6A99A}" srcOrd="0" destOrd="0" presId="urn:microsoft.com/office/officeart/2008/layout/LinedList"/>
    <dgm:cxn modelId="{9DC78EC5-C26C-41E5-88E4-4575F0094B9B}" type="presParOf" srcId="{FA28D937-103A-40B5-AE13-A65756BADC50}" destId="{D8C6DA29-9771-490A-92DD-3731FBECAEAF}" srcOrd="0" destOrd="0" presId="urn:microsoft.com/office/officeart/2008/layout/LinedList"/>
    <dgm:cxn modelId="{B44B261E-6762-47E2-A874-ED1BF0D47EF3}" type="presParOf" srcId="{FA28D937-103A-40B5-AE13-A65756BADC50}" destId="{75341736-39BB-4C16-AEB9-B19116484162}" srcOrd="1" destOrd="0" presId="urn:microsoft.com/office/officeart/2008/layout/LinedList"/>
    <dgm:cxn modelId="{169A777F-B184-4060-B14D-2C6A49551ED5}" type="presParOf" srcId="{75341736-39BB-4C16-AEB9-B19116484162}" destId="{760F75A8-1BEC-40FF-A583-DA3F35D9B440}" srcOrd="0" destOrd="0" presId="urn:microsoft.com/office/officeart/2008/layout/LinedList"/>
    <dgm:cxn modelId="{5DAB0477-E864-46C2-85FB-DCFD23DE54A9}" type="presParOf" srcId="{75341736-39BB-4C16-AEB9-B19116484162}" destId="{A4205DE3-AAA4-4F6B-B23F-4360DA417FD1}" srcOrd="1" destOrd="0" presId="urn:microsoft.com/office/officeart/2008/layout/LinedList"/>
    <dgm:cxn modelId="{7EFDEF0E-46F3-400F-A94F-D75B4A8CA6A7}" type="presParOf" srcId="{FA28D937-103A-40B5-AE13-A65756BADC50}" destId="{B893CF48-A6E5-4416-9774-AF89C5E9616C}" srcOrd="2" destOrd="0" presId="urn:microsoft.com/office/officeart/2008/layout/LinedList"/>
    <dgm:cxn modelId="{B75EABD5-D8E8-4E30-A372-F7D46C007EE9}" type="presParOf" srcId="{FA28D937-103A-40B5-AE13-A65756BADC50}" destId="{7194580F-6D32-4B13-AE4E-6ED7657FDB86}" srcOrd="3" destOrd="0" presId="urn:microsoft.com/office/officeart/2008/layout/LinedList"/>
    <dgm:cxn modelId="{49E11337-C8AA-4546-B285-9868D2BB5907}" type="presParOf" srcId="{7194580F-6D32-4B13-AE4E-6ED7657FDB86}" destId="{F349D931-A31C-456D-9152-7DAA60E11904}" srcOrd="0" destOrd="0" presId="urn:microsoft.com/office/officeart/2008/layout/LinedList"/>
    <dgm:cxn modelId="{B6858124-93D1-4AC4-8701-C6F2BA9F7432}" type="presParOf" srcId="{7194580F-6D32-4B13-AE4E-6ED7657FDB86}" destId="{98E12213-B9B7-4B85-9A6A-8D2CAED56475}" srcOrd="1" destOrd="0" presId="urn:microsoft.com/office/officeart/2008/layout/LinedList"/>
    <dgm:cxn modelId="{FA7DB5F1-B0A7-4430-909F-0501808E1638}" type="presParOf" srcId="{FA28D937-103A-40B5-AE13-A65756BADC50}" destId="{6B542C7E-971D-4B24-A067-2AACA119DACE}" srcOrd="4" destOrd="0" presId="urn:microsoft.com/office/officeart/2008/layout/LinedList"/>
    <dgm:cxn modelId="{B2AC2853-CF78-496B-AF2E-5E5027AA5547}" type="presParOf" srcId="{FA28D937-103A-40B5-AE13-A65756BADC50}" destId="{245A56A1-1E6E-4F88-A35D-3CC7FD88767A}" srcOrd="5" destOrd="0" presId="urn:microsoft.com/office/officeart/2008/layout/LinedList"/>
    <dgm:cxn modelId="{A8B3923F-FC70-4653-9A0D-4EE55DA0A785}" type="presParOf" srcId="{245A56A1-1E6E-4F88-A35D-3CC7FD88767A}" destId="{1E5E32F2-F264-4FE6-BF9E-A49D2DD6A99A}" srcOrd="0" destOrd="0" presId="urn:microsoft.com/office/officeart/2008/layout/LinedList"/>
    <dgm:cxn modelId="{0AE82DCF-65F2-40F0-8984-5A4235E07EE3}" type="presParOf" srcId="{245A56A1-1E6E-4F88-A35D-3CC7FD88767A}" destId="{930EA0D4-309B-4B4C-9E8C-B026A638A7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latin typeface="Times New Roman" panose="02020603050405020304" pitchFamily="18" charset="0"/>
              <a:cs typeface="Times New Roman" panose="02020603050405020304" pitchFamily="18" charset="0"/>
            </a:rPr>
            <a:t>DCTF WEB</a:t>
          </a: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S-5001 INSS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S-5011 INSS </a:t>
          </a:r>
          <a:r>
            <a:rPr lang="en-US" sz="2300" b="0" dirty="0" err="1">
              <a:solidFill>
                <a:schemeClr val="bg1"/>
              </a:solidFill>
              <a:latin typeface="Times New Roman" panose="02020603050405020304" pitchFamily="18" charset="0"/>
              <a:cs typeface="Times New Roman" panose="02020603050405020304" pitchFamily="18" charset="0"/>
            </a:rPr>
            <a:t>Empresa</a:t>
          </a:r>
          <a:r>
            <a:rPr lang="en-US" sz="2300" b="0" dirty="0">
              <a:solidFill>
                <a:schemeClr val="bg1"/>
              </a:solidFill>
              <a:latin typeface="Times New Roman" panose="02020603050405020304" pitchFamily="18" charset="0"/>
              <a:cs typeface="Times New Roman" panose="02020603050405020304" pitchFamily="18" charset="0"/>
            </a:rPr>
            <a:t> </a:t>
          </a: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S-5002 IRRF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- 1210</a:t>
          </a: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- 1299</a:t>
          </a: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5383A587-27A6-4A7F-B342-B6C1A8702ED9}">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BA62ECFF-E3FD-45B8-8A10-74C2113FA885}" type="parTrans" cxnId="{6F60515C-5A3B-4F7D-A174-11BFCE981E4B}">
      <dgm:prSet/>
      <dgm:spPr/>
      <dgm:t>
        <a:bodyPr/>
        <a:lstStyle/>
        <a:p>
          <a:endParaRPr lang="en-US"/>
        </a:p>
      </dgm:t>
    </dgm:pt>
    <dgm:pt modelId="{F87E5B68-08A7-4B1C-952F-533842E62FAA}" type="sibTrans" cxnId="{6F60515C-5A3B-4F7D-A174-11BFCE981E4B}">
      <dgm:prSet/>
      <dgm:spPr/>
      <dgm:t>
        <a:bodyPr/>
        <a:lstStyle/>
        <a:p>
          <a:endParaRPr lang="en-US"/>
        </a:p>
      </dgm:t>
    </dgm:pt>
    <dgm:pt modelId="{B393B487-790A-428A-B085-E951347411F9}">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58C052BE-5730-4B09-B7E0-C348942D4337}" type="parTrans" cxnId="{251D659A-B18E-4DFC-A3DA-8CED4862402B}">
      <dgm:prSet/>
      <dgm:spPr/>
      <dgm:t>
        <a:bodyPr/>
        <a:lstStyle/>
        <a:p>
          <a:endParaRPr lang="en-US"/>
        </a:p>
      </dgm:t>
    </dgm:pt>
    <dgm:pt modelId="{E807CA4B-A89E-4D61-A76A-DF02C2A03A59}" type="sibTrans" cxnId="{251D659A-B18E-4DFC-A3DA-8CED4862402B}">
      <dgm:prSet/>
      <dgm:spPr/>
      <dgm:t>
        <a:bodyPr/>
        <a:lstStyle/>
        <a:p>
          <a:endParaRPr lang="en-US"/>
        </a:p>
      </dgm:t>
    </dgm:pt>
    <dgm:pt modelId="{9731B5CC-D767-4AAB-B2F7-D94F3335D4A3}">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S-5003 FGTS </a:t>
          </a:r>
          <a:r>
            <a:rPr lang="en-US" sz="2300" b="0" dirty="0" err="1">
              <a:solidFill>
                <a:schemeClr val="tx1"/>
              </a:solidFill>
              <a:latin typeface="Times New Roman" panose="02020603050405020304" pitchFamily="18" charset="0"/>
              <a:cs typeface="Times New Roman" panose="02020603050405020304" pitchFamily="18" charset="0"/>
            </a:rPr>
            <a:t>Trabalhador</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80E4DADD-CE44-4A28-8443-1ADA3C8A47B6}" type="parTrans" cxnId="{EAC5E9E9-1012-4AB1-8DDE-2431B22C7927}">
      <dgm:prSet/>
      <dgm:spPr/>
      <dgm:t>
        <a:bodyPr/>
        <a:lstStyle/>
        <a:p>
          <a:endParaRPr lang="en-US"/>
        </a:p>
      </dgm:t>
    </dgm:pt>
    <dgm:pt modelId="{9CBDF666-DC9F-4BA1-AD66-58FF27C84EB5}" type="sibTrans" cxnId="{EAC5E9E9-1012-4AB1-8DDE-2431B22C7927}">
      <dgm:prSet/>
      <dgm:spPr/>
      <dgm:t>
        <a:bodyPr/>
        <a:lstStyle/>
        <a:p>
          <a:endParaRPr lang="en-US"/>
        </a:p>
      </dgm:t>
    </dgm:pt>
    <dgm:pt modelId="{D4C2B0C8-B24F-40B3-B272-E29FFAF8E140}">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S-5013 FGTS </a:t>
          </a:r>
          <a:r>
            <a:rPr lang="en-US" sz="2300" b="0" dirty="0" err="1">
              <a:solidFill>
                <a:schemeClr val="tx1"/>
              </a:solidFill>
              <a:latin typeface="Times New Roman" panose="02020603050405020304" pitchFamily="18" charset="0"/>
              <a:cs typeface="Times New Roman" panose="02020603050405020304" pitchFamily="18" charset="0"/>
            </a:rPr>
            <a:t>por</a:t>
          </a:r>
          <a:r>
            <a:rPr lang="en-US" sz="2300" b="0" dirty="0">
              <a:solidFill>
                <a:schemeClr val="tx1"/>
              </a:solidFill>
              <a:latin typeface="Times New Roman" panose="02020603050405020304" pitchFamily="18" charset="0"/>
              <a:cs typeface="Times New Roman" panose="02020603050405020304" pitchFamily="18" charset="0"/>
            </a:rPr>
            <a:t> </a:t>
          </a:r>
          <a:r>
            <a:rPr lang="en-US" sz="2300" b="0" dirty="0" err="1">
              <a:solidFill>
                <a:schemeClr val="tx1"/>
              </a:solidFill>
              <a:latin typeface="Times New Roman" panose="02020603050405020304" pitchFamily="18" charset="0"/>
              <a:cs typeface="Times New Roman" panose="02020603050405020304" pitchFamily="18" charset="0"/>
            </a:rPr>
            <a:t>empresa</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60A31AF9-D0C7-43C8-951A-46B7F4AB0025}" type="parTrans" cxnId="{793D3ECD-F23F-4E09-A0BA-1F0751C5F181}">
      <dgm:prSet/>
      <dgm:spPr/>
      <dgm:t>
        <a:bodyPr/>
        <a:lstStyle/>
        <a:p>
          <a:endParaRPr lang="en-US"/>
        </a:p>
      </dgm:t>
    </dgm:pt>
    <dgm:pt modelId="{D72E6AD1-ED28-4D9E-8C63-D18921012552}" type="sibTrans" cxnId="{793D3ECD-F23F-4E09-A0BA-1F0751C5F181}">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custScaleX="126186" custLinFactNeighborX="-46115" custLinFactNeighborY="1959">
        <dgm:presLayoutVars>
          <dgm:chPref val="3"/>
        </dgm:presLayoutVars>
      </dgm:prSet>
      <dgm:spPr/>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5"/>
      <dgm:spPr/>
    </dgm:pt>
    <dgm:pt modelId="{5468E5BA-5022-4C5E-8CE3-54D98172C1B5}" type="pres">
      <dgm:prSet presAssocID="{F33D63C2-9502-4B14-949C-F378D18DA684}" presName="connTx" presStyleLbl="parChTrans1D2" presStyleIdx="0" presStyleCnt="5"/>
      <dgm:spPr/>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5">
        <dgm:presLayoutVars>
          <dgm:chPref val="3"/>
        </dgm:presLayoutVars>
      </dgm:prSet>
      <dgm:spPr/>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5"/>
      <dgm:spPr/>
    </dgm:pt>
    <dgm:pt modelId="{A3A362DC-B28C-4032-A5CA-8FD37BBB79A8}" type="pres">
      <dgm:prSet presAssocID="{E626A6A2-B549-462D-9076-8EC92D26E2DA}" presName="connTx" presStyleLbl="parChTrans1D3" presStyleIdx="0" presStyleCnt="5"/>
      <dgm:spPr/>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5">
        <dgm:presLayoutVars>
          <dgm:chPref val="3"/>
        </dgm:presLayoutVars>
      </dgm:prSet>
      <dgm:spPr/>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5"/>
      <dgm:spPr/>
    </dgm:pt>
    <dgm:pt modelId="{23A56680-E5B0-456F-8FC7-A7E3A99A82B8}" type="pres">
      <dgm:prSet presAssocID="{A4182D08-CACA-4349-8072-FDF4B80BCC29}" presName="connTx" presStyleLbl="parChTrans1D2" presStyleIdx="1" presStyleCnt="5"/>
      <dgm:spPr/>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5">
        <dgm:presLayoutVars>
          <dgm:chPref val="3"/>
        </dgm:presLayoutVars>
      </dgm:prSet>
      <dgm:spPr/>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5"/>
      <dgm:spPr/>
    </dgm:pt>
    <dgm:pt modelId="{9AB32F4A-CE8F-4D3E-9E81-946F2DF0299D}" type="pres">
      <dgm:prSet presAssocID="{1A805AE4-5F3B-4809-9AD4-14887AB732ED}" presName="connTx" presStyleLbl="parChTrans1D3" presStyleIdx="1" presStyleCnt="5"/>
      <dgm:spPr/>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5">
        <dgm:presLayoutVars>
          <dgm:chPref val="3"/>
        </dgm:presLayoutVars>
      </dgm:prSet>
      <dgm:spPr/>
    </dgm:pt>
    <dgm:pt modelId="{A719B5B0-B81F-4A7C-91BB-E623CEC40709}" type="pres">
      <dgm:prSet presAssocID="{710206F7-88B2-497B-89F3-ACB748987F43}" presName="level3hierChild" presStyleCnt="0"/>
      <dgm:spPr/>
    </dgm:pt>
    <dgm:pt modelId="{D0ED70BF-A5AB-427C-A77B-0FF7612EB823}" type="pres">
      <dgm:prSet presAssocID="{80E4DADD-CE44-4A28-8443-1ADA3C8A47B6}" presName="conn2-1" presStyleLbl="parChTrans1D2" presStyleIdx="2" presStyleCnt="5"/>
      <dgm:spPr/>
    </dgm:pt>
    <dgm:pt modelId="{ABAC1207-686E-4421-90B2-6696F28E945D}" type="pres">
      <dgm:prSet presAssocID="{80E4DADD-CE44-4A28-8443-1ADA3C8A47B6}" presName="connTx" presStyleLbl="parChTrans1D2" presStyleIdx="2" presStyleCnt="5"/>
      <dgm:spPr/>
    </dgm:pt>
    <dgm:pt modelId="{035079CC-A049-448D-93DA-0EDD2F582CE9}" type="pres">
      <dgm:prSet presAssocID="{9731B5CC-D767-4AAB-B2F7-D94F3335D4A3}" presName="root2" presStyleCnt="0"/>
      <dgm:spPr/>
    </dgm:pt>
    <dgm:pt modelId="{0236463A-4E17-4304-9FDA-5146B02E8FE2}" type="pres">
      <dgm:prSet presAssocID="{9731B5CC-D767-4AAB-B2F7-D94F3335D4A3}" presName="LevelTwoTextNode" presStyleLbl="node2" presStyleIdx="2" presStyleCnt="5">
        <dgm:presLayoutVars>
          <dgm:chPref val="3"/>
        </dgm:presLayoutVars>
      </dgm:prSet>
      <dgm:spPr/>
    </dgm:pt>
    <dgm:pt modelId="{E0C5F4EF-A276-4F7D-86E4-1CB0723C17CD}" type="pres">
      <dgm:prSet presAssocID="{9731B5CC-D767-4AAB-B2F7-D94F3335D4A3}" presName="level3hierChild" presStyleCnt="0"/>
      <dgm:spPr/>
    </dgm:pt>
    <dgm:pt modelId="{72A7D75A-C4CB-42EA-A7C4-E1EE63E5C3E0}" type="pres">
      <dgm:prSet presAssocID="{BA62ECFF-E3FD-45B8-8A10-74C2113FA885}" presName="conn2-1" presStyleLbl="parChTrans1D3" presStyleIdx="2" presStyleCnt="5"/>
      <dgm:spPr/>
    </dgm:pt>
    <dgm:pt modelId="{26F20158-2C70-4450-B0CB-3464E78F76B4}" type="pres">
      <dgm:prSet presAssocID="{BA62ECFF-E3FD-45B8-8A10-74C2113FA885}" presName="connTx" presStyleLbl="parChTrans1D3" presStyleIdx="2" presStyleCnt="5"/>
      <dgm:spPr/>
    </dgm:pt>
    <dgm:pt modelId="{68ACB24F-6FC6-49B2-A203-10086C36F00B}" type="pres">
      <dgm:prSet presAssocID="{5383A587-27A6-4A7F-B342-B6C1A8702ED9}" presName="root2" presStyleCnt="0"/>
      <dgm:spPr/>
    </dgm:pt>
    <dgm:pt modelId="{03812411-F4C0-46D2-A50E-7D09108BB1D3}" type="pres">
      <dgm:prSet presAssocID="{5383A587-27A6-4A7F-B342-B6C1A8702ED9}" presName="LevelTwoTextNode" presStyleLbl="node3" presStyleIdx="2" presStyleCnt="5">
        <dgm:presLayoutVars>
          <dgm:chPref val="3"/>
        </dgm:presLayoutVars>
      </dgm:prSet>
      <dgm:spPr/>
    </dgm:pt>
    <dgm:pt modelId="{DF3B3196-EB27-407B-9C64-983331AA49FC}" type="pres">
      <dgm:prSet presAssocID="{5383A587-27A6-4A7F-B342-B6C1A8702ED9}" presName="level3hierChild" presStyleCnt="0"/>
      <dgm:spPr/>
    </dgm:pt>
    <dgm:pt modelId="{A3AA6EE9-192B-4063-B332-537E228D4DF9}" type="pres">
      <dgm:prSet presAssocID="{4236B900-09DC-4D4D-841F-8EDCD9049507}" presName="conn2-1" presStyleLbl="parChTrans1D2" presStyleIdx="3" presStyleCnt="5"/>
      <dgm:spPr/>
    </dgm:pt>
    <dgm:pt modelId="{924D1D1F-D1D2-4A4C-A10F-5E602248E777}" type="pres">
      <dgm:prSet presAssocID="{4236B900-09DC-4D4D-841F-8EDCD9049507}" presName="connTx" presStyleLbl="parChTrans1D2" presStyleIdx="3" presStyleCnt="5"/>
      <dgm:spPr/>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3" presStyleCnt="5">
        <dgm:presLayoutVars>
          <dgm:chPref val="3"/>
        </dgm:presLayoutVars>
      </dgm:prSet>
      <dgm:spPr/>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3" presStyleCnt="5"/>
      <dgm:spPr/>
    </dgm:pt>
    <dgm:pt modelId="{687B92C8-3EF2-4463-AB7E-818E7F107B9A}" type="pres">
      <dgm:prSet presAssocID="{7C86EEB5-007D-4547-B787-A0954D524830}" presName="connTx" presStyleLbl="parChTrans1D3" presStyleIdx="3" presStyleCnt="5"/>
      <dgm:spPr/>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3" presStyleCnt="5">
        <dgm:presLayoutVars>
          <dgm:chPref val="3"/>
        </dgm:presLayoutVars>
      </dgm:prSet>
      <dgm:spPr/>
    </dgm:pt>
    <dgm:pt modelId="{AA918B94-9041-4DA0-8813-17D9CFE0AA30}" type="pres">
      <dgm:prSet presAssocID="{DB8DD5C8-AA2F-4394-AEBD-AB8F052FEA73}" presName="level3hierChild" presStyleCnt="0"/>
      <dgm:spPr/>
    </dgm:pt>
    <dgm:pt modelId="{375A2358-27BE-41FB-BA07-E02AF984AC4C}" type="pres">
      <dgm:prSet presAssocID="{60A31AF9-D0C7-43C8-951A-46B7F4AB0025}" presName="conn2-1" presStyleLbl="parChTrans1D2" presStyleIdx="4" presStyleCnt="5"/>
      <dgm:spPr/>
    </dgm:pt>
    <dgm:pt modelId="{CECB6663-752B-4163-AE61-71E517D708AB}" type="pres">
      <dgm:prSet presAssocID="{60A31AF9-D0C7-43C8-951A-46B7F4AB0025}" presName="connTx" presStyleLbl="parChTrans1D2" presStyleIdx="4" presStyleCnt="5"/>
      <dgm:spPr/>
    </dgm:pt>
    <dgm:pt modelId="{97C04224-CBEE-4A5F-984A-B3A058E73AAE}" type="pres">
      <dgm:prSet presAssocID="{D4C2B0C8-B24F-40B3-B272-E29FFAF8E140}" presName="root2" presStyleCnt="0"/>
      <dgm:spPr/>
    </dgm:pt>
    <dgm:pt modelId="{B7D87393-7E3D-4394-A6DD-F112FA914952}" type="pres">
      <dgm:prSet presAssocID="{D4C2B0C8-B24F-40B3-B272-E29FFAF8E140}" presName="LevelTwoTextNode" presStyleLbl="node2" presStyleIdx="4" presStyleCnt="5">
        <dgm:presLayoutVars>
          <dgm:chPref val="3"/>
        </dgm:presLayoutVars>
      </dgm:prSet>
      <dgm:spPr/>
    </dgm:pt>
    <dgm:pt modelId="{74C2DD4D-51A5-4C61-ACE2-E2BA5E3CD262}" type="pres">
      <dgm:prSet presAssocID="{D4C2B0C8-B24F-40B3-B272-E29FFAF8E140}" presName="level3hierChild" presStyleCnt="0"/>
      <dgm:spPr/>
    </dgm:pt>
    <dgm:pt modelId="{9D260CC1-6354-4258-9359-B8DA7D6AFF28}" type="pres">
      <dgm:prSet presAssocID="{58C052BE-5730-4B09-B7E0-C348942D4337}" presName="conn2-1" presStyleLbl="parChTrans1D3" presStyleIdx="4" presStyleCnt="5"/>
      <dgm:spPr/>
    </dgm:pt>
    <dgm:pt modelId="{00692F6F-4C3D-4D32-B7C6-E16A40427E78}" type="pres">
      <dgm:prSet presAssocID="{58C052BE-5730-4B09-B7E0-C348942D4337}" presName="connTx" presStyleLbl="parChTrans1D3" presStyleIdx="4" presStyleCnt="5"/>
      <dgm:spPr/>
    </dgm:pt>
    <dgm:pt modelId="{9F664666-D2EE-40AB-8800-ED4BE326CE5E}" type="pres">
      <dgm:prSet presAssocID="{B393B487-790A-428A-B085-E951347411F9}" presName="root2" presStyleCnt="0"/>
      <dgm:spPr/>
    </dgm:pt>
    <dgm:pt modelId="{7D46A6EC-2A18-4F41-9AC7-323447458EE5}" type="pres">
      <dgm:prSet presAssocID="{B393B487-790A-428A-B085-E951347411F9}" presName="LevelTwoTextNode" presStyleLbl="node3" presStyleIdx="4" presStyleCnt="5">
        <dgm:presLayoutVars>
          <dgm:chPref val="3"/>
        </dgm:presLayoutVars>
      </dgm:prSet>
      <dgm:spPr/>
    </dgm:pt>
    <dgm:pt modelId="{AE9FA65B-BAA2-43DF-B922-8C16984E1243}" type="pres">
      <dgm:prSet presAssocID="{B393B487-790A-428A-B085-E951347411F9}" presName="level3hierChild" presStyleCnt="0"/>
      <dgm:spPr/>
    </dgm:pt>
  </dgm:ptLst>
  <dgm:cxnLst>
    <dgm:cxn modelId="{91A6B703-9344-48FD-9AA0-5B5F74105239}" type="presOf" srcId="{3BDB5D1B-1B68-4B71-99F9-73466022BEA9}" destId="{8317DBDA-4740-45D4-9EF1-4C1ABEC5F1DF}" srcOrd="0" destOrd="0" presId="urn:microsoft.com/office/officeart/2008/layout/HorizontalMultiLevelHierarchy"/>
    <dgm:cxn modelId="{CB4EE906-9A43-4A8F-A7B4-CC39D70BC794}" type="presOf" srcId="{9731B5CC-D767-4AAB-B2F7-D94F3335D4A3}" destId="{0236463A-4E17-4304-9FDA-5146B02E8FE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3332841A-D4DE-470F-9027-F57D17B0BDA9}" type="presOf" srcId="{60A31AF9-D0C7-43C8-951A-46B7F4AB0025}" destId="{CECB6663-752B-4163-AE61-71E517D708AB}"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8E88F238-A8FD-4413-BF6E-713EB7906272}" type="presOf" srcId="{E626A6A2-B549-462D-9076-8EC92D26E2DA}" destId="{6254E82D-3969-4BCE-8608-F6C6D62FDB14}" srcOrd="0" destOrd="0" presId="urn:microsoft.com/office/officeart/2008/layout/HorizontalMultiLevelHierarchy"/>
    <dgm:cxn modelId="{6F60515C-5A3B-4F7D-A174-11BFCE981E4B}" srcId="{9731B5CC-D767-4AAB-B2F7-D94F3335D4A3}" destId="{5383A587-27A6-4A7F-B342-B6C1A8702ED9}" srcOrd="0" destOrd="0" parTransId="{BA62ECFF-E3FD-45B8-8A10-74C2113FA885}" sibTransId="{F87E5B68-08A7-4B1C-952F-533842E62FAA}"/>
    <dgm:cxn modelId="{5E030643-2CC8-48C6-8AE1-5C273D559CF9}" type="presOf" srcId="{B393B487-790A-428A-B085-E951347411F9}" destId="{7D46A6EC-2A18-4F41-9AC7-323447458EE5}"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237B9345-152D-4BE4-B3A3-899968957EA5}" type="presOf" srcId="{D4C2B0C8-B24F-40B3-B272-E29FFAF8E140}" destId="{B7D87393-7E3D-4394-A6DD-F112FA914952}"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BD5E274D-E52D-47CE-A8E6-A3D70D2EE289}" srcId="{1533F3C7-318B-463F-A0B4-8F43CAC839B2}" destId="{86F7B6DF-588E-4AAD-853A-0B3E8DAC0519}" srcOrd="0" destOrd="0" parTransId="{F33D63C2-9502-4B14-949C-F378D18DA684}" sibTransId="{BC3D5C3F-F2F4-49BF-9E02-6E142F49E2B5}"/>
    <dgm:cxn modelId="{D721B94D-5717-4F4E-87DF-7EE7FBC729F1}" srcId="{B583ABAE-5412-4825-BC8A-1FF719CA0B26}" destId="{1533F3C7-318B-463F-A0B4-8F43CAC839B2}" srcOrd="0" destOrd="0" parTransId="{2CD1ADDE-2EDF-4294-9153-30AB0B61130A}" sibTransId="{F6B67B91-FFA1-4BCE-9A34-5942CC88DD63}"/>
    <dgm:cxn modelId="{7C49EF4F-038C-4314-8BF6-B20FF68C6A81}" type="presOf" srcId="{60A31AF9-D0C7-43C8-951A-46B7F4AB0025}" destId="{375A2358-27BE-41FB-BA07-E02AF984AC4C}" srcOrd="0" destOrd="0" presId="urn:microsoft.com/office/officeart/2008/layout/HorizontalMultiLevelHierarchy"/>
    <dgm:cxn modelId="{EFB22070-1B28-4E5C-8A8D-E059B1B953A2}" type="presOf" srcId="{7C86EEB5-007D-4547-B787-A0954D524830}" destId="{33833449-56CF-46A8-AEA9-342F5C198E4B}" srcOrd="0"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9BA2C856-F1CF-421E-A08E-ED5E72DAAF76}" type="presOf" srcId="{4236B900-09DC-4D4D-841F-8EDCD9049507}" destId="{A3AA6EE9-192B-4063-B332-537E228D4DF9}"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337D4185-1A1B-4063-9168-548439BC1097}" type="presOf" srcId="{80E4DADD-CE44-4A28-8443-1ADA3C8A47B6}" destId="{D0ED70BF-A5AB-427C-A77B-0FF7612EB823}" srcOrd="0" destOrd="0" presId="urn:microsoft.com/office/officeart/2008/layout/HorizontalMultiLevelHierarchy"/>
    <dgm:cxn modelId="{A2798087-CEF0-4337-9628-E35E70660EE8}" type="presOf" srcId="{4236B900-09DC-4D4D-841F-8EDCD9049507}" destId="{924D1D1F-D1D2-4A4C-A10F-5E602248E777}"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92D00B8B-9252-499D-AEAB-F1FFB0C8BADA}" type="presOf" srcId="{50EB8E9D-F49B-45B8-825E-07BAB80B5CA5}" destId="{36A3721B-4E02-482D-85C4-B57E29408E2B}" srcOrd="0"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4C48692-07BD-4400-B533-8DB6A44EAB33}" srcId="{1533F3C7-318B-463F-A0B4-8F43CAC839B2}" destId="{61E2E965-477E-48B8-BB17-DA9B1EC063DE}" srcOrd="3" destOrd="0" parTransId="{4236B900-09DC-4D4D-841F-8EDCD9049507}" sibTransId="{DC5832BA-56D3-45E4-9024-CC67C03981AB}"/>
    <dgm:cxn modelId="{251D659A-B18E-4DFC-A3DA-8CED4862402B}" srcId="{D4C2B0C8-B24F-40B3-B272-E29FFAF8E140}" destId="{B393B487-790A-428A-B085-E951347411F9}" srcOrd="0" destOrd="0" parTransId="{58C052BE-5730-4B09-B7E0-C348942D4337}" sibTransId="{E807CA4B-A89E-4D61-A76A-DF02C2A03A59}"/>
    <dgm:cxn modelId="{129C2CAA-CF4D-4EC7-9E68-1D5BC15DEE7B}" type="presOf" srcId="{BA62ECFF-E3FD-45B8-8A10-74C2113FA885}" destId="{72A7D75A-C4CB-42EA-A7C4-E1EE63E5C3E0}" srcOrd="0" destOrd="0" presId="urn:microsoft.com/office/officeart/2008/layout/HorizontalMultiLevelHierarchy"/>
    <dgm:cxn modelId="{875D2BB1-F949-438F-8969-16FDAAFFEB88}" type="presOf" srcId="{BA62ECFF-E3FD-45B8-8A10-74C2113FA885}" destId="{26F20158-2C70-4450-B0CB-3464E78F76B4}" srcOrd="1"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1F8E4DBA-7DB8-40D3-8C49-50CAF6F6C4CE}" type="presOf" srcId="{58C052BE-5730-4B09-B7E0-C348942D4337}" destId="{00692F6F-4C3D-4D32-B7C6-E16A40427E78}" srcOrd="1" destOrd="0" presId="urn:microsoft.com/office/officeart/2008/layout/HorizontalMultiLevelHierarchy"/>
    <dgm:cxn modelId="{65C831BB-F35D-45F2-85B1-2EA685FBB7CF}" type="presOf" srcId="{1A805AE4-5F3B-4809-9AD4-14887AB732ED}" destId="{9AB32F4A-CE8F-4D3E-9E81-946F2DF0299D}" srcOrd="1" destOrd="0" presId="urn:microsoft.com/office/officeart/2008/layout/HorizontalMultiLevelHierarchy"/>
    <dgm:cxn modelId="{F4C277BF-230F-4C2B-BE11-27F454CFFF42}" type="presOf" srcId="{80E4DADD-CE44-4A28-8443-1ADA3C8A47B6}" destId="{ABAC1207-686E-4421-90B2-6696F28E945D}" srcOrd="1" destOrd="0" presId="urn:microsoft.com/office/officeart/2008/layout/HorizontalMultiLevelHierarchy"/>
    <dgm:cxn modelId="{795000C2-5F7D-4E5E-AFE2-7D623387C534}" type="presOf" srcId="{A4182D08-CACA-4349-8072-FDF4B80BCC29}" destId="{BF086575-F3E9-4722-AC81-57E973E37B05}" srcOrd="0"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793D3ECD-F23F-4E09-A0BA-1F0751C5F181}" srcId="{1533F3C7-318B-463F-A0B4-8F43CAC839B2}" destId="{D4C2B0C8-B24F-40B3-B272-E29FFAF8E140}" srcOrd="4" destOrd="0" parTransId="{60A31AF9-D0C7-43C8-951A-46B7F4AB0025}" sibTransId="{D72E6AD1-ED28-4D9E-8C63-D18921012552}"/>
    <dgm:cxn modelId="{B0DB30CE-DCBC-4035-8EDD-EF2F552C2B87}" type="presOf" srcId="{F33D63C2-9502-4B14-949C-F378D18DA684}" destId="{5468E5BA-5022-4C5E-8CE3-54D98172C1B5}" srcOrd="1" destOrd="0" presId="urn:microsoft.com/office/officeart/2008/layout/HorizontalMultiLevelHierarchy"/>
    <dgm:cxn modelId="{90B5FAD9-6C1C-4248-BE2D-B8BF1EF01C2F}" type="presOf" srcId="{5383A587-27A6-4A7F-B342-B6C1A8702ED9}" destId="{03812411-F4C0-46D2-A50E-7D09108BB1D3}"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AC5E9E9-1012-4AB1-8DDE-2431B22C7927}" srcId="{1533F3C7-318B-463F-A0B4-8F43CAC839B2}" destId="{9731B5CC-D767-4AAB-B2F7-D94F3335D4A3}" srcOrd="2" destOrd="0" parTransId="{80E4DADD-CE44-4A28-8443-1ADA3C8A47B6}" sibTransId="{9CBDF666-DC9F-4BA1-AD66-58FF27C84EB5}"/>
    <dgm:cxn modelId="{BE1EA3F7-C4DF-4D55-8AF0-F490EB7194AB}" type="presOf" srcId="{58C052BE-5730-4B09-B7E0-C348942D4337}" destId="{9D260CC1-6354-4258-9359-B8DA7D6AFF28}"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7621E0D6-1D4A-4EA8-9659-7CA37A17586E}" type="presParOf" srcId="{1FF8A010-C1A2-40A6-9A4A-5C379D8D946A}" destId="{D0ED70BF-A5AB-427C-A77B-0FF7612EB823}" srcOrd="4" destOrd="0" presId="urn:microsoft.com/office/officeart/2008/layout/HorizontalMultiLevelHierarchy"/>
    <dgm:cxn modelId="{7530D8E8-93AB-42DA-A938-001ABA6689E0}" type="presParOf" srcId="{D0ED70BF-A5AB-427C-A77B-0FF7612EB823}" destId="{ABAC1207-686E-4421-90B2-6696F28E945D}" srcOrd="0" destOrd="0" presId="urn:microsoft.com/office/officeart/2008/layout/HorizontalMultiLevelHierarchy"/>
    <dgm:cxn modelId="{0B6A7C6E-5FF8-420F-97C9-97909AF3A152}" type="presParOf" srcId="{1FF8A010-C1A2-40A6-9A4A-5C379D8D946A}" destId="{035079CC-A049-448D-93DA-0EDD2F582CE9}" srcOrd="5" destOrd="0" presId="urn:microsoft.com/office/officeart/2008/layout/HorizontalMultiLevelHierarchy"/>
    <dgm:cxn modelId="{435DAA73-ED33-4B69-8205-0B6960A5572E}" type="presParOf" srcId="{035079CC-A049-448D-93DA-0EDD2F582CE9}" destId="{0236463A-4E17-4304-9FDA-5146B02E8FE2}" srcOrd="0" destOrd="0" presId="urn:microsoft.com/office/officeart/2008/layout/HorizontalMultiLevelHierarchy"/>
    <dgm:cxn modelId="{8058D692-F879-4DC9-A1C2-99B8908EA7F6}" type="presParOf" srcId="{035079CC-A049-448D-93DA-0EDD2F582CE9}" destId="{E0C5F4EF-A276-4F7D-86E4-1CB0723C17CD}" srcOrd="1" destOrd="0" presId="urn:microsoft.com/office/officeart/2008/layout/HorizontalMultiLevelHierarchy"/>
    <dgm:cxn modelId="{B70CAB4F-71A2-4DCA-9359-FD0514DFF4DC}" type="presParOf" srcId="{E0C5F4EF-A276-4F7D-86E4-1CB0723C17CD}" destId="{72A7D75A-C4CB-42EA-A7C4-E1EE63E5C3E0}" srcOrd="0" destOrd="0" presId="urn:microsoft.com/office/officeart/2008/layout/HorizontalMultiLevelHierarchy"/>
    <dgm:cxn modelId="{2F47E634-A685-4B9A-86AF-82E3C0CACA8A}" type="presParOf" srcId="{72A7D75A-C4CB-42EA-A7C4-E1EE63E5C3E0}" destId="{26F20158-2C70-4450-B0CB-3464E78F76B4}" srcOrd="0" destOrd="0" presId="urn:microsoft.com/office/officeart/2008/layout/HorizontalMultiLevelHierarchy"/>
    <dgm:cxn modelId="{FEFE9C0D-1F95-46A8-A2F1-0FF2161CD5BA}" type="presParOf" srcId="{E0C5F4EF-A276-4F7D-86E4-1CB0723C17CD}" destId="{68ACB24F-6FC6-49B2-A203-10086C36F00B}" srcOrd="1" destOrd="0" presId="urn:microsoft.com/office/officeart/2008/layout/HorizontalMultiLevelHierarchy"/>
    <dgm:cxn modelId="{FEDDCC7F-C04D-4620-85EF-BC213C09F003}" type="presParOf" srcId="{68ACB24F-6FC6-49B2-A203-10086C36F00B}" destId="{03812411-F4C0-46D2-A50E-7D09108BB1D3}" srcOrd="0" destOrd="0" presId="urn:microsoft.com/office/officeart/2008/layout/HorizontalMultiLevelHierarchy"/>
    <dgm:cxn modelId="{CA82B40F-1BB2-4427-A42E-E515E9AFBD9F}" type="presParOf" srcId="{68ACB24F-6FC6-49B2-A203-10086C36F00B}" destId="{DF3B3196-EB27-407B-9C64-983331AA49FC}" srcOrd="1" destOrd="0" presId="urn:microsoft.com/office/officeart/2008/layout/HorizontalMultiLevelHierarchy"/>
    <dgm:cxn modelId="{899403B0-6978-416A-916F-8E2146F5A187}" type="presParOf" srcId="{1FF8A010-C1A2-40A6-9A4A-5C379D8D946A}" destId="{A3AA6EE9-192B-4063-B332-537E228D4DF9}" srcOrd="6"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7"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A3E727DE-16B8-4431-A92B-345D000D66D9}" type="presParOf" srcId="{1FF8A010-C1A2-40A6-9A4A-5C379D8D946A}" destId="{375A2358-27BE-41FB-BA07-E02AF984AC4C}" srcOrd="8" destOrd="0" presId="urn:microsoft.com/office/officeart/2008/layout/HorizontalMultiLevelHierarchy"/>
    <dgm:cxn modelId="{F534448F-043C-4EB6-897D-77DDD8B79E7E}" type="presParOf" srcId="{375A2358-27BE-41FB-BA07-E02AF984AC4C}" destId="{CECB6663-752B-4163-AE61-71E517D708AB}" srcOrd="0" destOrd="0" presId="urn:microsoft.com/office/officeart/2008/layout/HorizontalMultiLevelHierarchy"/>
    <dgm:cxn modelId="{9DA9F331-4E21-4F91-99FD-B7B6AD0A6526}" type="presParOf" srcId="{1FF8A010-C1A2-40A6-9A4A-5C379D8D946A}" destId="{97C04224-CBEE-4A5F-984A-B3A058E73AAE}" srcOrd="9" destOrd="0" presId="urn:microsoft.com/office/officeart/2008/layout/HorizontalMultiLevelHierarchy"/>
    <dgm:cxn modelId="{F524FB4E-1D43-454C-A95F-743436EFEBFC}" type="presParOf" srcId="{97C04224-CBEE-4A5F-984A-B3A058E73AAE}" destId="{B7D87393-7E3D-4394-A6DD-F112FA914952}" srcOrd="0" destOrd="0" presId="urn:microsoft.com/office/officeart/2008/layout/HorizontalMultiLevelHierarchy"/>
    <dgm:cxn modelId="{73CF2090-F775-4B05-84E7-0103D0AD2A1B}" type="presParOf" srcId="{97C04224-CBEE-4A5F-984A-B3A058E73AAE}" destId="{74C2DD4D-51A5-4C61-ACE2-E2BA5E3CD262}" srcOrd="1" destOrd="0" presId="urn:microsoft.com/office/officeart/2008/layout/HorizontalMultiLevelHierarchy"/>
    <dgm:cxn modelId="{780A1EA7-E2D0-4129-AACF-F908B0DCA253}" type="presParOf" srcId="{74C2DD4D-51A5-4C61-ACE2-E2BA5E3CD262}" destId="{9D260CC1-6354-4258-9359-B8DA7D6AFF28}" srcOrd="0" destOrd="0" presId="urn:microsoft.com/office/officeart/2008/layout/HorizontalMultiLevelHierarchy"/>
    <dgm:cxn modelId="{BC6E6163-0079-4F4C-AA04-B8A88F5955B0}" type="presParOf" srcId="{9D260CC1-6354-4258-9359-B8DA7D6AFF28}" destId="{00692F6F-4C3D-4D32-B7C6-E16A40427E78}" srcOrd="0" destOrd="0" presId="urn:microsoft.com/office/officeart/2008/layout/HorizontalMultiLevelHierarchy"/>
    <dgm:cxn modelId="{2003ABB0-78AB-408C-9FF7-7454CFB2CEFE}" type="presParOf" srcId="{74C2DD4D-51A5-4C61-ACE2-E2BA5E3CD262}" destId="{9F664666-D2EE-40AB-8800-ED4BE326CE5E}" srcOrd="1" destOrd="0" presId="urn:microsoft.com/office/officeart/2008/layout/HorizontalMultiLevelHierarchy"/>
    <dgm:cxn modelId="{5CA79F04-E671-4BD7-8B05-FB6EBF2C64BA}" type="presParOf" srcId="{9F664666-D2EE-40AB-8800-ED4BE326CE5E}" destId="{7D46A6EC-2A18-4F41-9AC7-323447458EE5}" srcOrd="0" destOrd="0" presId="urn:microsoft.com/office/officeart/2008/layout/HorizontalMultiLevelHierarchy"/>
    <dgm:cxn modelId="{8C639D46-AB23-4E46-8B94-8DA079C4AE57}" type="presParOf" srcId="{9F664666-D2EE-40AB-8800-ED4BE326CE5E}" destId="{AE9FA65B-BAA2-43DF-B922-8C16984E12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2F75E3-EF9D-47C0-B5F1-40A4A59EABF9}" type="doc">
      <dgm:prSet loTypeId="urn:microsoft.com/office/officeart/2016/7/layout/RepeatingBendingProcessNew" loCatId="process" qsTypeId="urn:microsoft.com/office/officeart/2005/8/quickstyle/simple1" qsCatId="simple" csTypeId="urn:microsoft.com/office/officeart/2005/8/colors/colorful2" csCatId="colorful" phldr="1"/>
      <dgm:spPr>
        <a:scene3d>
          <a:camera prst="orthographicFront">
            <a:rot lat="0" lon="0" rev="0"/>
          </a:camera>
          <a:lightRig rig="soft" dir="t">
            <a:rot lat="0" lon="0" rev="0"/>
          </a:lightRig>
        </a:scene3d>
      </dgm:spPr>
      <dgm:t>
        <a:bodyPr/>
        <a:lstStyle/>
        <a:p>
          <a:endParaRPr lang="en-US"/>
        </a:p>
      </dgm:t>
    </dgm:pt>
    <dgm:pt modelId="{22393DE8-58F1-474A-AFFE-7BEEB0FE06FC}">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R-1000 -Informações do contribuinte</a:t>
          </a:r>
        </a:p>
      </dgm:t>
    </dgm:pt>
    <dgm:pt modelId="{2F9CF4FF-BB5C-454B-82FD-0D4408104C81}" type="parTrans" cxnId="{4712F015-1209-47AB-AD4B-D35D76EF3D30}">
      <dgm:prSet/>
      <dgm:spPr/>
      <dgm:t>
        <a:bodyPr/>
        <a:lstStyle/>
        <a:p>
          <a:endParaRPr lang="en-US" sz="1800" b="1">
            <a:latin typeface="Times New Roman" panose="02020603050405020304" pitchFamily="18" charset="0"/>
            <a:cs typeface="Times New Roman" panose="02020603050405020304" pitchFamily="18" charset="0"/>
          </a:endParaRPr>
        </a:p>
      </dgm:t>
    </dgm:pt>
    <dgm:pt modelId="{7E104C39-69EE-4C88-8022-523D387E8A9B}" type="sibTrans" cxnId="{4712F015-1209-47AB-AD4B-D35D76EF3D30}">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6B74C364-E758-4ABA-B2B0-5A6D179662B6}">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R-1070 -Tabela de processos administrativos/judiciais</a:t>
          </a:r>
        </a:p>
      </dgm:t>
    </dgm:pt>
    <dgm:pt modelId="{B1BF519B-84AF-45DC-87AE-FE3854136C22}" type="parTrans" cxnId="{56B94E85-8C48-49E6-8C0B-F9BB58F8CADA}">
      <dgm:prSet/>
      <dgm:spPr/>
      <dgm:t>
        <a:bodyPr/>
        <a:lstStyle/>
        <a:p>
          <a:endParaRPr lang="en-US" sz="1800" b="1">
            <a:latin typeface="Times New Roman" panose="02020603050405020304" pitchFamily="18" charset="0"/>
            <a:cs typeface="Times New Roman" panose="02020603050405020304" pitchFamily="18" charset="0"/>
          </a:endParaRPr>
        </a:p>
      </dgm:t>
    </dgm:pt>
    <dgm:pt modelId="{5DD69324-A6CD-4DBE-958D-A65FAE18218E}" type="sibTrans" cxnId="{56B94E85-8C48-49E6-8C0B-F9BB58F8CADA}">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4638DD20-18BD-4685-9C99-4A8C13FF90FB}">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dirty="0">
              <a:latin typeface="Times New Roman" panose="02020603050405020304" pitchFamily="18" charset="0"/>
              <a:cs typeface="Times New Roman" panose="02020603050405020304" pitchFamily="18" charset="0"/>
            </a:rPr>
            <a:t>R-2010 -</a:t>
          </a:r>
          <a:r>
            <a:rPr lang="en-US" sz="1800" b="1" dirty="0" err="1">
              <a:latin typeface="Times New Roman" panose="02020603050405020304" pitchFamily="18" charset="0"/>
              <a:cs typeface="Times New Roman" panose="02020603050405020304" pitchFamily="18" charset="0"/>
            </a:rPr>
            <a:t>Retenção</a:t>
          </a:r>
          <a:r>
            <a:rPr lang="en-US" sz="1800" b="1" dirty="0">
              <a:latin typeface="Times New Roman" panose="02020603050405020304" pitchFamily="18" charset="0"/>
              <a:cs typeface="Times New Roman" panose="02020603050405020304" pitchFamily="18" charset="0"/>
            </a:rPr>
            <a:t> de  INSS 11% -</a:t>
          </a:r>
          <a:r>
            <a:rPr lang="en-US" sz="1800" b="1" dirty="0" err="1">
              <a:latin typeface="Times New Roman" panose="02020603050405020304" pitchFamily="18" charset="0"/>
              <a:cs typeface="Times New Roman" panose="02020603050405020304" pitchFamily="18" charset="0"/>
            </a:rPr>
            <a:t>serviços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tomados</a:t>
          </a:r>
          <a:endParaRPr lang="en-US" sz="1800" b="1" dirty="0">
            <a:latin typeface="Times New Roman" panose="02020603050405020304" pitchFamily="18" charset="0"/>
            <a:cs typeface="Times New Roman" panose="02020603050405020304" pitchFamily="18" charset="0"/>
          </a:endParaRPr>
        </a:p>
      </dgm:t>
    </dgm:pt>
    <dgm:pt modelId="{B7B28FAC-7BFF-4569-B584-0BF4DED63E1C}" type="parTrans" cxnId="{9F58F883-C827-4542-93A4-D69077576DAF}">
      <dgm:prSet/>
      <dgm:spPr/>
      <dgm:t>
        <a:bodyPr/>
        <a:lstStyle/>
        <a:p>
          <a:endParaRPr lang="en-US" sz="1800" b="1">
            <a:latin typeface="Times New Roman" panose="02020603050405020304" pitchFamily="18" charset="0"/>
            <a:cs typeface="Times New Roman" panose="02020603050405020304" pitchFamily="18" charset="0"/>
          </a:endParaRPr>
        </a:p>
      </dgm:t>
    </dgm:pt>
    <dgm:pt modelId="{4E850100-0557-4551-B605-8A00FAF22AA3}" type="sibTrans" cxnId="{9F58F883-C827-4542-93A4-D69077576DAF}">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914CCB5C-AE46-442C-80A5-B9E24E9162DF}">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R-2020 -</a:t>
          </a:r>
          <a:r>
            <a:rPr lang="en-US" sz="1800" b="0" dirty="0" err="1">
              <a:latin typeface="Times New Roman" panose="02020603050405020304" pitchFamily="18" charset="0"/>
              <a:cs typeface="Times New Roman" panose="02020603050405020304" pitchFamily="18" charset="0"/>
            </a:rPr>
            <a:t>Retenção</a:t>
          </a:r>
          <a:r>
            <a:rPr lang="en-US" sz="1800" b="0" dirty="0">
              <a:latin typeface="Times New Roman" panose="02020603050405020304" pitchFamily="18" charset="0"/>
              <a:cs typeface="Times New Roman" panose="02020603050405020304" pitchFamily="18" charset="0"/>
            </a:rPr>
            <a:t> de INSS 11% -</a:t>
          </a:r>
          <a:r>
            <a:rPr lang="en-US" sz="1800" b="0" dirty="0" err="1">
              <a:latin typeface="Times New Roman" panose="02020603050405020304" pitchFamily="18" charset="0"/>
              <a:cs typeface="Times New Roman" panose="02020603050405020304" pitchFamily="18" charset="0"/>
            </a:rPr>
            <a:t>serviços</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prestados</a:t>
          </a:r>
          <a:endParaRPr lang="en-US" sz="1800" b="0" dirty="0">
            <a:latin typeface="Times New Roman" panose="02020603050405020304" pitchFamily="18" charset="0"/>
            <a:cs typeface="Times New Roman" panose="02020603050405020304" pitchFamily="18" charset="0"/>
          </a:endParaRPr>
        </a:p>
      </dgm:t>
    </dgm:pt>
    <dgm:pt modelId="{B318EC27-1A16-4CD4-9A5F-E6776E0B4D1E}" type="parTrans" cxnId="{5800908B-FFD6-4822-B428-CF2D65BF12C2}">
      <dgm:prSet/>
      <dgm:spPr/>
      <dgm:t>
        <a:bodyPr/>
        <a:lstStyle/>
        <a:p>
          <a:endParaRPr lang="en-US" sz="1800" b="1">
            <a:latin typeface="Times New Roman" panose="02020603050405020304" pitchFamily="18" charset="0"/>
            <a:cs typeface="Times New Roman" panose="02020603050405020304" pitchFamily="18" charset="0"/>
          </a:endParaRPr>
        </a:p>
      </dgm:t>
    </dgm:pt>
    <dgm:pt modelId="{B404EB37-AD74-4260-8914-F031511345FB}" type="sibTrans" cxnId="{5800908B-FFD6-4822-B428-CF2D65BF12C2}">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F4A64B0C-E5CA-4231-B46B-EE3A61980B62}">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R-2030 -</a:t>
          </a:r>
          <a:r>
            <a:rPr lang="en-US" sz="1800" b="0" dirty="0" err="1">
              <a:latin typeface="Times New Roman" panose="02020603050405020304" pitchFamily="18" charset="0"/>
              <a:cs typeface="Times New Roman" panose="02020603050405020304" pitchFamily="18" charset="0"/>
            </a:rPr>
            <a:t>Recursos</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recebidos</a:t>
          </a:r>
          <a:r>
            <a:rPr lang="en-US" sz="1800" b="0" dirty="0">
              <a:latin typeface="Times New Roman" panose="02020603050405020304" pitchFamily="18" charset="0"/>
              <a:cs typeface="Times New Roman" panose="02020603050405020304" pitchFamily="18" charset="0"/>
            </a:rPr>
            <a:t> por </a:t>
          </a:r>
          <a:r>
            <a:rPr lang="en-US" sz="1800" b="0" dirty="0" err="1">
              <a:latin typeface="Times New Roman" panose="02020603050405020304" pitchFamily="18" charset="0"/>
              <a:cs typeface="Times New Roman" panose="02020603050405020304" pitchFamily="18" charset="0"/>
            </a:rPr>
            <a:t>associação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desportiva</a:t>
          </a:r>
          <a:endParaRPr lang="en-US" sz="1800" b="0" dirty="0">
            <a:latin typeface="Times New Roman" panose="02020603050405020304" pitchFamily="18" charset="0"/>
            <a:cs typeface="Times New Roman" panose="02020603050405020304" pitchFamily="18" charset="0"/>
          </a:endParaRPr>
        </a:p>
      </dgm:t>
    </dgm:pt>
    <dgm:pt modelId="{7F995B10-5AEC-4BD6-A83F-9BF8C7453D4D}" type="parTrans" cxnId="{F81C82B6-429E-4D06-86B4-D3EFE6C4CEA0}">
      <dgm:prSet/>
      <dgm:spPr/>
      <dgm:t>
        <a:bodyPr/>
        <a:lstStyle/>
        <a:p>
          <a:endParaRPr lang="en-US" sz="1800" b="1">
            <a:latin typeface="Times New Roman" panose="02020603050405020304" pitchFamily="18" charset="0"/>
            <a:cs typeface="Times New Roman" panose="02020603050405020304" pitchFamily="18" charset="0"/>
          </a:endParaRPr>
        </a:p>
      </dgm:t>
    </dgm:pt>
    <dgm:pt modelId="{4DC2445E-AA2D-4828-8C17-E6E507C1030B}" type="sibTrans" cxnId="{F81C82B6-429E-4D06-86B4-D3EFE6C4CEA0}">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8E38D47F-2760-47A5-B22E-F5BABBE7EADC}">
      <dgm:prSet custT="1"/>
      <dgm: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a:latin typeface="Times New Roman" panose="02020603050405020304" pitchFamily="18" charset="0"/>
              <a:cs typeface="Times New Roman" panose="02020603050405020304" pitchFamily="18" charset="0"/>
            </a:rPr>
            <a:t>R-2040 -</a:t>
          </a:r>
          <a:r>
            <a:rPr lang="en-US" sz="1800" b="1" dirty="0" err="1">
              <a:latin typeface="Times New Roman" panose="02020603050405020304" pitchFamily="18" charset="0"/>
              <a:cs typeface="Times New Roman" panose="02020603050405020304" pitchFamily="18" charset="0"/>
            </a:rPr>
            <a:t>Recursos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repas</a:t>
          </a:r>
          <a:r>
            <a:rPr lang="en-US" sz="1800" b="1" dirty="0">
              <a:latin typeface="Times New Roman" panose="02020603050405020304" pitchFamily="18" charset="0"/>
              <a:cs typeface="Times New Roman" panose="02020603050405020304" pitchFamily="18" charset="0"/>
            </a:rPr>
            <a:t>.  para </a:t>
          </a:r>
          <a:r>
            <a:rPr lang="en-US" sz="1800" b="1" dirty="0" err="1">
              <a:latin typeface="Times New Roman" panose="02020603050405020304" pitchFamily="18" charset="0"/>
              <a:cs typeface="Times New Roman" panose="02020603050405020304" pitchFamily="18" charset="0"/>
            </a:rPr>
            <a:t>associação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desportiva</a:t>
          </a:r>
          <a:endParaRPr lang="en-US" sz="1800" b="1" dirty="0">
            <a:latin typeface="Times New Roman" panose="02020603050405020304" pitchFamily="18" charset="0"/>
            <a:cs typeface="Times New Roman" panose="02020603050405020304" pitchFamily="18" charset="0"/>
          </a:endParaRPr>
        </a:p>
      </dgm:t>
    </dgm:pt>
    <dgm:pt modelId="{31B46431-AEE6-449E-9E3E-311C72B42BB6}" type="parTrans" cxnId="{E14968A7-3894-49A9-9C49-BA603FDF870E}">
      <dgm:prSet/>
      <dgm:spPr/>
      <dgm:t>
        <a:bodyPr/>
        <a:lstStyle/>
        <a:p>
          <a:endParaRPr lang="en-US" sz="1800" b="1">
            <a:latin typeface="Times New Roman" panose="02020603050405020304" pitchFamily="18" charset="0"/>
            <a:cs typeface="Times New Roman" panose="02020603050405020304" pitchFamily="18" charset="0"/>
          </a:endParaRPr>
        </a:p>
      </dgm:t>
    </dgm:pt>
    <dgm:pt modelId="{EEAD5D29-BDBC-4037-BED5-82F25CF169B7}" type="sibTrans" cxnId="{E14968A7-3894-49A9-9C49-BA603FDF870E}">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EFF95156-07CC-4135-BFE6-A162312807B7}">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R-2050 –Comer da </a:t>
          </a:r>
          <a:r>
            <a:rPr lang="en-US" sz="1800" b="0" dirty="0" err="1">
              <a:latin typeface="Times New Roman" panose="02020603050405020304" pitchFamily="18" charset="0"/>
              <a:cs typeface="Times New Roman" panose="02020603050405020304" pitchFamily="18" charset="0"/>
            </a:rPr>
            <a:t>produção</a:t>
          </a:r>
          <a:r>
            <a:rPr lang="en-US" sz="1800" b="0" dirty="0">
              <a:latin typeface="Times New Roman" panose="02020603050405020304" pitchFamily="18" charset="0"/>
              <a:cs typeface="Times New Roman" panose="02020603050405020304" pitchFamily="18" charset="0"/>
            </a:rPr>
            <a:t> por </a:t>
          </a:r>
          <a:r>
            <a:rPr lang="en-US" sz="1800" b="0" dirty="0" err="1">
              <a:latin typeface="Times New Roman" panose="02020603050405020304" pitchFamily="18" charset="0"/>
              <a:cs typeface="Times New Roman" panose="02020603050405020304" pitchFamily="18" charset="0"/>
            </a:rPr>
            <a:t>produtor</a:t>
          </a:r>
          <a:r>
            <a:rPr lang="en-US" sz="1800" b="0" dirty="0">
              <a:latin typeface="Times New Roman" panose="02020603050405020304" pitchFamily="18" charset="0"/>
              <a:cs typeface="Times New Roman" panose="02020603050405020304" pitchFamily="18" charset="0"/>
            </a:rPr>
            <a:t> rural PJ/</a:t>
          </a:r>
          <a:r>
            <a:rPr lang="en-US" sz="1800" b="0" dirty="0" err="1">
              <a:latin typeface="Times New Roman" panose="02020603050405020304" pitchFamily="18" charset="0"/>
              <a:cs typeface="Times New Roman" panose="02020603050405020304" pitchFamily="18" charset="0"/>
            </a:rPr>
            <a:t>agroindústria</a:t>
          </a:r>
          <a:endParaRPr lang="en-US" sz="1800" b="0" dirty="0">
            <a:latin typeface="Times New Roman" panose="02020603050405020304" pitchFamily="18" charset="0"/>
            <a:cs typeface="Times New Roman" panose="02020603050405020304" pitchFamily="18" charset="0"/>
          </a:endParaRPr>
        </a:p>
      </dgm:t>
    </dgm:pt>
    <dgm:pt modelId="{138E0CCA-436B-4F30-B3C4-F28A26217582}" type="parTrans" cxnId="{81424983-CC3E-425B-BD05-E20D033BF8DC}">
      <dgm:prSet/>
      <dgm:spPr/>
      <dgm:t>
        <a:bodyPr/>
        <a:lstStyle/>
        <a:p>
          <a:endParaRPr lang="en-US" sz="1800" b="1">
            <a:latin typeface="Times New Roman" panose="02020603050405020304" pitchFamily="18" charset="0"/>
            <a:cs typeface="Times New Roman" panose="02020603050405020304" pitchFamily="18" charset="0"/>
          </a:endParaRPr>
        </a:p>
      </dgm:t>
    </dgm:pt>
    <dgm:pt modelId="{E1FCD7DA-89A2-418C-86AB-85B453B4DEA0}" type="sibTrans" cxnId="{81424983-CC3E-425B-BD05-E20D033BF8DC}">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A5FB4E50-9B7D-4AF6-B47C-24AD14ADE861}">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dirty="0">
              <a:latin typeface="Times New Roman" panose="02020603050405020304" pitchFamily="18" charset="0"/>
              <a:cs typeface="Times New Roman" panose="02020603050405020304" pitchFamily="18" charset="0"/>
            </a:rPr>
            <a:t>R-2055 –</a:t>
          </a:r>
        </a:p>
        <a:p>
          <a:r>
            <a:rPr lang="en-US" sz="1800" b="1" dirty="0" err="1">
              <a:latin typeface="Times New Roman" panose="02020603050405020304" pitchFamily="18" charset="0"/>
              <a:cs typeface="Times New Roman" panose="02020603050405020304" pitchFamily="18" charset="0"/>
            </a:rPr>
            <a:t>Aquisição</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produção</a:t>
          </a:r>
          <a:r>
            <a:rPr lang="en-US" sz="1800" b="1" dirty="0">
              <a:latin typeface="Times New Roman" panose="02020603050405020304" pitchFamily="18" charset="0"/>
              <a:cs typeface="Times New Roman" panose="02020603050405020304" pitchFamily="18" charset="0"/>
            </a:rPr>
            <a:t> rural</a:t>
          </a:r>
        </a:p>
      </dgm:t>
    </dgm:pt>
    <dgm:pt modelId="{BF994CA1-9C8F-4B1C-A229-E38FCA7E470F}" type="parTrans" cxnId="{DD051C41-5133-4173-854F-4E88908D0A0A}">
      <dgm:prSet/>
      <dgm:spPr/>
      <dgm:t>
        <a:bodyPr/>
        <a:lstStyle/>
        <a:p>
          <a:endParaRPr lang="en-US" sz="1800" b="1">
            <a:latin typeface="Times New Roman" panose="02020603050405020304" pitchFamily="18" charset="0"/>
            <a:cs typeface="Times New Roman" panose="02020603050405020304" pitchFamily="18" charset="0"/>
          </a:endParaRPr>
        </a:p>
      </dgm:t>
    </dgm:pt>
    <dgm:pt modelId="{62056F59-3E39-43A0-B784-43DF14A57B61}" type="sibTrans" cxnId="{DD051C41-5133-4173-854F-4E88908D0A0A}">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9D5C2015-688A-4CA9-ADF5-136C7D840EAB}">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dirty="0">
              <a:latin typeface="Times New Roman" panose="02020603050405020304" pitchFamily="18" charset="0"/>
              <a:cs typeface="Times New Roman" panose="02020603050405020304" pitchFamily="18" charset="0"/>
            </a:rPr>
            <a:t>R-2060 -</a:t>
          </a:r>
          <a:r>
            <a:rPr lang="en-US" sz="1800" b="0" dirty="0" err="1">
              <a:latin typeface="Times New Roman" panose="02020603050405020304" pitchFamily="18" charset="0"/>
              <a:cs typeface="Times New Roman" panose="02020603050405020304" pitchFamily="18" charset="0"/>
            </a:rPr>
            <a:t>Contrib</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previdenciária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sobre</a:t>
          </a:r>
          <a:r>
            <a:rPr lang="en-US" sz="1800" b="0" dirty="0">
              <a:latin typeface="Times New Roman" panose="02020603050405020304" pitchFamily="18" charset="0"/>
              <a:cs typeface="Times New Roman" panose="02020603050405020304" pitchFamily="18" charset="0"/>
            </a:rPr>
            <a:t> a </a:t>
          </a:r>
          <a:r>
            <a:rPr lang="en-US" sz="1800" b="0" dirty="0" err="1">
              <a:latin typeface="Times New Roman" panose="02020603050405020304" pitchFamily="18" charset="0"/>
              <a:cs typeface="Times New Roman" panose="02020603050405020304" pitchFamily="18" charset="0"/>
            </a:rPr>
            <a:t>receita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bruta</a:t>
          </a:r>
          <a:r>
            <a:rPr lang="en-US" sz="1800" b="0" dirty="0">
              <a:latin typeface="Times New Roman" panose="02020603050405020304" pitchFamily="18" charset="0"/>
              <a:cs typeface="Times New Roman" panose="02020603050405020304" pitchFamily="18" charset="0"/>
            </a:rPr>
            <a:t> -CPRB</a:t>
          </a:r>
        </a:p>
      </dgm:t>
    </dgm:pt>
    <dgm:pt modelId="{5462291E-5404-42F5-8A83-DBFB3A7400E4}" type="parTrans" cxnId="{170465E4-C32C-4A08-98EC-CA49FCC6D105}">
      <dgm:prSet/>
      <dgm:spPr/>
      <dgm:t>
        <a:bodyPr/>
        <a:lstStyle/>
        <a:p>
          <a:endParaRPr lang="en-US" sz="1800" b="1">
            <a:latin typeface="Times New Roman" panose="02020603050405020304" pitchFamily="18" charset="0"/>
            <a:cs typeface="Times New Roman" panose="02020603050405020304" pitchFamily="18" charset="0"/>
          </a:endParaRPr>
        </a:p>
      </dgm:t>
    </dgm:pt>
    <dgm:pt modelId="{E57CB096-FC83-456A-89C2-10CD60B633B4}" type="sibTrans" cxnId="{170465E4-C32C-4A08-98EC-CA49FCC6D105}">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8F766828-392A-4042-A141-015348D1A7ED}">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R-2098 -Reabertura dos eventos periódicos</a:t>
          </a:r>
        </a:p>
      </dgm:t>
    </dgm:pt>
    <dgm:pt modelId="{6855F155-0139-432E-8BA5-5B6E8C250E74}" type="parTrans" cxnId="{0BB21B85-06BC-4E10-A72B-A55454E10D63}">
      <dgm:prSet/>
      <dgm:spPr/>
      <dgm:t>
        <a:bodyPr/>
        <a:lstStyle/>
        <a:p>
          <a:endParaRPr lang="en-US" sz="1800" b="1">
            <a:latin typeface="Times New Roman" panose="02020603050405020304" pitchFamily="18" charset="0"/>
            <a:cs typeface="Times New Roman" panose="02020603050405020304" pitchFamily="18" charset="0"/>
          </a:endParaRPr>
        </a:p>
      </dgm:t>
    </dgm:pt>
    <dgm:pt modelId="{85A81D6B-BA33-42D9-89EB-E8A39A180B1E}" type="sibTrans" cxnId="{0BB21B85-06BC-4E10-A72B-A55454E10D63}">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1F95853A-2AD2-4929-9AC6-1424C791AFC5}">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R-2099 -Fechamento dos eventos periódicos</a:t>
          </a:r>
        </a:p>
      </dgm:t>
    </dgm:pt>
    <dgm:pt modelId="{CAD98850-1B86-45C6-8977-F869C4D0F764}" type="parTrans" cxnId="{F54CE7CE-64EC-417B-91B9-8B6313CE7BF9}">
      <dgm:prSet/>
      <dgm:spPr/>
      <dgm:t>
        <a:bodyPr/>
        <a:lstStyle/>
        <a:p>
          <a:endParaRPr lang="en-US" sz="1800" b="1">
            <a:latin typeface="Times New Roman" panose="02020603050405020304" pitchFamily="18" charset="0"/>
            <a:cs typeface="Times New Roman" panose="02020603050405020304" pitchFamily="18" charset="0"/>
          </a:endParaRPr>
        </a:p>
      </dgm:t>
    </dgm:pt>
    <dgm:pt modelId="{4E7D9B11-33E3-4FAA-B215-4895A9AA9289}" type="sibTrans" cxnId="{F54CE7CE-64EC-417B-91B9-8B6313CE7BF9}">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FC625D30-777F-467C-88DF-BF320D7BD332}">
      <dgm:prSet custT="1"/>
      <dgm:spPr>
        <a:solidFill>
          <a:schemeClr val="tx2">
            <a:lumMod val="50000"/>
          </a:schemeClr>
        </a:solidFill>
        <a:ln>
          <a:noFill/>
        </a:ln>
        <a:effectLst>
          <a:outerShdw blurRad="44450" dist="27940" dir="5400000" algn="ctr">
            <a:srgbClr val="000000">
              <a:alpha val="32000"/>
            </a:srgbClr>
          </a:outerShdw>
        </a:effectLst>
        <a:sp3d>
          <a:bevelT w="190500" h="38100"/>
        </a:sp3d>
      </dgm:spPr>
      <dgm:t>
        <a:bodyPr/>
        <a:lstStyle/>
        <a:p>
          <a:r>
            <a:rPr lang="en-US" sz="1800" b="0">
              <a:latin typeface="Times New Roman" panose="02020603050405020304" pitchFamily="18" charset="0"/>
              <a:cs typeface="Times New Roman" panose="02020603050405020304" pitchFamily="18" charset="0"/>
            </a:rPr>
            <a:t>R-3010 -Receita de espetáculos desportivos</a:t>
          </a:r>
        </a:p>
      </dgm:t>
    </dgm:pt>
    <dgm:pt modelId="{97B2E052-1500-4C91-8C81-DD95C45B941E}" type="parTrans" cxnId="{16A73602-0106-4203-930D-387BA8368C66}">
      <dgm:prSet/>
      <dgm:spPr/>
      <dgm:t>
        <a:bodyPr/>
        <a:lstStyle/>
        <a:p>
          <a:endParaRPr lang="en-US" sz="1800" b="1">
            <a:latin typeface="Times New Roman" panose="02020603050405020304" pitchFamily="18" charset="0"/>
            <a:cs typeface="Times New Roman" panose="02020603050405020304" pitchFamily="18" charset="0"/>
          </a:endParaRPr>
        </a:p>
      </dgm:t>
    </dgm:pt>
    <dgm:pt modelId="{1E3D32AD-8E89-4C86-90F9-359C04A2CF51}" type="sibTrans" cxnId="{16A73602-0106-4203-930D-387BA8368C66}">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5047D5EE-4802-4C64-A819-9EEEF0F69258}">
      <dgm:prSet custT="1"/>
      <dgm:spPr>
        <a:solidFill>
          <a:srgbClr val="92D050"/>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dirty="0">
              <a:solidFill>
                <a:schemeClr val="bg1"/>
              </a:solidFill>
              <a:latin typeface="Times New Roman" panose="02020603050405020304" pitchFamily="18" charset="0"/>
              <a:cs typeface="Times New Roman" panose="02020603050405020304" pitchFamily="18" charset="0"/>
            </a:rPr>
            <a:t>R-5001 -</a:t>
          </a:r>
          <a:r>
            <a:rPr lang="en-US" sz="1800" b="1" dirty="0" err="1">
              <a:solidFill>
                <a:schemeClr val="bg1"/>
              </a:solidFill>
              <a:latin typeface="Times New Roman" panose="02020603050405020304" pitchFamily="18" charset="0"/>
              <a:cs typeface="Times New Roman" panose="02020603050405020304" pitchFamily="18" charset="0"/>
            </a:rPr>
            <a:t>Informações</a:t>
          </a:r>
          <a:r>
            <a:rPr lang="en-US" sz="1800" b="1" dirty="0">
              <a:solidFill>
                <a:schemeClr val="bg1"/>
              </a:solidFill>
              <a:latin typeface="Times New Roman" panose="02020603050405020304" pitchFamily="18" charset="0"/>
              <a:cs typeface="Times New Roman" panose="02020603050405020304" pitchFamily="18" charset="0"/>
            </a:rPr>
            <a:t> de bases e </a:t>
          </a:r>
          <a:r>
            <a:rPr lang="en-US" sz="1800" b="1" dirty="0" err="1">
              <a:solidFill>
                <a:schemeClr val="bg1"/>
              </a:solidFill>
              <a:latin typeface="Times New Roman" panose="02020603050405020304" pitchFamily="18" charset="0"/>
              <a:cs typeface="Times New Roman" panose="02020603050405020304" pitchFamily="18" charset="0"/>
            </a:rPr>
            <a:t>tributos</a:t>
          </a:r>
          <a:r>
            <a:rPr lang="en-US" sz="1800" b="1" dirty="0">
              <a:solidFill>
                <a:schemeClr val="bg1"/>
              </a:solidFill>
              <a:latin typeface="Times New Roman" panose="02020603050405020304" pitchFamily="18" charset="0"/>
              <a:cs typeface="Times New Roman" panose="02020603050405020304" pitchFamily="18" charset="0"/>
            </a:rPr>
            <a:t> por </a:t>
          </a:r>
          <a:r>
            <a:rPr lang="en-US" sz="1800" b="1" dirty="0" err="1">
              <a:solidFill>
                <a:schemeClr val="bg1"/>
              </a:solidFill>
              <a:latin typeface="Times New Roman" panose="02020603050405020304" pitchFamily="18" charset="0"/>
              <a:cs typeface="Times New Roman" panose="02020603050405020304" pitchFamily="18" charset="0"/>
            </a:rPr>
            <a:t>evento</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173011CB-C964-4CA8-BF1C-20627894BFD6}" type="parTrans" cxnId="{B0AB93B0-6408-4E1F-A99C-7D4BFA88534C}">
      <dgm:prSet/>
      <dgm:spPr/>
      <dgm:t>
        <a:bodyPr/>
        <a:lstStyle/>
        <a:p>
          <a:endParaRPr lang="en-US" sz="1800" b="1">
            <a:latin typeface="Times New Roman" panose="02020603050405020304" pitchFamily="18" charset="0"/>
            <a:cs typeface="Times New Roman" panose="02020603050405020304" pitchFamily="18" charset="0"/>
          </a:endParaRPr>
        </a:p>
      </dgm:t>
    </dgm:pt>
    <dgm:pt modelId="{4447819E-29A8-4D52-B317-8A20CDD962F4}" type="sibTrans" cxnId="{B0AB93B0-6408-4E1F-A99C-7D4BFA88534C}">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DB65DE0D-2A3D-4DA0-8157-BE83410757C1}">
      <dgm:prSet custT="1"/>
      <dgm:spPr>
        <a:solidFill>
          <a:srgbClr val="92D050"/>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800" b="1" dirty="0">
              <a:solidFill>
                <a:schemeClr val="bg1"/>
              </a:solidFill>
              <a:latin typeface="Times New Roman" panose="02020603050405020304" pitchFamily="18" charset="0"/>
              <a:cs typeface="Times New Roman" panose="02020603050405020304" pitchFamily="18" charset="0"/>
            </a:rPr>
            <a:t>R-5011 – bases e </a:t>
          </a:r>
          <a:r>
            <a:rPr lang="en-US" sz="1800" b="1" dirty="0" err="1">
              <a:solidFill>
                <a:schemeClr val="bg1"/>
              </a:solidFill>
              <a:latin typeface="Times New Roman" panose="02020603050405020304" pitchFamily="18" charset="0"/>
              <a:cs typeface="Times New Roman" panose="02020603050405020304" pitchFamily="18" charset="0"/>
            </a:rPr>
            <a:t>tributos</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consolidadas</a:t>
          </a:r>
          <a:r>
            <a:rPr lang="en-US" sz="1800" b="1" dirty="0">
              <a:solidFill>
                <a:schemeClr val="bg1"/>
              </a:solidFill>
              <a:latin typeface="Times New Roman" panose="02020603050405020304" pitchFamily="18" charset="0"/>
              <a:cs typeface="Times New Roman" panose="02020603050405020304" pitchFamily="18" charset="0"/>
            </a:rPr>
            <a:t> por </a:t>
          </a:r>
          <a:r>
            <a:rPr lang="en-US" sz="1800" b="1" dirty="0" err="1">
              <a:solidFill>
                <a:schemeClr val="bg1"/>
              </a:solidFill>
              <a:latin typeface="Times New Roman" panose="02020603050405020304" pitchFamily="18" charset="0"/>
              <a:cs typeface="Times New Roman" panose="02020603050405020304" pitchFamily="18" charset="0"/>
            </a:rPr>
            <a:t>período</a:t>
          </a:r>
          <a:r>
            <a:rPr lang="en-US" sz="1800" b="1" dirty="0">
              <a:solidFill>
                <a:schemeClr val="bg1"/>
              </a:solidFill>
              <a:latin typeface="Times New Roman" panose="02020603050405020304" pitchFamily="18" charset="0"/>
              <a:cs typeface="Times New Roman" panose="02020603050405020304" pitchFamily="18" charset="0"/>
            </a:rPr>
            <a:t> de </a:t>
          </a:r>
          <a:r>
            <a:rPr lang="en-US" sz="1800" b="1" dirty="0" err="1">
              <a:solidFill>
                <a:schemeClr val="bg1"/>
              </a:solidFill>
              <a:latin typeface="Times New Roman" panose="02020603050405020304" pitchFamily="18" charset="0"/>
              <a:cs typeface="Times New Roman" panose="02020603050405020304" pitchFamily="18" charset="0"/>
            </a:rPr>
            <a:t>apuração</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D4B8C0A1-A192-4594-8FCF-25E86089BA43}" type="parTrans" cxnId="{98446027-D249-41F2-BEA6-56330737FA2E}">
      <dgm:prSet/>
      <dgm:spPr/>
      <dgm:t>
        <a:bodyPr/>
        <a:lstStyle/>
        <a:p>
          <a:endParaRPr lang="en-US" sz="1800" b="1">
            <a:latin typeface="Times New Roman" panose="02020603050405020304" pitchFamily="18" charset="0"/>
            <a:cs typeface="Times New Roman" panose="02020603050405020304" pitchFamily="18" charset="0"/>
          </a:endParaRPr>
        </a:p>
      </dgm:t>
    </dgm:pt>
    <dgm:pt modelId="{05D02A8A-B981-4CD9-81F3-D48BFE060E6A}" type="sibTrans" cxnId="{98446027-D249-41F2-BEA6-56330737FA2E}">
      <dgm:prSet custT="1"/>
      <dgm:spPr>
        <a:ln>
          <a:noFill/>
        </a:ln>
        <a:effectLst>
          <a:outerShdw blurRad="44450" dist="27940" dir="5400000" algn="ctr">
            <a:srgbClr val="000000">
              <a:alpha val="32000"/>
            </a:srgbClr>
          </a:outerShdw>
        </a:effectLst>
        <a:sp3d>
          <a:bevelT w="190500" h="38100"/>
        </a:sp3d>
      </dgm:spPr>
      <dgm:t>
        <a:bodyPr/>
        <a:lstStyle/>
        <a:p>
          <a:endParaRPr lang="en-US" sz="1800" b="1">
            <a:latin typeface="Times New Roman" panose="02020603050405020304" pitchFamily="18" charset="0"/>
            <a:cs typeface="Times New Roman" panose="02020603050405020304" pitchFamily="18" charset="0"/>
          </a:endParaRPr>
        </a:p>
      </dgm:t>
    </dgm:pt>
    <dgm:pt modelId="{CCA26FA8-B56D-4E9E-B3D5-0B5BE284E4BE}">
      <dgm:prSet custT="1"/>
      <dgm:spPr>
        <a:solidFill>
          <a:schemeClr val="accent5">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b="1">
              <a:latin typeface="Times New Roman" panose="02020603050405020304" pitchFamily="18" charset="0"/>
              <a:cs typeface="Times New Roman" panose="02020603050405020304" pitchFamily="18" charset="0"/>
            </a:rPr>
            <a:t>R-9000 -Exclusão de eventos</a:t>
          </a:r>
        </a:p>
      </dgm:t>
    </dgm:pt>
    <dgm:pt modelId="{0C1150FE-0714-4B9E-A365-7DE171229120}" type="parTrans" cxnId="{12FC3392-8EBC-4931-9F08-4224DC032A69}">
      <dgm:prSet/>
      <dgm:spPr/>
      <dgm:t>
        <a:bodyPr/>
        <a:lstStyle/>
        <a:p>
          <a:endParaRPr lang="en-US" sz="1800" b="1">
            <a:latin typeface="Times New Roman" panose="02020603050405020304" pitchFamily="18" charset="0"/>
            <a:cs typeface="Times New Roman" panose="02020603050405020304" pitchFamily="18" charset="0"/>
          </a:endParaRPr>
        </a:p>
      </dgm:t>
    </dgm:pt>
    <dgm:pt modelId="{8C99E0C1-400C-4002-A583-3E91A4382149}" type="sibTrans" cxnId="{12FC3392-8EBC-4931-9F08-4224DC032A69}">
      <dgm:prSet/>
      <dgm:spPr/>
      <dgm:t>
        <a:bodyPr/>
        <a:lstStyle/>
        <a:p>
          <a:endParaRPr lang="en-US" sz="1800" b="1">
            <a:latin typeface="Times New Roman" panose="02020603050405020304" pitchFamily="18" charset="0"/>
            <a:cs typeface="Times New Roman" panose="02020603050405020304" pitchFamily="18" charset="0"/>
          </a:endParaRPr>
        </a:p>
      </dgm:t>
    </dgm:pt>
    <dgm:pt modelId="{7FADDB75-1D9A-4C35-825B-5337EE8DAF9A}" type="pres">
      <dgm:prSet presAssocID="{B52F75E3-EF9D-47C0-B5F1-40A4A59EABF9}" presName="Name0" presStyleCnt="0">
        <dgm:presLayoutVars>
          <dgm:dir/>
          <dgm:resizeHandles val="exact"/>
        </dgm:presLayoutVars>
      </dgm:prSet>
      <dgm:spPr/>
    </dgm:pt>
    <dgm:pt modelId="{ACD26DF6-238A-474C-98C9-E6045352B6D1}" type="pres">
      <dgm:prSet presAssocID="{22393DE8-58F1-474A-AFFE-7BEEB0FE06FC}" presName="node" presStyleLbl="node1" presStyleIdx="0" presStyleCnt="15">
        <dgm:presLayoutVars>
          <dgm:bulletEnabled val="1"/>
        </dgm:presLayoutVars>
      </dgm:prSet>
      <dgm:spPr/>
    </dgm:pt>
    <dgm:pt modelId="{35EA20C2-F950-4FEB-B69C-86E186FC3513}" type="pres">
      <dgm:prSet presAssocID="{7E104C39-69EE-4C88-8022-523D387E8A9B}" presName="sibTrans" presStyleLbl="sibTrans1D1" presStyleIdx="0" presStyleCnt="14"/>
      <dgm:spPr/>
    </dgm:pt>
    <dgm:pt modelId="{114CCE72-B3EB-4342-A550-79CE813FAF62}" type="pres">
      <dgm:prSet presAssocID="{7E104C39-69EE-4C88-8022-523D387E8A9B}" presName="connectorText" presStyleLbl="sibTrans1D1" presStyleIdx="0" presStyleCnt="14"/>
      <dgm:spPr/>
    </dgm:pt>
    <dgm:pt modelId="{15F253D2-7A3B-4FE6-AB45-F81588F19D33}" type="pres">
      <dgm:prSet presAssocID="{6B74C364-E758-4ABA-B2B0-5A6D179662B6}" presName="node" presStyleLbl="node1" presStyleIdx="1" presStyleCnt="15">
        <dgm:presLayoutVars>
          <dgm:bulletEnabled val="1"/>
        </dgm:presLayoutVars>
      </dgm:prSet>
      <dgm:spPr/>
    </dgm:pt>
    <dgm:pt modelId="{EA37E986-0805-417D-A04C-0E99EC63FF28}" type="pres">
      <dgm:prSet presAssocID="{5DD69324-A6CD-4DBE-958D-A65FAE18218E}" presName="sibTrans" presStyleLbl="sibTrans1D1" presStyleIdx="1" presStyleCnt="14"/>
      <dgm:spPr/>
    </dgm:pt>
    <dgm:pt modelId="{2D97851E-8DD9-426F-A0A8-81D934EDB534}" type="pres">
      <dgm:prSet presAssocID="{5DD69324-A6CD-4DBE-958D-A65FAE18218E}" presName="connectorText" presStyleLbl="sibTrans1D1" presStyleIdx="1" presStyleCnt="14"/>
      <dgm:spPr/>
    </dgm:pt>
    <dgm:pt modelId="{A6D25846-66C9-4CF5-8971-A162CC362065}" type="pres">
      <dgm:prSet presAssocID="{4638DD20-18BD-4685-9C99-4A8C13FF90FB}" presName="node" presStyleLbl="node1" presStyleIdx="2" presStyleCnt="15">
        <dgm:presLayoutVars>
          <dgm:bulletEnabled val="1"/>
        </dgm:presLayoutVars>
      </dgm:prSet>
      <dgm:spPr/>
    </dgm:pt>
    <dgm:pt modelId="{7BAA479F-16F5-4A8E-839A-0FA7C79DD8A3}" type="pres">
      <dgm:prSet presAssocID="{4E850100-0557-4551-B605-8A00FAF22AA3}" presName="sibTrans" presStyleLbl="sibTrans1D1" presStyleIdx="2" presStyleCnt="14"/>
      <dgm:spPr/>
    </dgm:pt>
    <dgm:pt modelId="{E37E2C22-CFFC-4967-87B3-83103CF56D13}" type="pres">
      <dgm:prSet presAssocID="{4E850100-0557-4551-B605-8A00FAF22AA3}" presName="connectorText" presStyleLbl="sibTrans1D1" presStyleIdx="2" presStyleCnt="14"/>
      <dgm:spPr/>
    </dgm:pt>
    <dgm:pt modelId="{2CC2CB36-A0B0-41C7-863C-EAC45F8CE35B}" type="pres">
      <dgm:prSet presAssocID="{914CCB5C-AE46-442C-80A5-B9E24E9162DF}" presName="node" presStyleLbl="node1" presStyleIdx="3" presStyleCnt="15">
        <dgm:presLayoutVars>
          <dgm:bulletEnabled val="1"/>
        </dgm:presLayoutVars>
      </dgm:prSet>
      <dgm:spPr/>
    </dgm:pt>
    <dgm:pt modelId="{E9ECA185-797D-442D-94FC-5D7D8613A7E0}" type="pres">
      <dgm:prSet presAssocID="{B404EB37-AD74-4260-8914-F031511345FB}" presName="sibTrans" presStyleLbl="sibTrans1D1" presStyleIdx="3" presStyleCnt="14"/>
      <dgm:spPr/>
    </dgm:pt>
    <dgm:pt modelId="{8B9C5242-D684-48E6-9847-A928B2FA5EF7}" type="pres">
      <dgm:prSet presAssocID="{B404EB37-AD74-4260-8914-F031511345FB}" presName="connectorText" presStyleLbl="sibTrans1D1" presStyleIdx="3" presStyleCnt="14"/>
      <dgm:spPr/>
    </dgm:pt>
    <dgm:pt modelId="{F27D5CD8-B6FB-4174-9501-71A6E513CB8E}" type="pres">
      <dgm:prSet presAssocID="{F4A64B0C-E5CA-4231-B46B-EE3A61980B62}" presName="node" presStyleLbl="node1" presStyleIdx="4" presStyleCnt="15">
        <dgm:presLayoutVars>
          <dgm:bulletEnabled val="1"/>
        </dgm:presLayoutVars>
      </dgm:prSet>
      <dgm:spPr/>
    </dgm:pt>
    <dgm:pt modelId="{EDD7A31E-15AB-4627-AEE2-14F413ACD2B9}" type="pres">
      <dgm:prSet presAssocID="{4DC2445E-AA2D-4828-8C17-E6E507C1030B}" presName="sibTrans" presStyleLbl="sibTrans1D1" presStyleIdx="4" presStyleCnt="14"/>
      <dgm:spPr/>
    </dgm:pt>
    <dgm:pt modelId="{EFA589D4-D7D9-46FA-8928-DA70BACCDAB2}" type="pres">
      <dgm:prSet presAssocID="{4DC2445E-AA2D-4828-8C17-E6E507C1030B}" presName="connectorText" presStyleLbl="sibTrans1D1" presStyleIdx="4" presStyleCnt="14"/>
      <dgm:spPr/>
    </dgm:pt>
    <dgm:pt modelId="{761DFFCD-8EF9-4A9E-B1A9-526A01D8AF1C}" type="pres">
      <dgm:prSet presAssocID="{8E38D47F-2760-47A5-B22E-F5BABBE7EADC}" presName="node" presStyleLbl="node1" presStyleIdx="5" presStyleCnt="15">
        <dgm:presLayoutVars>
          <dgm:bulletEnabled val="1"/>
        </dgm:presLayoutVars>
      </dgm:prSet>
      <dgm:spPr/>
    </dgm:pt>
    <dgm:pt modelId="{1AF56429-258A-4D01-A3AB-F966579F2D01}" type="pres">
      <dgm:prSet presAssocID="{EEAD5D29-BDBC-4037-BED5-82F25CF169B7}" presName="sibTrans" presStyleLbl="sibTrans1D1" presStyleIdx="5" presStyleCnt="14"/>
      <dgm:spPr/>
    </dgm:pt>
    <dgm:pt modelId="{33D33E6D-4198-4DD2-9659-16E3C5467E94}" type="pres">
      <dgm:prSet presAssocID="{EEAD5D29-BDBC-4037-BED5-82F25CF169B7}" presName="connectorText" presStyleLbl="sibTrans1D1" presStyleIdx="5" presStyleCnt="14"/>
      <dgm:spPr/>
    </dgm:pt>
    <dgm:pt modelId="{C4CC2F3F-0769-4628-B24F-6A320F9CE943}" type="pres">
      <dgm:prSet presAssocID="{EFF95156-07CC-4135-BFE6-A162312807B7}" presName="node" presStyleLbl="node1" presStyleIdx="6" presStyleCnt="15">
        <dgm:presLayoutVars>
          <dgm:bulletEnabled val="1"/>
        </dgm:presLayoutVars>
      </dgm:prSet>
      <dgm:spPr/>
    </dgm:pt>
    <dgm:pt modelId="{1BE594FD-BAC7-4B67-9D0E-95135AD32D29}" type="pres">
      <dgm:prSet presAssocID="{E1FCD7DA-89A2-418C-86AB-85B453B4DEA0}" presName="sibTrans" presStyleLbl="sibTrans1D1" presStyleIdx="6" presStyleCnt="14"/>
      <dgm:spPr/>
    </dgm:pt>
    <dgm:pt modelId="{1446E9B9-A8BC-4531-BFDB-915702ECF062}" type="pres">
      <dgm:prSet presAssocID="{E1FCD7DA-89A2-418C-86AB-85B453B4DEA0}" presName="connectorText" presStyleLbl="sibTrans1D1" presStyleIdx="6" presStyleCnt="14"/>
      <dgm:spPr/>
    </dgm:pt>
    <dgm:pt modelId="{C9CCD212-886F-45BB-A0F8-712DBDF2ED38}" type="pres">
      <dgm:prSet presAssocID="{A5FB4E50-9B7D-4AF6-B47C-24AD14ADE861}" presName="node" presStyleLbl="node1" presStyleIdx="7" presStyleCnt="15">
        <dgm:presLayoutVars>
          <dgm:bulletEnabled val="1"/>
        </dgm:presLayoutVars>
      </dgm:prSet>
      <dgm:spPr/>
    </dgm:pt>
    <dgm:pt modelId="{5848589B-04A2-48A5-AC4D-F091BA8501D1}" type="pres">
      <dgm:prSet presAssocID="{62056F59-3E39-43A0-B784-43DF14A57B61}" presName="sibTrans" presStyleLbl="sibTrans1D1" presStyleIdx="7" presStyleCnt="14"/>
      <dgm:spPr/>
    </dgm:pt>
    <dgm:pt modelId="{7F7D03B2-548F-4B6C-A837-1991B63079EB}" type="pres">
      <dgm:prSet presAssocID="{62056F59-3E39-43A0-B784-43DF14A57B61}" presName="connectorText" presStyleLbl="sibTrans1D1" presStyleIdx="7" presStyleCnt="14"/>
      <dgm:spPr/>
    </dgm:pt>
    <dgm:pt modelId="{D20314CA-AB8B-48B9-BE2D-E88CC4D5BF58}" type="pres">
      <dgm:prSet presAssocID="{9D5C2015-688A-4CA9-ADF5-136C7D840EAB}" presName="node" presStyleLbl="node1" presStyleIdx="8" presStyleCnt="15">
        <dgm:presLayoutVars>
          <dgm:bulletEnabled val="1"/>
        </dgm:presLayoutVars>
      </dgm:prSet>
      <dgm:spPr/>
    </dgm:pt>
    <dgm:pt modelId="{2FF648DF-5F3F-4708-97AB-6D7E58C36B27}" type="pres">
      <dgm:prSet presAssocID="{E57CB096-FC83-456A-89C2-10CD60B633B4}" presName="sibTrans" presStyleLbl="sibTrans1D1" presStyleIdx="8" presStyleCnt="14"/>
      <dgm:spPr/>
    </dgm:pt>
    <dgm:pt modelId="{E6C3FF0D-58DB-4E92-9167-8BCE79DD8B7C}" type="pres">
      <dgm:prSet presAssocID="{E57CB096-FC83-456A-89C2-10CD60B633B4}" presName="connectorText" presStyleLbl="sibTrans1D1" presStyleIdx="8" presStyleCnt="14"/>
      <dgm:spPr/>
    </dgm:pt>
    <dgm:pt modelId="{1AE90AE1-45B6-4E9D-A520-1512752CE80D}" type="pres">
      <dgm:prSet presAssocID="{8F766828-392A-4042-A141-015348D1A7ED}" presName="node" presStyleLbl="node1" presStyleIdx="9" presStyleCnt="15">
        <dgm:presLayoutVars>
          <dgm:bulletEnabled val="1"/>
        </dgm:presLayoutVars>
      </dgm:prSet>
      <dgm:spPr/>
    </dgm:pt>
    <dgm:pt modelId="{C463418E-8FB8-436F-B7B8-A86DE2D5C510}" type="pres">
      <dgm:prSet presAssocID="{85A81D6B-BA33-42D9-89EB-E8A39A180B1E}" presName="sibTrans" presStyleLbl="sibTrans1D1" presStyleIdx="9" presStyleCnt="14"/>
      <dgm:spPr/>
    </dgm:pt>
    <dgm:pt modelId="{AAA1594E-97D2-43D1-8837-4A50D534381D}" type="pres">
      <dgm:prSet presAssocID="{85A81D6B-BA33-42D9-89EB-E8A39A180B1E}" presName="connectorText" presStyleLbl="sibTrans1D1" presStyleIdx="9" presStyleCnt="14"/>
      <dgm:spPr/>
    </dgm:pt>
    <dgm:pt modelId="{FDCBF88F-1368-4124-8002-28EA62861207}" type="pres">
      <dgm:prSet presAssocID="{1F95853A-2AD2-4929-9AC6-1424C791AFC5}" presName="node" presStyleLbl="node1" presStyleIdx="10" presStyleCnt="15">
        <dgm:presLayoutVars>
          <dgm:bulletEnabled val="1"/>
        </dgm:presLayoutVars>
      </dgm:prSet>
      <dgm:spPr/>
    </dgm:pt>
    <dgm:pt modelId="{43D6E280-DF84-4014-BF39-9B5873C6D52B}" type="pres">
      <dgm:prSet presAssocID="{4E7D9B11-33E3-4FAA-B215-4895A9AA9289}" presName="sibTrans" presStyleLbl="sibTrans1D1" presStyleIdx="10" presStyleCnt="14"/>
      <dgm:spPr/>
    </dgm:pt>
    <dgm:pt modelId="{5061C65D-B4D2-4F34-8B85-A16D0E82D500}" type="pres">
      <dgm:prSet presAssocID="{4E7D9B11-33E3-4FAA-B215-4895A9AA9289}" presName="connectorText" presStyleLbl="sibTrans1D1" presStyleIdx="10" presStyleCnt="14"/>
      <dgm:spPr/>
    </dgm:pt>
    <dgm:pt modelId="{8C3EB500-2DD9-4D49-8025-EB57AEEADC5D}" type="pres">
      <dgm:prSet presAssocID="{FC625D30-777F-467C-88DF-BF320D7BD332}" presName="node" presStyleLbl="node1" presStyleIdx="11" presStyleCnt="15">
        <dgm:presLayoutVars>
          <dgm:bulletEnabled val="1"/>
        </dgm:presLayoutVars>
      </dgm:prSet>
      <dgm:spPr/>
    </dgm:pt>
    <dgm:pt modelId="{867823FB-AADF-41CC-8B8D-DF0572B14C9A}" type="pres">
      <dgm:prSet presAssocID="{1E3D32AD-8E89-4C86-90F9-359C04A2CF51}" presName="sibTrans" presStyleLbl="sibTrans1D1" presStyleIdx="11" presStyleCnt="14"/>
      <dgm:spPr/>
    </dgm:pt>
    <dgm:pt modelId="{A5407307-90B8-4A7A-8054-5685DEEEFAC8}" type="pres">
      <dgm:prSet presAssocID="{1E3D32AD-8E89-4C86-90F9-359C04A2CF51}" presName="connectorText" presStyleLbl="sibTrans1D1" presStyleIdx="11" presStyleCnt="14"/>
      <dgm:spPr/>
    </dgm:pt>
    <dgm:pt modelId="{CF412BAC-0FEF-4591-9949-7DCAC9666CDD}" type="pres">
      <dgm:prSet presAssocID="{5047D5EE-4802-4C64-A819-9EEEF0F69258}" presName="node" presStyleLbl="node1" presStyleIdx="12" presStyleCnt="15">
        <dgm:presLayoutVars>
          <dgm:bulletEnabled val="1"/>
        </dgm:presLayoutVars>
      </dgm:prSet>
      <dgm:spPr/>
    </dgm:pt>
    <dgm:pt modelId="{A39DD0F1-3C05-4857-BA7E-53201BC6D640}" type="pres">
      <dgm:prSet presAssocID="{4447819E-29A8-4D52-B317-8A20CDD962F4}" presName="sibTrans" presStyleLbl="sibTrans1D1" presStyleIdx="12" presStyleCnt="14"/>
      <dgm:spPr/>
    </dgm:pt>
    <dgm:pt modelId="{E47CF043-1CD1-4649-8B19-795EA3210412}" type="pres">
      <dgm:prSet presAssocID="{4447819E-29A8-4D52-B317-8A20CDD962F4}" presName="connectorText" presStyleLbl="sibTrans1D1" presStyleIdx="12" presStyleCnt="14"/>
      <dgm:spPr/>
    </dgm:pt>
    <dgm:pt modelId="{06E3A448-67B5-483D-B386-297330CD4674}" type="pres">
      <dgm:prSet presAssocID="{DB65DE0D-2A3D-4DA0-8157-BE83410757C1}" presName="node" presStyleLbl="node1" presStyleIdx="13" presStyleCnt="15">
        <dgm:presLayoutVars>
          <dgm:bulletEnabled val="1"/>
        </dgm:presLayoutVars>
      </dgm:prSet>
      <dgm:spPr/>
    </dgm:pt>
    <dgm:pt modelId="{CA0FAC90-91E8-4690-A81E-443097FD0AA5}" type="pres">
      <dgm:prSet presAssocID="{05D02A8A-B981-4CD9-81F3-D48BFE060E6A}" presName="sibTrans" presStyleLbl="sibTrans1D1" presStyleIdx="13" presStyleCnt="14"/>
      <dgm:spPr/>
    </dgm:pt>
    <dgm:pt modelId="{A65A0F90-3EA7-4863-88A6-B1A0FA13465E}" type="pres">
      <dgm:prSet presAssocID="{05D02A8A-B981-4CD9-81F3-D48BFE060E6A}" presName="connectorText" presStyleLbl="sibTrans1D1" presStyleIdx="13" presStyleCnt="14"/>
      <dgm:spPr/>
    </dgm:pt>
    <dgm:pt modelId="{84AEFD15-0698-4D99-BC4B-843B318AC5D0}" type="pres">
      <dgm:prSet presAssocID="{CCA26FA8-B56D-4E9E-B3D5-0B5BE284E4BE}" presName="node" presStyleLbl="node1" presStyleIdx="14" presStyleCnt="15">
        <dgm:presLayoutVars>
          <dgm:bulletEnabled val="1"/>
        </dgm:presLayoutVars>
      </dgm:prSet>
      <dgm:spPr/>
    </dgm:pt>
  </dgm:ptLst>
  <dgm:cxnLst>
    <dgm:cxn modelId="{16A73602-0106-4203-930D-387BA8368C66}" srcId="{B52F75E3-EF9D-47C0-B5F1-40A4A59EABF9}" destId="{FC625D30-777F-467C-88DF-BF320D7BD332}" srcOrd="11" destOrd="0" parTransId="{97B2E052-1500-4C91-8C81-DD95C45B941E}" sibTransId="{1E3D32AD-8E89-4C86-90F9-359C04A2CF51}"/>
    <dgm:cxn modelId="{E9927E0D-1AFD-4DEA-A88C-6DFA80145AEB}" type="presOf" srcId="{EFF95156-07CC-4135-BFE6-A162312807B7}" destId="{C4CC2F3F-0769-4628-B24F-6A320F9CE943}" srcOrd="0" destOrd="0" presId="urn:microsoft.com/office/officeart/2016/7/layout/RepeatingBendingProcessNew"/>
    <dgm:cxn modelId="{C3FCF30F-2F43-4DE7-B754-AA0A7A10174C}" type="presOf" srcId="{5047D5EE-4802-4C64-A819-9EEEF0F69258}" destId="{CF412BAC-0FEF-4591-9949-7DCAC9666CDD}" srcOrd="0" destOrd="0" presId="urn:microsoft.com/office/officeart/2016/7/layout/RepeatingBendingProcessNew"/>
    <dgm:cxn modelId="{C97F3311-4AD4-42FA-A584-C69A26DB3081}" type="presOf" srcId="{85A81D6B-BA33-42D9-89EB-E8A39A180B1E}" destId="{AAA1594E-97D2-43D1-8837-4A50D534381D}" srcOrd="1" destOrd="0" presId="urn:microsoft.com/office/officeart/2016/7/layout/RepeatingBendingProcessNew"/>
    <dgm:cxn modelId="{4712F015-1209-47AB-AD4B-D35D76EF3D30}" srcId="{B52F75E3-EF9D-47C0-B5F1-40A4A59EABF9}" destId="{22393DE8-58F1-474A-AFFE-7BEEB0FE06FC}" srcOrd="0" destOrd="0" parTransId="{2F9CF4FF-BB5C-454B-82FD-0D4408104C81}" sibTransId="{7E104C39-69EE-4C88-8022-523D387E8A9B}"/>
    <dgm:cxn modelId="{256F741D-2967-4281-8B38-54C9EDE83F3C}" type="presOf" srcId="{4E7D9B11-33E3-4FAA-B215-4895A9AA9289}" destId="{5061C65D-B4D2-4F34-8B85-A16D0E82D500}" srcOrd="1" destOrd="0" presId="urn:microsoft.com/office/officeart/2016/7/layout/RepeatingBendingProcessNew"/>
    <dgm:cxn modelId="{343DDF23-E174-413F-80E3-37FDB09351C4}" type="presOf" srcId="{4E7D9B11-33E3-4FAA-B215-4895A9AA9289}" destId="{43D6E280-DF84-4014-BF39-9B5873C6D52B}" srcOrd="0" destOrd="0" presId="urn:microsoft.com/office/officeart/2016/7/layout/RepeatingBendingProcessNew"/>
    <dgm:cxn modelId="{CB8E7625-8E49-462B-AA32-496BB82790E2}" type="presOf" srcId="{22393DE8-58F1-474A-AFFE-7BEEB0FE06FC}" destId="{ACD26DF6-238A-474C-98C9-E6045352B6D1}" srcOrd="0" destOrd="0" presId="urn:microsoft.com/office/officeart/2016/7/layout/RepeatingBendingProcessNew"/>
    <dgm:cxn modelId="{98446027-D249-41F2-BEA6-56330737FA2E}" srcId="{B52F75E3-EF9D-47C0-B5F1-40A4A59EABF9}" destId="{DB65DE0D-2A3D-4DA0-8157-BE83410757C1}" srcOrd="13" destOrd="0" parTransId="{D4B8C0A1-A192-4594-8FCF-25E86089BA43}" sibTransId="{05D02A8A-B981-4CD9-81F3-D48BFE060E6A}"/>
    <dgm:cxn modelId="{C3ED6827-77B3-4FB4-AAA1-F9F80238B36D}" type="presOf" srcId="{05D02A8A-B981-4CD9-81F3-D48BFE060E6A}" destId="{CA0FAC90-91E8-4690-A81E-443097FD0AA5}" srcOrd="0" destOrd="0" presId="urn:microsoft.com/office/officeart/2016/7/layout/RepeatingBendingProcessNew"/>
    <dgm:cxn modelId="{6431DD2A-C282-4087-A421-2CB47DB54815}" type="presOf" srcId="{8E38D47F-2760-47A5-B22E-F5BABBE7EADC}" destId="{761DFFCD-8EF9-4A9E-B1A9-526A01D8AF1C}" srcOrd="0" destOrd="0" presId="urn:microsoft.com/office/officeart/2016/7/layout/RepeatingBendingProcessNew"/>
    <dgm:cxn modelId="{DCF0CB30-BD06-4599-881E-77E5207D1F16}" type="presOf" srcId="{A5FB4E50-9B7D-4AF6-B47C-24AD14ADE861}" destId="{C9CCD212-886F-45BB-A0F8-712DBDF2ED38}" srcOrd="0" destOrd="0" presId="urn:microsoft.com/office/officeart/2016/7/layout/RepeatingBendingProcessNew"/>
    <dgm:cxn modelId="{04677033-0CF7-4804-B2C3-1A196F50A892}" type="presOf" srcId="{CCA26FA8-B56D-4E9E-B3D5-0B5BE284E4BE}" destId="{84AEFD15-0698-4D99-BC4B-843B318AC5D0}" srcOrd="0" destOrd="0" presId="urn:microsoft.com/office/officeart/2016/7/layout/RepeatingBendingProcessNew"/>
    <dgm:cxn modelId="{DD051C41-5133-4173-854F-4E88908D0A0A}" srcId="{B52F75E3-EF9D-47C0-B5F1-40A4A59EABF9}" destId="{A5FB4E50-9B7D-4AF6-B47C-24AD14ADE861}" srcOrd="7" destOrd="0" parTransId="{BF994CA1-9C8F-4B1C-A229-E38FCA7E470F}" sibTransId="{62056F59-3E39-43A0-B784-43DF14A57B61}"/>
    <dgm:cxn modelId="{BA17E74B-CCAB-49CE-8E36-EF6E5026DF44}" type="presOf" srcId="{F4A64B0C-E5CA-4231-B46B-EE3A61980B62}" destId="{F27D5CD8-B6FB-4174-9501-71A6E513CB8E}" srcOrd="0" destOrd="0" presId="urn:microsoft.com/office/officeart/2016/7/layout/RepeatingBendingProcessNew"/>
    <dgm:cxn modelId="{A2E5346E-86EF-410B-927B-C50A1AC34B5D}" type="presOf" srcId="{7E104C39-69EE-4C88-8022-523D387E8A9B}" destId="{114CCE72-B3EB-4342-A550-79CE813FAF62}" srcOrd="1" destOrd="0" presId="urn:microsoft.com/office/officeart/2016/7/layout/RepeatingBendingProcessNew"/>
    <dgm:cxn modelId="{601D2650-5237-4F36-A58A-355D00A62A6E}" type="presOf" srcId="{85A81D6B-BA33-42D9-89EB-E8A39A180B1E}" destId="{C463418E-8FB8-436F-B7B8-A86DE2D5C510}" srcOrd="0" destOrd="0" presId="urn:microsoft.com/office/officeart/2016/7/layout/RepeatingBendingProcessNew"/>
    <dgm:cxn modelId="{DB689A51-6482-4C28-A8D3-E2D9F4800B8A}" type="presOf" srcId="{B404EB37-AD74-4260-8914-F031511345FB}" destId="{E9ECA185-797D-442D-94FC-5D7D8613A7E0}" srcOrd="0" destOrd="0" presId="urn:microsoft.com/office/officeart/2016/7/layout/RepeatingBendingProcessNew"/>
    <dgm:cxn modelId="{AF179A72-4A99-405B-8BF5-CC28907E0BD6}" type="presOf" srcId="{4638DD20-18BD-4685-9C99-4A8C13FF90FB}" destId="{A6D25846-66C9-4CF5-8971-A162CC362065}" srcOrd="0" destOrd="0" presId="urn:microsoft.com/office/officeart/2016/7/layout/RepeatingBendingProcessNew"/>
    <dgm:cxn modelId="{F9A19D72-CBCB-46EB-8C08-14424822486D}" type="presOf" srcId="{4E850100-0557-4551-B605-8A00FAF22AA3}" destId="{E37E2C22-CFFC-4967-87B3-83103CF56D13}" srcOrd="1" destOrd="0" presId="urn:microsoft.com/office/officeart/2016/7/layout/RepeatingBendingProcessNew"/>
    <dgm:cxn modelId="{F1D6FD76-9CC9-438C-BAD9-5BF0FD354DAF}" type="presOf" srcId="{8F766828-392A-4042-A141-015348D1A7ED}" destId="{1AE90AE1-45B6-4E9D-A520-1512752CE80D}" srcOrd="0" destOrd="0" presId="urn:microsoft.com/office/officeart/2016/7/layout/RepeatingBendingProcessNew"/>
    <dgm:cxn modelId="{F83E7B57-1C1D-4603-BD22-1D632AAADF59}" type="presOf" srcId="{DB65DE0D-2A3D-4DA0-8157-BE83410757C1}" destId="{06E3A448-67B5-483D-B386-297330CD4674}" srcOrd="0" destOrd="0" presId="urn:microsoft.com/office/officeart/2016/7/layout/RepeatingBendingProcessNew"/>
    <dgm:cxn modelId="{DCD7FA58-5051-431E-A48E-C62DDD80BD5F}" type="presOf" srcId="{1E3D32AD-8E89-4C86-90F9-359C04A2CF51}" destId="{867823FB-AADF-41CC-8B8D-DF0572B14C9A}" srcOrd="0" destOrd="0" presId="urn:microsoft.com/office/officeart/2016/7/layout/RepeatingBendingProcessNew"/>
    <dgm:cxn modelId="{0A453279-1894-49AC-999F-C69D2ED3DFDA}" type="presOf" srcId="{7E104C39-69EE-4C88-8022-523D387E8A9B}" destId="{35EA20C2-F950-4FEB-B69C-86E186FC3513}" srcOrd="0" destOrd="0" presId="urn:microsoft.com/office/officeart/2016/7/layout/RepeatingBendingProcessNew"/>
    <dgm:cxn modelId="{1B2A387A-9252-4A30-A3AC-166CB1F89A01}" type="presOf" srcId="{62056F59-3E39-43A0-B784-43DF14A57B61}" destId="{5848589B-04A2-48A5-AC4D-F091BA8501D1}" srcOrd="0" destOrd="0" presId="urn:microsoft.com/office/officeart/2016/7/layout/RepeatingBendingProcessNew"/>
    <dgm:cxn modelId="{81424983-CC3E-425B-BD05-E20D033BF8DC}" srcId="{B52F75E3-EF9D-47C0-B5F1-40A4A59EABF9}" destId="{EFF95156-07CC-4135-BFE6-A162312807B7}" srcOrd="6" destOrd="0" parTransId="{138E0CCA-436B-4F30-B3C4-F28A26217582}" sibTransId="{E1FCD7DA-89A2-418C-86AB-85B453B4DEA0}"/>
    <dgm:cxn modelId="{9F58F883-C827-4542-93A4-D69077576DAF}" srcId="{B52F75E3-EF9D-47C0-B5F1-40A4A59EABF9}" destId="{4638DD20-18BD-4685-9C99-4A8C13FF90FB}" srcOrd="2" destOrd="0" parTransId="{B7B28FAC-7BFF-4569-B584-0BF4DED63E1C}" sibTransId="{4E850100-0557-4551-B605-8A00FAF22AA3}"/>
    <dgm:cxn modelId="{0BB21B85-06BC-4E10-A72B-A55454E10D63}" srcId="{B52F75E3-EF9D-47C0-B5F1-40A4A59EABF9}" destId="{8F766828-392A-4042-A141-015348D1A7ED}" srcOrd="9" destOrd="0" parTransId="{6855F155-0139-432E-8BA5-5B6E8C250E74}" sibTransId="{85A81D6B-BA33-42D9-89EB-E8A39A180B1E}"/>
    <dgm:cxn modelId="{56B94E85-8C48-49E6-8C0B-F9BB58F8CADA}" srcId="{B52F75E3-EF9D-47C0-B5F1-40A4A59EABF9}" destId="{6B74C364-E758-4ABA-B2B0-5A6D179662B6}" srcOrd="1" destOrd="0" parTransId="{B1BF519B-84AF-45DC-87AE-FE3854136C22}" sibTransId="{5DD69324-A6CD-4DBE-958D-A65FAE18218E}"/>
    <dgm:cxn modelId="{426BF989-1B3D-4FA5-9F84-3FF787DC32C1}" type="presOf" srcId="{E1FCD7DA-89A2-418C-86AB-85B453B4DEA0}" destId="{1BE594FD-BAC7-4B67-9D0E-95135AD32D29}" srcOrd="0" destOrd="0" presId="urn:microsoft.com/office/officeart/2016/7/layout/RepeatingBendingProcessNew"/>
    <dgm:cxn modelId="{0A97958A-F159-4315-9A7C-81CC0E6FA452}" type="presOf" srcId="{E57CB096-FC83-456A-89C2-10CD60B633B4}" destId="{E6C3FF0D-58DB-4E92-9167-8BCE79DD8B7C}" srcOrd="1" destOrd="0" presId="urn:microsoft.com/office/officeart/2016/7/layout/RepeatingBendingProcessNew"/>
    <dgm:cxn modelId="{5800908B-FFD6-4822-B428-CF2D65BF12C2}" srcId="{B52F75E3-EF9D-47C0-B5F1-40A4A59EABF9}" destId="{914CCB5C-AE46-442C-80A5-B9E24E9162DF}" srcOrd="3" destOrd="0" parTransId="{B318EC27-1A16-4CD4-9A5F-E6776E0B4D1E}" sibTransId="{B404EB37-AD74-4260-8914-F031511345FB}"/>
    <dgm:cxn modelId="{C84A8C90-FEA9-415B-9202-0BFB925AC102}" type="presOf" srcId="{5DD69324-A6CD-4DBE-958D-A65FAE18218E}" destId="{2D97851E-8DD9-426F-A0A8-81D934EDB534}" srcOrd="1" destOrd="0" presId="urn:microsoft.com/office/officeart/2016/7/layout/RepeatingBendingProcessNew"/>
    <dgm:cxn modelId="{3A41B790-2F89-4929-90A2-2672B4FEEEA3}" type="presOf" srcId="{B404EB37-AD74-4260-8914-F031511345FB}" destId="{8B9C5242-D684-48E6-9847-A928B2FA5EF7}" srcOrd="1" destOrd="0" presId="urn:microsoft.com/office/officeart/2016/7/layout/RepeatingBendingProcessNew"/>
    <dgm:cxn modelId="{C13DE991-0602-404B-ABF2-0C59E24620AB}" type="presOf" srcId="{4DC2445E-AA2D-4828-8C17-E6E507C1030B}" destId="{EFA589D4-D7D9-46FA-8928-DA70BACCDAB2}" srcOrd="1" destOrd="0" presId="urn:microsoft.com/office/officeart/2016/7/layout/RepeatingBendingProcessNew"/>
    <dgm:cxn modelId="{12FC3392-8EBC-4931-9F08-4224DC032A69}" srcId="{B52F75E3-EF9D-47C0-B5F1-40A4A59EABF9}" destId="{CCA26FA8-B56D-4E9E-B3D5-0B5BE284E4BE}" srcOrd="14" destOrd="0" parTransId="{0C1150FE-0714-4B9E-A365-7DE171229120}" sibTransId="{8C99E0C1-400C-4002-A583-3E91A4382149}"/>
    <dgm:cxn modelId="{B6EDAC96-158E-4AAC-9D99-F530B71692AF}" type="presOf" srcId="{4447819E-29A8-4D52-B317-8A20CDD962F4}" destId="{E47CF043-1CD1-4649-8B19-795EA3210412}" srcOrd="1" destOrd="0" presId="urn:microsoft.com/office/officeart/2016/7/layout/RepeatingBendingProcessNew"/>
    <dgm:cxn modelId="{129F8FA1-5E33-40DF-A31D-DD92A006B68E}" type="presOf" srcId="{9D5C2015-688A-4CA9-ADF5-136C7D840EAB}" destId="{D20314CA-AB8B-48B9-BE2D-E88CC4D5BF58}" srcOrd="0" destOrd="0" presId="urn:microsoft.com/office/officeart/2016/7/layout/RepeatingBendingProcessNew"/>
    <dgm:cxn modelId="{32A42EA4-2FC7-4F50-9ECB-6615D914B0F1}" type="presOf" srcId="{EEAD5D29-BDBC-4037-BED5-82F25CF169B7}" destId="{1AF56429-258A-4D01-A3AB-F966579F2D01}" srcOrd="0" destOrd="0" presId="urn:microsoft.com/office/officeart/2016/7/layout/RepeatingBendingProcessNew"/>
    <dgm:cxn modelId="{E14968A7-3894-49A9-9C49-BA603FDF870E}" srcId="{B52F75E3-EF9D-47C0-B5F1-40A4A59EABF9}" destId="{8E38D47F-2760-47A5-B22E-F5BABBE7EADC}" srcOrd="5" destOrd="0" parTransId="{31B46431-AEE6-449E-9E3E-311C72B42BB6}" sibTransId="{EEAD5D29-BDBC-4037-BED5-82F25CF169B7}"/>
    <dgm:cxn modelId="{B0AB93B0-6408-4E1F-A99C-7D4BFA88534C}" srcId="{B52F75E3-EF9D-47C0-B5F1-40A4A59EABF9}" destId="{5047D5EE-4802-4C64-A819-9EEEF0F69258}" srcOrd="12" destOrd="0" parTransId="{173011CB-C964-4CA8-BF1C-20627894BFD6}" sibTransId="{4447819E-29A8-4D52-B317-8A20CDD962F4}"/>
    <dgm:cxn modelId="{C924F2B0-BA98-4DB5-BFFD-0344FD2DE356}" type="presOf" srcId="{B52F75E3-EF9D-47C0-B5F1-40A4A59EABF9}" destId="{7FADDB75-1D9A-4C35-825B-5337EE8DAF9A}" srcOrd="0" destOrd="0" presId="urn:microsoft.com/office/officeart/2016/7/layout/RepeatingBendingProcessNew"/>
    <dgm:cxn modelId="{F81C82B6-429E-4D06-86B4-D3EFE6C4CEA0}" srcId="{B52F75E3-EF9D-47C0-B5F1-40A4A59EABF9}" destId="{F4A64B0C-E5CA-4231-B46B-EE3A61980B62}" srcOrd="4" destOrd="0" parTransId="{7F995B10-5AEC-4BD6-A83F-9BF8C7453D4D}" sibTransId="{4DC2445E-AA2D-4828-8C17-E6E507C1030B}"/>
    <dgm:cxn modelId="{9F3527BB-3D13-4333-9536-0A7627C5AB4C}" type="presOf" srcId="{4DC2445E-AA2D-4828-8C17-E6E507C1030B}" destId="{EDD7A31E-15AB-4627-AEE2-14F413ACD2B9}" srcOrd="0" destOrd="0" presId="urn:microsoft.com/office/officeart/2016/7/layout/RepeatingBendingProcessNew"/>
    <dgm:cxn modelId="{2AD706BF-F94F-415D-B7E4-6B7852089B63}" type="presOf" srcId="{1E3D32AD-8E89-4C86-90F9-359C04A2CF51}" destId="{A5407307-90B8-4A7A-8054-5685DEEEFAC8}" srcOrd="1" destOrd="0" presId="urn:microsoft.com/office/officeart/2016/7/layout/RepeatingBendingProcessNew"/>
    <dgm:cxn modelId="{E4F256C0-2E10-4693-8328-9E7851EE28F4}" type="presOf" srcId="{05D02A8A-B981-4CD9-81F3-D48BFE060E6A}" destId="{A65A0F90-3EA7-4863-88A6-B1A0FA13465E}" srcOrd="1" destOrd="0" presId="urn:microsoft.com/office/officeart/2016/7/layout/RepeatingBendingProcessNew"/>
    <dgm:cxn modelId="{61CB12C2-9ECC-4381-AF6C-9EB6395AEC28}" type="presOf" srcId="{6B74C364-E758-4ABA-B2B0-5A6D179662B6}" destId="{15F253D2-7A3B-4FE6-AB45-F81588F19D33}" srcOrd="0" destOrd="0" presId="urn:microsoft.com/office/officeart/2016/7/layout/RepeatingBendingProcessNew"/>
    <dgm:cxn modelId="{431F64C8-ED2E-42D6-8130-1E70B153B176}" type="presOf" srcId="{4447819E-29A8-4D52-B317-8A20CDD962F4}" destId="{A39DD0F1-3C05-4857-BA7E-53201BC6D640}" srcOrd="0" destOrd="0" presId="urn:microsoft.com/office/officeart/2016/7/layout/RepeatingBendingProcessNew"/>
    <dgm:cxn modelId="{F54CE7CE-64EC-417B-91B9-8B6313CE7BF9}" srcId="{B52F75E3-EF9D-47C0-B5F1-40A4A59EABF9}" destId="{1F95853A-2AD2-4929-9AC6-1424C791AFC5}" srcOrd="10" destOrd="0" parTransId="{CAD98850-1B86-45C6-8977-F869C4D0F764}" sibTransId="{4E7D9B11-33E3-4FAA-B215-4895A9AA9289}"/>
    <dgm:cxn modelId="{61C452DB-B3C5-4F84-8C14-1DB39FD00F24}" type="presOf" srcId="{FC625D30-777F-467C-88DF-BF320D7BD332}" destId="{8C3EB500-2DD9-4D49-8025-EB57AEEADC5D}" srcOrd="0" destOrd="0" presId="urn:microsoft.com/office/officeart/2016/7/layout/RepeatingBendingProcessNew"/>
    <dgm:cxn modelId="{C44B87DB-85D0-400E-B01F-16B879F3A896}" type="presOf" srcId="{1F95853A-2AD2-4929-9AC6-1424C791AFC5}" destId="{FDCBF88F-1368-4124-8002-28EA62861207}" srcOrd="0" destOrd="0" presId="urn:microsoft.com/office/officeart/2016/7/layout/RepeatingBendingProcessNew"/>
    <dgm:cxn modelId="{8CAF80DD-F40F-4A4F-869F-369308E724ED}" type="presOf" srcId="{4E850100-0557-4551-B605-8A00FAF22AA3}" destId="{7BAA479F-16F5-4A8E-839A-0FA7C79DD8A3}" srcOrd="0" destOrd="0" presId="urn:microsoft.com/office/officeart/2016/7/layout/RepeatingBendingProcessNew"/>
    <dgm:cxn modelId="{068F69E3-0437-411F-8BC8-6425ACBE6ED2}" type="presOf" srcId="{EEAD5D29-BDBC-4037-BED5-82F25CF169B7}" destId="{33D33E6D-4198-4DD2-9659-16E3C5467E94}" srcOrd="1" destOrd="0" presId="urn:microsoft.com/office/officeart/2016/7/layout/RepeatingBendingProcessNew"/>
    <dgm:cxn modelId="{131788E3-B115-459F-8910-0A04490B651C}" type="presOf" srcId="{E57CB096-FC83-456A-89C2-10CD60B633B4}" destId="{2FF648DF-5F3F-4708-97AB-6D7E58C36B27}" srcOrd="0" destOrd="0" presId="urn:microsoft.com/office/officeart/2016/7/layout/RepeatingBendingProcessNew"/>
    <dgm:cxn modelId="{170465E4-C32C-4A08-98EC-CA49FCC6D105}" srcId="{B52F75E3-EF9D-47C0-B5F1-40A4A59EABF9}" destId="{9D5C2015-688A-4CA9-ADF5-136C7D840EAB}" srcOrd="8" destOrd="0" parTransId="{5462291E-5404-42F5-8A83-DBFB3A7400E4}" sibTransId="{E57CB096-FC83-456A-89C2-10CD60B633B4}"/>
    <dgm:cxn modelId="{3EF602E5-5175-4BAD-A86C-5DD78DDBA6F1}" type="presOf" srcId="{5DD69324-A6CD-4DBE-958D-A65FAE18218E}" destId="{EA37E986-0805-417D-A04C-0E99EC63FF28}" srcOrd="0" destOrd="0" presId="urn:microsoft.com/office/officeart/2016/7/layout/RepeatingBendingProcessNew"/>
    <dgm:cxn modelId="{CD8451EE-EA3C-4D5F-8A7E-5E081746EDEA}" type="presOf" srcId="{62056F59-3E39-43A0-B784-43DF14A57B61}" destId="{7F7D03B2-548F-4B6C-A837-1991B63079EB}" srcOrd="1" destOrd="0" presId="urn:microsoft.com/office/officeart/2016/7/layout/RepeatingBendingProcessNew"/>
    <dgm:cxn modelId="{894CB1F1-F666-4068-9E41-53DD6DEBFD1C}" type="presOf" srcId="{E1FCD7DA-89A2-418C-86AB-85B453B4DEA0}" destId="{1446E9B9-A8BC-4531-BFDB-915702ECF062}" srcOrd="1" destOrd="0" presId="urn:microsoft.com/office/officeart/2016/7/layout/RepeatingBendingProcessNew"/>
    <dgm:cxn modelId="{EC42B7F5-78ED-432C-AA0C-6C53B1AB04CD}" type="presOf" srcId="{914CCB5C-AE46-442C-80A5-B9E24E9162DF}" destId="{2CC2CB36-A0B0-41C7-863C-EAC45F8CE35B}" srcOrd="0" destOrd="0" presId="urn:microsoft.com/office/officeart/2016/7/layout/RepeatingBendingProcessNew"/>
    <dgm:cxn modelId="{31549D20-F0D7-42B3-AA09-32717B0015F9}" type="presParOf" srcId="{7FADDB75-1D9A-4C35-825B-5337EE8DAF9A}" destId="{ACD26DF6-238A-474C-98C9-E6045352B6D1}" srcOrd="0" destOrd="0" presId="urn:microsoft.com/office/officeart/2016/7/layout/RepeatingBendingProcessNew"/>
    <dgm:cxn modelId="{72E93FDB-EA37-4802-956A-326D1522862E}" type="presParOf" srcId="{7FADDB75-1D9A-4C35-825B-5337EE8DAF9A}" destId="{35EA20C2-F950-4FEB-B69C-86E186FC3513}" srcOrd="1" destOrd="0" presId="urn:microsoft.com/office/officeart/2016/7/layout/RepeatingBendingProcessNew"/>
    <dgm:cxn modelId="{75F3D09D-F0D9-4954-942A-5FCEF4C59C3E}" type="presParOf" srcId="{35EA20C2-F950-4FEB-B69C-86E186FC3513}" destId="{114CCE72-B3EB-4342-A550-79CE813FAF62}" srcOrd="0" destOrd="0" presId="urn:microsoft.com/office/officeart/2016/7/layout/RepeatingBendingProcessNew"/>
    <dgm:cxn modelId="{54A63F56-DB98-417D-B955-D0DF832DC521}" type="presParOf" srcId="{7FADDB75-1D9A-4C35-825B-5337EE8DAF9A}" destId="{15F253D2-7A3B-4FE6-AB45-F81588F19D33}" srcOrd="2" destOrd="0" presId="urn:microsoft.com/office/officeart/2016/7/layout/RepeatingBendingProcessNew"/>
    <dgm:cxn modelId="{86C4E445-5C74-4A73-990A-7E00EE129490}" type="presParOf" srcId="{7FADDB75-1D9A-4C35-825B-5337EE8DAF9A}" destId="{EA37E986-0805-417D-A04C-0E99EC63FF28}" srcOrd="3" destOrd="0" presId="urn:microsoft.com/office/officeart/2016/7/layout/RepeatingBendingProcessNew"/>
    <dgm:cxn modelId="{8C33225D-51F6-4AF5-A7E6-A866C966BBCE}" type="presParOf" srcId="{EA37E986-0805-417D-A04C-0E99EC63FF28}" destId="{2D97851E-8DD9-426F-A0A8-81D934EDB534}" srcOrd="0" destOrd="0" presId="urn:microsoft.com/office/officeart/2016/7/layout/RepeatingBendingProcessNew"/>
    <dgm:cxn modelId="{26993A17-5775-41F0-804E-AEC3551BB937}" type="presParOf" srcId="{7FADDB75-1D9A-4C35-825B-5337EE8DAF9A}" destId="{A6D25846-66C9-4CF5-8971-A162CC362065}" srcOrd="4" destOrd="0" presId="urn:microsoft.com/office/officeart/2016/7/layout/RepeatingBendingProcessNew"/>
    <dgm:cxn modelId="{F038C30A-15AC-4B51-99D2-7EF375F092DB}" type="presParOf" srcId="{7FADDB75-1D9A-4C35-825B-5337EE8DAF9A}" destId="{7BAA479F-16F5-4A8E-839A-0FA7C79DD8A3}" srcOrd="5" destOrd="0" presId="urn:microsoft.com/office/officeart/2016/7/layout/RepeatingBendingProcessNew"/>
    <dgm:cxn modelId="{395CBD3D-1AD2-4662-91E2-AA95222BC427}" type="presParOf" srcId="{7BAA479F-16F5-4A8E-839A-0FA7C79DD8A3}" destId="{E37E2C22-CFFC-4967-87B3-83103CF56D13}" srcOrd="0" destOrd="0" presId="urn:microsoft.com/office/officeart/2016/7/layout/RepeatingBendingProcessNew"/>
    <dgm:cxn modelId="{CA6794F7-5510-4401-B390-318E8A53457E}" type="presParOf" srcId="{7FADDB75-1D9A-4C35-825B-5337EE8DAF9A}" destId="{2CC2CB36-A0B0-41C7-863C-EAC45F8CE35B}" srcOrd="6" destOrd="0" presId="urn:microsoft.com/office/officeart/2016/7/layout/RepeatingBendingProcessNew"/>
    <dgm:cxn modelId="{64FB6627-5F7A-4C89-B58F-A12AE11AC8F8}" type="presParOf" srcId="{7FADDB75-1D9A-4C35-825B-5337EE8DAF9A}" destId="{E9ECA185-797D-442D-94FC-5D7D8613A7E0}" srcOrd="7" destOrd="0" presId="urn:microsoft.com/office/officeart/2016/7/layout/RepeatingBendingProcessNew"/>
    <dgm:cxn modelId="{A9650385-C926-485F-A8B7-5ACBB950EC34}" type="presParOf" srcId="{E9ECA185-797D-442D-94FC-5D7D8613A7E0}" destId="{8B9C5242-D684-48E6-9847-A928B2FA5EF7}" srcOrd="0" destOrd="0" presId="urn:microsoft.com/office/officeart/2016/7/layout/RepeatingBendingProcessNew"/>
    <dgm:cxn modelId="{80B238C4-C378-470D-A55B-05C1C9A2CA54}" type="presParOf" srcId="{7FADDB75-1D9A-4C35-825B-5337EE8DAF9A}" destId="{F27D5CD8-B6FB-4174-9501-71A6E513CB8E}" srcOrd="8" destOrd="0" presId="urn:microsoft.com/office/officeart/2016/7/layout/RepeatingBendingProcessNew"/>
    <dgm:cxn modelId="{D1C03490-4E4C-4136-858A-B3C8E2115848}" type="presParOf" srcId="{7FADDB75-1D9A-4C35-825B-5337EE8DAF9A}" destId="{EDD7A31E-15AB-4627-AEE2-14F413ACD2B9}" srcOrd="9" destOrd="0" presId="urn:microsoft.com/office/officeart/2016/7/layout/RepeatingBendingProcessNew"/>
    <dgm:cxn modelId="{1C510A50-18D2-4FD0-9D65-0125850242D1}" type="presParOf" srcId="{EDD7A31E-15AB-4627-AEE2-14F413ACD2B9}" destId="{EFA589D4-D7D9-46FA-8928-DA70BACCDAB2}" srcOrd="0" destOrd="0" presId="urn:microsoft.com/office/officeart/2016/7/layout/RepeatingBendingProcessNew"/>
    <dgm:cxn modelId="{D11409D4-E1BC-4867-BD8C-376C90D7B4DC}" type="presParOf" srcId="{7FADDB75-1D9A-4C35-825B-5337EE8DAF9A}" destId="{761DFFCD-8EF9-4A9E-B1A9-526A01D8AF1C}" srcOrd="10" destOrd="0" presId="urn:microsoft.com/office/officeart/2016/7/layout/RepeatingBendingProcessNew"/>
    <dgm:cxn modelId="{7F6F086E-64D4-46B0-93BC-BB8DB89C4B22}" type="presParOf" srcId="{7FADDB75-1D9A-4C35-825B-5337EE8DAF9A}" destId="{1AF56429-258A-4D01-A3AB-F966579F2D01}" srcOrd="11" destOrd="0" presId="urn:microsoft.com/office/officeart/2016/7/layout/RepeatingBendingProcessNew"/>
    <dgm:cxn modelId="{25F9A0DC-0E02-4BE5-8C67-0DAA2B26DA8C}" type="presParOf" srcId="{1AF56429-258A-4D01-A3AB-F966579F2D01}" destId="{33D33E6D-4198-4DD2-9659-16E3C5467E94}" srcOrd="0" destOrd="0" presId="urn:microsoft.com/office/officeart/2016/7/layout/RepeatingBendingProcessNew"/>
    <dgm:cxn modelId="{30949118-44A2-4792-BF46-ADE2F0DDBF5A}" type="presParOf" srcId="{7FADDB75-1D9A-4C35-825B-5337EE8DAF9A}" destId="{C4CC2F3F-0769-4628-B24F-6A320F9CE943}" srcOrd="12" destOrd="0" presId="urn:microsoft.com/office/officeart/2016/7/layout/RepeatingBendingProcessNew"/>
    <dgm:cxn modelId="{030FF720-7F59-4C0F-8463-5311C0DDF8EB}" type="presParOf" srcId="{7FADDB75-1D9A-4C35-825B-5337EE8DAF9A}" destId="{1BE594FD-BAC7-4B67-9D0E-95135AD32D29}" srcOrd="13" destOrd="0" presId="urn:microsoft.com/office/officeart/2016/7/layout/RepeatingBendingProcessNew"/>
    <dgm:cxn modelId="{272F9AA2-79DF-4C5C-80B6-CDB357E983BA}" type="presParOf" srcId="{1BE594FD-BAC7-4B67-9D0E-95135AD32D29}" destId="{1446E9B9-A8BC-4531-BFDB-915702ECF062}" srcOrd="0" destOrd="0" presId="urn:microsoft.com/office/officeart/2016/7/layout/RepeatingBendingProcessNew"/>
    <dgm:cxn modelId="{25F94BC6-BA80-4772-A726-61D4C397ACC2}" type="presParOf" srcId="{7FADDB75-1D9A-4C35-825B-5337EE8DAF9A}" destId="{C9CCD212-886F-45BB-A0F8-712DBDF2ED38}" srcOrd="14" destOrd="0" presId="urn:microsoft.com/office/officeart/2016/7/layout/RepeatingBendingProcessNew"/>
    <dgm:cxn modelId="{A87E3EF7-D182-49A3-AD06-BAC6E227FFC8}" type="presParOf" srcId="{7FADDB75-1D9A-4C35-825B-5337EE8DAF9A}" destId="{5848589B-04A2-48A5-AC4D-F091BA8501D1}" srcOrd="15" destOrd="0" presId="urn:microsoft.com/office/officeart/2016/7/layout/RepeatingBendingProcessNew"/>
    <dgm:cxn modelId="{DCF89043-5F99-47DB-9CC6-92E185CEF8FE}" type="presParOf" srcId="{5848589B-04A2-48A5-AC4D-F091BA8501D1}" destId="{7F7D03B2-548F-4B6C-A837-1991B63079EB}" srcOrd="0" destOrd="0" presId="urn:microsoft.com/office/officeart/2016/7/layout/RepeatingBendingProcessNew"/>
    <dgm:cxn modelId="{EDB1F8EA-9EFE-4B28-A01C-E47921331099}" type="presParOf" srcId="{7FADDB75-1D9A-4C35-825B-5337EE8DAF9A}" destId="{D20314CA-AB8B-48B9-BE2D-E88CC4D5BF58}" srcOrd="16" destOrd="0" presId="urn:microsoft.com/office/officeart/2016/7/layout/RepeatingBendingProcessNew"/>
    <dgm:cxn modelId="{C5E7828C-F291-4EB2-9DA9-8CFA67EAB351}" type="presParOf" srcId="{7FADDB75-1D9A-4C35-825B-5337EE8DAF9A}" destId="{2FF648DF-5F3F-4708-97AB-6D7E58C36B27}" srcOrd="17" destOrd="0" presId="urn:microsoft.com/office/officeart/2016/7/layout/RepeatingBendingProcessNew"/>
    <dgm:cxn modelId="{0A6088E3-66CB-48BD-9691-0D3EAB2E34C9}" type="presParOf" srcId="{2FF648DF-5F3F-4708-97AB-6D7E58C36B27}" destId="{E6C3FF0D-58DB-4E92-9167-8BCE79DD8B7C}" srcOrd="0" destOrd="0" presId="urn:microsoft.com/office/officeart/2016/7/layout/RepeatingBendingProcessNew"/>
    <dgm:cxn modelId="{9C808A68-938E-4E67-A8F5-1CF66DE8BD63}" type="presParOf" srcId="{7FADDB75-1D9A-4C35-825B-5337EE8DAF9A}" destId="{1AE90AE1-45B6-4E9D-A520-1512752CE80D}" srcOrd="18" destOrd="0" presId="urn:microsoft.com/office/officeart/2016/7/layout/RepeatingBendingProcessNew"/>
    <dgm:cxn modelId="{40FF1DF3-65F1-49EB-92FF-E84A4FD359D7}" type="presParOf" srcId="{7FADDB75-1D9A-4C35-825B-5337EE8DAF9A}" destId="{C463418E-8FB8-436F-B7B8-A86DE2D5C510}" srcOrd="19" destOrd="0" presId="urn:microsoft.com/office/officeart/2016/7/layout/RepeatingBendingProcessNew"/>
    <dgm:cxn modelId="{25356B1C-7EB2-4DFD-B236-E36AAFCA4991}" type="presParOf" srcId="{C463418E-8FB8-436F-B7B8-A86DE2D5C510}" destId="{AAA1594E-97D2-43D1-8837-4A50D534381D}" srcOrd="0" destOrd="0" presId="urn:microsoft.com/office/officeart/2016/7/layout/RepeatingBendingProcessNew"/>
    <dgm:cxn modelId="{8B7F14DE-AC9A-42AD-8266-3357082145F4}" type="presParOf" srcId="{7FADDB75-1D9A-4C35-825B-5337EE8DAF9A}" destId="{FDCBF88F-1368-4124-8002-28EA62861207}" srcOrd="20" destOrd="0" presId="urn:microsoft.com/office/officeart/2016/7/layout/RepeatingBendingProcessNew"/>
    <dgm:cxn modelId="{1435E545-54AF-412F-9B2F-0B1DE0FC8B41}" type="presParOf" srcId="{7FADDB75-1D9A-4C35-825B-5337EE8DAF9A}" destId="{43D6E280-DF84-4014-BF39-9B5873C6D52B}" srcOrd="21" destOrd="0" presId="urn:microsoft.com/office/officeart/2016/7/layout/RepeatingBendingProcessNew"/>
    <dgm:cxn modelId="{BE84DE7E-DA7E-400E-BE0C-9C442E8B4CFF}" type="presParOf" srcId="{43D6E280-DF84-4014-BF39-9B5873C6D52B}" destId="{5061C65D-B4D2-4F34-8B85-A16D0E82D500}" srcOrd="0" destOrd="0" presId="urn:microsoft.com/office/officeart/2016/7/layout/RepeatingBendingProcessNew"/>
    <dgm:cxn modelId="{BB5D4EF6-94E4-484B-9D3A-4B5A5F3DE225}" type="presParOf" srcId="{7FADDB75-1D9A-4C35-825B-5337EE8DAF9A}" destId="{8C3EB500-2DD9-4D49-8025-EB57AEEADC5D}" srcOrd="22" destOrd="0" presId="urn:microsoft.com/office/officeart/2016/7/layout/RepeatingBendingProcessNew"/>
    <dgm:cxn modelId="{83FF508A-76C1-4857-A362-A13FD8011BDA}" type="presParOf" srcId="{7FADDB75-1D9A-4C35-825B-5337EE8DAF9A}" destId="{867823FB-AADF-41CC-8B8D-DF0572B14C9A}" srcOrd="23" destOrd="0" presId="urn:microsoft.com/office/officeart/2016/7/layout/RepeatingBendingProcessNew"/>
    <dgm:cxn modelId="{A9808940-F2DF-469F-964A-B5C674FEA7DE}" type="presParOf" srcId="{867823FB-AADF-41CC-8B8D-DF0572B14C9A}" destId="{A5407307-90B8-4A7A-8054-5685DEEEFAC8}" srcOrd="0" destOrd="0" presId="urn:microsoft.com/office/officeart/2016/7/layout/RepeatingBendingProcessNew"/>
    <dgm:cxn modelId="{B303E3D5-509B-49D0-8D9B-F501FCF9C3E7}" type="presParOf" srcId="{7FADDB75-1D9A-4C35-825B-5337EE8DAF9A}" destId="{CF412BAC-0FEF-4591-9949-7DCAC9666CDD}" srcOrd="24" destOrd="0" presId="urn:microsoft.com/office/officeart/2016/7/layout/RepeatingBendingProcessNew"/>
    <dgm:cxn modelId="{52FDD435-8ABD-4AED-B318-28E327292090}" type="presParOf" srcId="{7FADDB75-1D9A-4C35-825B-5337EE8DAF9A}" destId="{A39DD0F1-3C05-4857-BA7E-53201BC6D640}" srcOrd="25" destOrd="0" presId="urn:microsoft.com/office/officeart/2016/7/layout/RepeatingBendingProcessNew"/>
    <dgm:cxn modelId="{9055C052-6CBE-4990-9147-325E10DBE575}" type="presParOf" srcId="{A39DD0F1-3C05-4857-BA7E-53201BC6D640}" destId="{E47CF043-1CD1-4649-8B19-795EA3210412}" srcOrd="0" destOrd="0" presId="urn:microsoft.com/office/officeart/2016/7/layout/RepeatingBendingProcessNew"/>
    <dgm:cxn modelId="{4BC68BC6-BA9C-48FF-8935-E239CF12B489}" type="presParOf" srcId="{7FADDB75-1D9A-4C35-825B-5337EE8DAF9A}" destId="{06E3A448-67B5-483D-B386-297330CD4674}" srcOrd="26" destOrd="0" presId="urn:microsoft.com/office/officeart/2016/7/layout/RepeatingBendingProcessNew"/>
    <dgm:cxn modelId="{0C98FEE2-E385-405B-9A2C-F8E470858F2B}" type="presParOf" srcId="{7FADDB75-1D9A-4C35-825B-5337EE8DAF9A}" destId="{CA0FAC90-91E8-4690-A81E-443097FD0AA5}" srcOrd="27" destOrd="0" presId="urn:microsoft.com/office/officeart/2016/7/layout/RepeatingBendingProcessNew"/>
    <dgm:cxn modelId="{1E07F1D6-9F9A-4C0E-B381-6BEB12250C27}" type="presParOf" srcId="{CA0FAC90-91E8-4690-A81E-443097FD0AA5}" destId="{A65A0F90-3EA7-4863-88A6-B1A0FA13465E}" srcOrd="0" destOrd="0" presId="urn:microsoft.com/office/officeart/2016/7/layout/RepeatingBendingProcessNew"/>
    <dgm:cxn modelId="{35C7357F-0830-4161-9435-BACEAB8CD1FE}" type="presParOf" srcId="{7FADDB75-1D9A-4C35-825B-5337EE8DAF9A}" destId="{84AEFD15-0698-4D99-BC4B-843B318AC5D0}" srcOrd="28" destOrd="0" presId="urn:microsoft.com/office/officeart/2016/7/layout/RepeatingBendingProcessNew"/>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FE9CA7-D348-46E0-9468-5C77EE72397B}" type="doc">
      <dgm:prSet loTypeId="urn:microsoft.com/office/officeart/2016/7/layout/RepeatingBendingProcessNew" loCatId="process"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US"/>
        </a:p>
      </dgm:t>
    </dgm:pt>
    <dgm:pt modelId="{024F6D08-F54C-48A6-B76A-243EA6E617DE}">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R-1000 </a:t>
          </a:r>
        </a:p>
        <a:p>
          <a:pPr algn="ctr"/>
          <a:r>
            <a:rPr lang="en-US" sz="1400" b="1" i="0" baseline="0" dirty="0" err="1">
              <a:solidFill>
                <a:schemeClr val="bg1"/>
              </a:solidFill>
            </a:rPr>
            <a:t>Informações</a:t>
          </a:r>
          <a:r>
            <a:rPr lang="en-US" sz="1400" b="1" i="0" baseline="0" dirty="0">
              <a:solidFill>
                <a:schemeClr val="bg1"/>
              </a:solidFill>
            </a:rPr>
            <a:t> do </a:t>
          </a:r>
          <a:r>
            <a:rPr lang="en-US" sz="1400" b="1" i="0" baseline="0" dirty="0" err="1">
              <a:solidFill>
                <a:schemeClr val="bg1"/>
              </a:solidFill>
            </a:rPr>
            <a:t>contribuinte</a:t>
          </a:r>
          <a:r>
            <a:rPr lang="en-US" sz="1400" b="1" i="0" baseline="0" dirty="0">
              <a:solidFill>
                <a:schemeClr val="bg1"/>
              </a:solidFill>
            </a:rPr>
            <a:t> 	</a:t>
          </a:r>
          <a:endParaRPr lang="en-US" sz="1400" b="1" dirty="0">
            <a:solidFill>
              <a:schemeClr val="bg1"/>
            </a:solidFill>
          </a:endParaRPr>
        </a:p>
      </dgm:t>
    </dgm:pt>
    <dgm:pt modelId="{0446D418-4DBD-4CE1-82BC-CDAF2F1B06DE}" type="parTrans" cxnId="{386951B4-B251-4D02-8031-054628FD3FC2}">
      <dgm:prSet/>
      <dgm:spPr/>
      <dgm:t>
        <a:bodyPr/>
        <a:lstStyle/>
        <a:p>
          <a:pPr algn="ctr"/>
          <a:endParaRPr lang="en-US" sz="1400" b="1">
            <a:solidFill>
              <a:schemeClr val="bg1"/>
            </a:solidFill>
          </a:endParaRPr>
        </a:p>
      </dgm:t>
    </dgm:pt>
    <dgm:pt modelId="{44DE0D66-6578-47AC-A530-52AD78DF7FC1}" type="sibTrans" cxnId="{386951B4-B251-4D02-8031-054628FD3FC2}">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059A941E-3424-4978-8E64-8AD70700E767}">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R-1050 	</a:t>
          </a:r>
        </a:p>
        <a:p>
          <a:pPr algn="ctr"/>
          <a:r>
            <a:rPr lang="en-US" sz="1400" b="1" i="0" baseline="0" dirty="0" err="1">
              <a:solidFill>
                <a:schemeClr val="bg1"/>
              </a:solidFill>
            </a:rPr>
            <a:t>Tabela</a:t>
          </a:r>
          <a:r>
            <a:rPr lang="en-US" sz="1400" b="1" i="0" baseline="0" dirty="0">
              <a:solidFill>
                <a:schemeClr val="bg1"/>
              </a:solidFill>
            </a:rPr>
            <a:t> de </a:t>
          </a:r>
          <a:r>
            <a:rPr lang="en-US" sz="1400" b="1" i="0" baseline="0" dirty="0" err="1">
              <a:solidFill>
                <a:schemeClr val="bg1"/>
              </a:solidFill>
            </a:rPr>
            <a:t>entidades</a:t>
          </a:r>
          <a:r>
            <a:rPr lang="en-US" sz="1400" b="1" i="0" baseline="0" dirty="0">
              <a:solidFill>
                <a:schemeClr val="bg1"/>
              </a:solidFill>
            </a:rPr>
            <a:t> </a:t>
          </a:r>
          <a:r>
            <a:rPr lang="en-US" sz="1400" b="1" i="0" baseline="0" dirty="0" err="1">
              <a:solidFill>
                <a:schemeClr val="bg1"/>
              </a:solidFill>
            </a:rPr>
            <a:t>ligadas</a:t>
          </a:r>
          <a:r>
            <a:rPr lang="en-US" sz="1400" b="1" i="0" baseline="0" dirty="0">
              <a:solidFill>
                <a:schemeClr val="bg1"/>
              </a:solidFill>
            </a:rPr>
            <a:t> 	</a:t>
          </a:r>
          <a:endParaRPr lang="en-US" sz="1400" b="1" dirty="0">
            <a:solidFill>
              <a:schemeClr val="bg1"/>
            </a:solidFill>
          </a:endParaRPr>
        </a:p>
      </dgm:t>
    </dgm:pt>
    <dgm:pt modelId="{3A003E84-6D9A-4420-A157-DD3571094F93}" type="parTrans" cxnId="{7321822A-21AD-4AFE-AF97-EAD3EEE52E93}">
      <dgm:prSet/>
      <dgm:spPr/>
      <dgm:t>
        <a:bodyPr/>
        <a:lstStyle/>
        <a:p>
          <a:pPr algn="ctr"/>
          <a:endParaRPr lang="en-US" sz="1400" b="1">
            <a:solidFill>
              <a:schemeClr val="bg1"/>
            </a:solidFill>
          </a:endParaRPr>
        </a:p>
      </dgm:t>
    </dgm:pt>
    <dgm:pt modelId="{69E99846-7C8B-4B2C-AB8F-FA0579E5F748}" type="sibTrans" cxnId="{7321822A-21AD-4AFE-AF97-EAD3EEE52E93}">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45EFF807-2B17-40B9-B56E-60F19954157D}">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R-1070 	</a:t>
          </a:r>
        </a:p>
        <a:p>
          <a:pPr algn="ctr"/>
          <a:r>
            <a:rPr lang="en-US" sz="1400" b="1" i="0" baseline="0" dirty="0" err="1">
              <a:solidFill>
                <a:schemeClr val="bg1"/>
              </a:solidFill>
            </a:rPr>
            <a:t>Tabela</a:t>
          </a:r>
          <a:r>
            <a:rPr lang="en-US" sz="1400" b="1" i="0" baseline="0" dirty="0">
              <a:solidFill>
                <a:schemeClr val="bg1"/>
              </a:solidFill>
            </a:rPr>
            <a:t> de </a:t>
          </a:r>
          <a:r>
            <a:rPr lang="en-US" sz="1400" b="1" i="0" baseline="0" dirty="0" err="1">
              <a:solidFill>
                <a:schemeClr val="bg1"/>
              </a:solidFill>
            </a:rPr>
            <a:t>processos</a:t>
          </a:r>
          <a:r>
            <a:rPr lang="en-US" sz="1400" b="1" i="0" baseline="0" dirty="0">
              <a:solidFill>
                <a:schemeClr val="bg1"/>
              </a:solidFill>
            </a:rPr>
            <a:t> </a:t>
          </a:r>
          <a:r>
            <a:rPr lang="en-US" sz="1400" b="1" i="0" baseline="0" dirty="0" err="1">
              <a:solidFill>
                <a:schemeClr val="bg1"/>
              </a:solidFill>
            </a:rPr>
            <a:t>adm</a:t>
          </a:r>
          <a:r>
            <a:rPr lang="en-US" sz="1400" b="1" i="0" baseline="0" dirty="0">
              <a:solidFill>
                <a:schemeClr val="bg1"/>
              </a:solidFill>
            </a:rPr>
            <a:t>/ </a:t>
          </a:r>
          <a:r>
            <a:rPr lang="en-US" sz="1400" b="1" i="0" baseline="0" dirty="0" err="1">
              <a:solidFill>
                <a:schemeClr val="bg1"/>
              </a:solidFill>
            </a:rPr>
            <a:t>judiciais</a:t>
          </a:r>
          <a:r>
            <a:rPr lang="en-US" sz="1400" b="1" i="0" baseline="0" dirty="0">
              <a:solidFill>
                <a:schemeClr val="bg1"/>
              </a:solidFill>
            </a:rPr>
            <a:t> </a:t>
          </a:r>
          <a:endParaRPr lang="en-US" sz="1400" b="1" dirty="0">
            <a:solidFill>
              <a:schemeClr val="bg1"/>
            </a:solidFill>
          </a:endParaRPr>
        </a:p>
      </dgm:t>
    </dgm:pt>
    <dgm:pt modelId="{AEB2C994-AF82-463C-9717-C921DE72E904}" type="parTrans" cxnId="{6625D6CC-E81C-407C-BD76-E9B62B719CF8}">
      <dgm:prSet/>
      <dgm:spPr/>
      <dgm:t>
        <a:bodyPr/>
        <a:lstStyle/>
        <a:p>
          <a:pPr algn="ctr"/>
          <a:endParaRPr lang="en-US" sz="1400" b="1">
            <a:solidFill>
              <a:schemeClr val="bg1"/>
            </a:solidFill>
          </a:endParaRPr>
        </a:p>
      </dgm:t>
    </dgm:pt>
    <dgm:pt modelId="{593414B6-03EB-424B-82D1-43309E7A1D43}" type="sibTrans" cxnId="{6625D6CC-E81C-407C-BD76-E9B62B719CF8}">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84EEDCF7-DB3A-465B-BBD8-53B1DBBE5343}">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R-2010 </a:t>
          </a:r>
        </a:p>
        <a:p>
          <a:pPr algn="ctr"/>
          <a:r>
            <a:rPr lang="en-US" sz="1400" b="1" i="0" baseline="0" dirty="0" err="1">
              <a:solidFill>
                <a:schemeClr val="bg1"/>
              </a:solidFill>
            </a:rPr>
            <a:t>Retenção</a:t>
          </a:r>
          <a:r>
            <a:rPr lang="en-US" sz="1400" b="1" i="0" baseline="0" dirty="0">
              <a:solidFill>
                <a:schemeClr val="bg1"/>
              </a:solidFill>
            </a:rPr>
            <a:t> de INSS 11% </a:t>
          </a:r>
          <a:r>
            <a:rPr lang="en-US" sz="1400" b="1" i="0" baseline="0" dirty="0" err="1">
              <a:solidFill>
                <a:schemeClr val="bg1"/>
              </a:solidFill>
            </a:rPr>
            <a:t>serviços</a:t>
          </a:r>
          <a:r>
            <a:rPr lang="en-US" sz="1400" b="1" i="0" baseline="0" dirty="0">
              <a:solidFill>
                <a:schemeClr val="bg1"/>
              </a:solidFill>
            </a:rPr>
            <a:t> </a:t>
          </a:r>
          <a:r>
            <a:rPr lang="en-US" sz="1400" b="1" i="0" baseline="0" dirty="0" err="1">
              <a:solidFill>
                <a:schemeClr val="bg1"/>
              </a:solidFill>
            </a:rPr>
            <a:t>tomado</a:t>
          </a:r>
          <a:r>
            <a:rPr lang="en-US" sz="1400" b="1" i="0" baseline="0" dirty="0">
              <a:solidFill>
                <a:schemeClr val="bg1"/>
              </a:solidFill>
            </a:rPr>
            <a:t>	</a:t>
          </a:r>
          <a:endParaRPr lang="en-US" sz="1400" b="1" dirty="0">
            <a:solidFill>
              <a:schemeClr val="bg1"/>
            </a:solidFill>
          </a:endParaRPr>
        </a:p>
      </dgm:t>
    </dgm:pt>
    <dgm:pt modelId="{B51A0BD3-E8FF-4FB0-B526-0C7D9626DB17}" type="parTrans" cxnId="{09B47F7A-3999-4B5F-9FFB-0C9A03540827}">
      <dgm:prSet/>
      <dgm:spPr/>
      <dgm:t>
        <a:bodyPr/>
        <a:lstStyle/>
        <a:p>
          <a:pPr algn="ctr"/>
          <a:endParaRPr lang="en-US" sz="1400" b="1">
            <a:solidFill>
              <a:schemeClr val="bg1"/>
            </a:solidFill>
          </a:endParaRPr>
        </a:p>
      </dgm:t>
    </dgm:pt>
    <dgm:pt modelId="{C34586F2-5162-4F0C-8C36-182B0CE37129}" type="sibTrans" cxnId="{09B47F7A-3999-4B5F-9FFB-0C9A03540827}">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3B684843-D26D-4624-8DD3-EF7A3E753D4B}">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R-2020 	</a:t>
          </a:r>
        </a:p>
        <a:p>
          <a:pPr algn="ctr"/>
          <a:r>
            <a:rPr lang="en-US" sz="1400" b="1" i="0" baseline="0" dirty="0" err="1">
              <a:solidFill>
                <a:schemeClr val="tx1"/>
              </a:solidFill>
            </a:rPr>
            <a:t>Retenção</a:t>
          </a:r>
          <a:r>
            <a:rPr lang="en-US" sz="1400" b="1" i="0" baseline="0" dirty="0">
              <a:solidFill>
                <a:schemeClr val="tx1"/>
              </a:solidFill>
            </a:rPr>
            <a:t> de INSS 11%- </a:t>
          </a:r>
          <a:r>
            <a:rPr lang="en-US" sz="1400" b="1" i="0" baseline="0" dirty="0" err="1">
              <a:solidFill>
                <a:schemeClr val="tx1"/>
              </a:solidFill>
            </a:rPr>
            <a:t>serviços</a:t>
          </a:r>
          <a:r>
            <a:rPr lang="en-US" sz="1400" b="1" i="0" baseline="0" dirty="0">
              <a:solidFill>
                <a:schemeClr val="tx1"/>
              </a:solidFill>
            </a:rPr>
            <a:t> </a:t>
          </a:r>
          <a:r>
            <a:rPr lang="en-US" sz="1400" b="1" i="0" baseline="0" dirty="0" err="1">
              <a:solidFill>
                <a:schemeClr val="tx1"/>
              </a:solidFill>
            </a:rPr>
            <a:t>prestados</a:t>
          </a:r>
          <a:r>
            <a:rPr lang="en-US" sz="1400" b="1" i="0" baseline="0" dirty="0">
              <a:solidFill>
                <a:schemeClr val="tx1"/>
              </a:solidFill>
            </a:rPr>
            <a:t> 	</a:t>
          </a:r>
          <a:endParaRPr lang="en-US" sz="1400" b="1" dirty="0">
            <a:solidFill>
              <a:schemeClr val="tx1"/>
            </a:solidFill>
          </a:endParaRPr>
        </a:p>
      </dgm:t>
    </dgm:pt>
    <dgm:pt modelId="{17A1E9F6-7548-4165-A0FB-774D114F776F}" type="parTrans" cxnId="{D4CF8657-DEF1-4487-93A5-C1676730A76B}">
      <dgm:prSet/>
      <dgm:spPr/>
      <dgm:t>
        <a:bodyPr/>
        <a:lstStyle/>
        <a:p>
          <a:pPr algn="ctr"/>
          <a:endParaRPr lang="en-US" sz="1400" b="1">
            <a:solidFill>
              <a:schemeClr val="bg1"/>
            </a:solidFill>
          </a:endParaRPr>
        </a:p>
      </dgm:t>
    </dgm:pt>
    <dgm:pt modelId="{D3DBC00C-CE28-40ED-A8B8-73B5E96A2DBC}" type="sibTrans" cxnId="{D4CF8657-DEF1-4487-93A5-C1676730A76B}">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DB426639-7506-4A44-ACC9-94B099F1A3F4}">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R-2030 	</a:t>
          </a:r>
        </a:p>
        <a:p>
          <a:pPr algn="ctr"/>
          <a:r>
            <a:rPr lang="en-US" sz="1400" b="1" i="0" baseline="0" dirty="0" err="1">
              <a:solidFill>
                <a:schemeClr val="tx1"/>
              </a:solidFill>
            </a:rPr>
            <a:t>Recursos</a:t>
          </a:r>
          <a:r>
            <a:rPr lang="en-US" sz="1400" b="1" i="0" baseline="0" dirty="0">
              <a:solidFill>
                <a:schemeClr val="tx1"/>
              </a:solidFill>
            </a:rPr>
            <a:t> </a:t>
          </a:r>
          <a:r>
            <a:rPr lang="en-US" sz="1400" b="1" i="0" baseline="0" dirty="0" err="1">
              <a:solidFill>
                <a:schemeClr val="tx1"/>
              </a:solidFill>
            </a:rPr>
            <a:t>recebidos</a:t>
          </a:r>
          <a:r>
            <a:rPr lang="en-US" sz="1400" b="1" i="0" baseline="0" dirty="0">
              <a:solidFill>
                <a:schemeClr val="tx1"/>
              </a:solidFill>
            </a:rPr>
            <a:t> por </a:t>
          </a:r>
          <a:r>
            <a:rPr lang="en-US" sz="1400" b="1" i="0" baseline="0" dirty="0" err="1">
              <a:solidFill>
                <a:schemeClr val="tx1"/>
              </a:solidFill>
            </a:rPr>
            <a:t>associação</a:t>
          </a:r>
          <a:r>
            <a:rPr lang="en-US" sz="1400" b="1" i="0" baseline="0" dirty="0">
              <a:solidFill>
                <a:schemeClr val="tx1"/>
              </a:solidFill>
            </a:rPr>
            <a:t> </a:t>
          </a:r>
          <a:r>
            <a:rPr lang="en-US" sz="1400" b="1" i="0" baseline="0" dirty="0" err="1">
              <a:solidFill>
                <a:schemeClr val="tx1"/>
              </a:solidFill>
            </a:rPr>
            <a:t>desportiva</a:t>
          </a:r>
          <a:r>
            <a:rPr lang="en-US" sz="1400" b="1" i="0" baseline="0" dirty="0">
              <a:solidFill>
                <a:schemeClr val="tx1"/>
              </a:solidFill>
            </a:rPr>
            <a:t> 	</a:t>
          </a:r>
          <a:endParaRPr lang="en-US" sz="1400" b="1" dirty="0">
            <a:solidFill>
              <a:schemeClr val="tx1"/>
            </a:solidFill>
          </a:endParaRPr>
        </a:p>
      </dgm:t>
    </dgm:pt>
    <dgm:pt modelId="{84668EA3-37DC-49FE-875F-E759FDA60171}" type="parTrans" cxnId="{D6E99715-1E23-49D3-88D5-5632CD4B5D14}">
      <dgm:prSet/>
      <dgm:spPr/>
      <dgm:t>
        <a:bodyPr/>
        <a:lstStyle/>
        <a:p>
          <a:pPr algn="ctr"/>
          <a:endParaRPr lang="en-US" sz="1400" b="1">
            <a:solidFill>
              <a:schemeClr val="bg1"/>
            </a:solidFill>
          </a:endParaRPr>
        </a:p>
      </dgm:t>
    </dgm:pt>
    <dgm:pt modelId="{CD87B36A-E9E7-4BB3-8572-D1028A99A549}" type="sibTrans" cxnId="{D6E99715-1E23-49D3-88D5-5632CD4B5D14}">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B650D7C4-5D5E-465F-915B-42A61F923176}">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R-2040</a:t>
          </a:r>
        </a:p>
        <a:p>
          <a:pPr algn="ctr"/>
          <a:r>
            <a:rPr lang="en-US" sz="1400" b="1" i="0" baseline="0" dirty="0" err="1">
              <a:solidFill>
                <a:schemeClr val="bg1"/>
              </a:solidFill>
            </a:rPr>
            <a:t>Recursos</a:t>
          </a:r>
          <a:r>
            <a:rPr lang="en-US" sz="1400" b="1" i="0" baseline="0" dirty="0">
              <a:solidFill>
                <a:schemeClr val="bg1"/>
              </a:solidFill>
            </a:rPr>
            <a:t> rep. para </a:t>
          </a:r>
          <a:r>
            <a:rPr lang="en-US" sz="1400" b="1" i="0" baseline="0" dirty="0" err="1">
              <a:solidFill>
                <a:schemeClr val="bg1"/>
              </a:solidFill>
            </a:rPr>
            <a:t>associação</a:t>
          </a:r>
          <a:r>
            <a:rPr lang="en-US" sz="1400" b="1" i="0" baseline="0" dirty="0">
              <a:solidFill>
                <a:schemeClr val="bg1"/>
              </a:solidFill>
            </a:rPr>
            <a:t> </a:t>
          </a:r>
          <a:r>
            <a:rPr lang="en-US" sz="1400" b="1" i="0" baseline="0" dirty="0" err="1">
              <a:solidFill>
                <a:schemeClr val="bg1"/>
              </a:solidFill>
            </a:rPr>
            <a:t>desportiva</a:t>
          </a:r>
          <a:r>
            <a:rPr lang="en-US" sz="1400" b="1" i="0" baseline="0" dirty="0">
              <a:solidFill>
                <a:schemeClr val="bg1"/>
              </a:solidFill>
            </a:rPr>
            <a:t> 	</a:t>
          </a:r>
          <a:endParaRPr lang="en-US" sz="1400" b="1" dirty="0">
            <a:solidFill>
              <a:schemeClr val="bg1"/>
            </a:solidFill>
          </a:endParaRPr>
        </a:p>
      </dgm:t>
    </dgm:pt>
    <dgm:pt modelId="{0FF1446C-9309-4A42-8570-829417BB80E5}" type="parTrans" cxnId="{78DF07DA-90C7-4138-A6D1-80C378F93D74}">
      <dgm:prSet/>
      <dgm:spPr/>
      <dgm:t>
        <a:bodyPr/>
        <a:lstStyle/>
        <a:p>
          <a:pPr algn="ctr"/>
          <a:endParaRPr lang="en-US" sz="1400" b="1">
            <a:solidFill>
              <a:schemeClr val="bg1"/>
            </a:solidFill>
          </a:endParaRPr>
        </a:p>
      </dgm:t>
    </dgm:pt>
    <dgm:pt modelId="{6F7B4F69-4834-486F-9FAE-797B27EDB1E0}" type="sibTrans" cxnId="{78DF07DA-90C7-4138-A6D1-80C378F93D74}">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6EFB17E1-DA23-44AF-A8C6-9C749A0B29D4}">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R-2050 </a:t>
          </a:r>
          <a:r>
            <a:rPr lang="en-US" sz="1400" b="1" i="0" baseline="0" dirty="0" err="1">
              <a:solidFill>
                <a:schemeClr val="tx1"/>
              </a:solidFill>
            </a:rPr>
            <a:t>Comercialização</a:t>
          </a:r>
          <a:r>
            <a:rPr lang="en-US" sz="1400" b="1" i="0" baseline="0" dirty="0">
              <a:solidFill>
                <a:schemeClr val="tx1"/>
              </a:solidFill>
            </a:rPr>
            <a:t> de </a:t>
          </a:r>
          <a:r>
            <a:rPr lang="en-US" sz="1400" b="1" i="0" baseline="0" dirty="0" err="1">
              <a:solidFill>
                <a:schemeClr val="tx1"/>
              </a:solidFill>
            </a:rPr>
            <a:t>produção</a:t>
          </a:r>
          <a:r>
            <a:rPr lang="en-US" sz="1400" b="1" i="0" baseline="0" dirty="0">
              <a:solidFill>
                <a:schemeClr val="tx1"/>
              </a:solidFill>
            </a:rPr>
            <a:t> rural 	</a:t>
          </a:r>
          <a:endParaRPr lang="en-US" sz="1400" b="1" dirty="0">
            <a:solidFill>
              <a:schemeClr val="tx1"/>
            </a:solidFill>
          </a:endParaRPr>
        </a:p>
      </dgm:t>
    </dgm:pt>
    <dgm:pt modelId="{1E8A5A5C-FD0C-4221-B415-897E1F854928}" type="parTrans" cxnId="{AB758E53-CAF2-4CEA-BF8D-2A2C514F146C}">
      <dgm:prSet/>
      <dgm:spPr/>
      <dgm:t>
        <a:bodyPr/>
        <a:lstStyle/>
        <a:p>
          <a:pPr algn="ctr"/>
          <a:endParaRPr lang="en-US" sz="1400" b="1">
            <a:solidFill>
              <a:schemeClr val="bg1"/>
            </a:solidFill>
          </a:endParaRPr>
        </a:p>
      </dgm:t>
    </dgm:pt>
    <dgm:pt modelId="{BCE0BC1F-829C-451E-AEB7-418ED4D45EFD}" type="sibTrans" cxnId="{AB758E53-CAF2-4CEA-BF8D-2A2C514F146C}">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B3931507-8149-4B12-AD39-D21DCEA4AC12}">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R-2055 	</a:t>
          </a:r>
        </a:p>
        <a:p>
          <a:pPr algn="ctr"/>
          <a:r>
            <a:rPr lang="en-US" sz="1400" b="1" i="0" baseline="0" dirty="0" err="1">
              <a:solidFill>
                <a:schemeClr val="bg1"/>
              </a:solidFill>
            </a:rPr>
            <a:t>Aquisição</a:t>
          </a:r>
          <a:r>
            <a:rPr lang="en-US" sz="1400" b="1" i="0" baseline="0" dirty="0">
              <a:solidFill>
                <a:schemeClr val="bg1"/>
              </a:solidFill>
            </a:rPr>
            <a:t> de </a:t>
          </a:r>
          <a:r>
            <a:rPr lang="en-US" sz="1400" b="1" i="0" baseline="0" dirty="0" err="1">
              <a:solidFill>
                <a:schemeClr val="bg1"/>
              </a:solidFill>
            </a:rPr>
            <a:t>produção</a:t>
          </a:r>
          <a:r>
            <a:rPr lang="en-US" sz="1400" b="1" i="0" baseline="0" dirty="0">
              <a:solidFill>
                <a:schemeClr val="bg1"/>
              </a:solidFill>
            </a:rPr>
            <a:t> rural 	</a:t>
          </a:r>
          <a:endParaRPr lang="en-US" sz="1400" b="1" dirty="0">
            <a:solidFill>
              <a:schemeClr val="bg1"/>
            </a:solidFill>
          </a:endParaRPr>
        </a:p>
      </dgm:t>
    </dgm:pt>
    <dgm:pt modelId="{9B004010-C881-48E0-9F0C-A8A3BC8C6CC4}" type="parTrans" cxnId="{9C3DB84F-BC68-41DB-B0E7-ED1FFD254312}">
      <dgm:prSet/>
      <dgm:spPr/>
      <dgm:t>
        <a:bodyPr/>
        <a:lstStyle/>
        <a:p>
          <a:pPr algn="ctr"/>
          <a:endParaRPr lang="en-US" sz="1400" b="1">
            <a:solidFill>
              <a:schemeClr val="bg1"/>
            </a:solidFill>
          </a:endParaRPr>
        </a:p>
      </dgm:t>
    </dgm:pt>
    <dgm:pt modelId="{D4B46137-9688-4310-9566-D0D498A956D5}" type="sibTrans" cxnId="{9C3DB84F-BC68-41DB-B0E7-ED1FFD254312}">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99F6C9D4-150C-465F-B77F-0A04715EF77C}">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R-2060 </a:t>
          </a:r>
          <a:r>
            <a:rPr lang="en-US" sz="1400" b="1" i="0" baseline="0" dirty="0" err="1">
              <a:solidFill>
                <a:schemeClr val="tx1"/>
              </a:solidFill>
            </a:rPr>
            <a:t>Contribuição</a:t>
          </a:r>
          <a:r>
            <a:rPr lang="en-US" sz="1400" b="1" i="0" baseline="0" dirty="0">
              <a:solidFill>
                <a:schemeClr val="tx1"/>
              </a:solidFill>
            </a:rPr>
            <a:t> </a:t>
          </a:r>
          <a:r>
            <a:rPr lang="en-US" sz="1400" b="1" i="0" baseline="0" dirty="0" err="1">
              <a:solidFill>
                <a:schemeClr val="tx1"/>
              </a:solidFill>
            </a:rPr>
            <a:t>previ</a:t>
          </a:r>
          <a:r>
            <a:rPr lang="en-US" sz="1400" b="1" i="0" baseline="0" dirty="0">
              <a:solidFill>
                <a:schemeClr val="tx1"/>
              </a:solidFill>
            </a:rPr>
            <a:t>  </a:t>
          </a:r>
          <a:r>
            <a:rPr lang="en-US" sz="1400" b="1" i="0" baseline="0" dirty="0" err="1">
              <a:solidFill>
                <a:schemeClr val="tx1"/>
              </a:solidFill>
            </a:rPr>
            <a:t>receita</a:t>
          </a:r>
          <a:r>
            <a:rPr lang="en-US" sz="1400" b="1" i="0" baseline="0" dirty="0">
              <a:solidFill>
                <a:schemeClr val="tx1"/>
              </a:solidFill>
            </a:rPr>
            <a:t> </a:t>
          </a:r>
          <a:r>
            <a:rPr lang="en-US" sz="1400" b="1" i="0" baseline="0" dirty="0" err="1">
              <a:solidFill>
                <a:schemeClr val="tx1"/>
              </a:solidFill>
            </a:rPr>
            <a:t>bruta</a:t>
          </a:r>
          <a:r>
            <a:rPr lang="en-US" sz="1400" b="1" i="0" baseline="0" dirty="0">
              <a:solidFill>
                <a:schemeClr val="tx1"/>
              </a:solidFill>
            </a:rPr>
            <a:t> - CPRB 	</a:t>
          </a:r>
          <a:endParaRPr lang="en-US" sz="1400" b="1" dirty="0">
            <a:solidFill>
              <a:schemeClr val="tx1"/>
            </a:solidFill>
          </a:endParaRPr>
        </a:p>
      </dgm:t>
    </dgm:pt>
    <dgm:pt modelId="{4DEDE039-6229-4B7D-B7E6-0FF965C20113}" type="parTrans" cxnId="{559BD999-60F2-45E7-8CBC-8B7ED7091CB7}">
      <dgm:prSet/>
      <dgm:spPr/>
      <dgm:t>
        <a:bodyPr/>
        <a:lstStyle/>
        <a:p>
          <a:pPr algn="ctr"/>
          <a:endParaRPr lang="en-US" sz="1400" b="1">
            <a:solidFill>
              <a:schemeClr val="bg1"/>
            </a:solidFill>
          </a:endParaRPr>
        </a:p>
      </dgm:t>
    </dgm:pt>
    <dgm:pt modelId="{828690A3-2DC5-4894-836A-7FC157BF78AA}" type="sibTrans" cxnId="{559BD999-60F2-45E7-8CBC-8B7ED7091CB7}">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7BBE55AD-43AB-438C-AE40-624BC1B30AFF}">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R-2098 </a:t>
          </a:r>
        </a:p>
        <a:p>
          <a:pPr algn="ctr"/>
          <a:r>
            <a:rPr lang="en-US" sz="1400" b="1" i="0" baseline="0" dirty="0" err="1">
              <a:solidFill>
                <a:schemeClr val="bg1"/>
              </a:solidFill>
            </a:rPr>
            <a:t>reabertura</a:t>
          </a:r>
          <a:r>
            <a:rPr lang="en-US" sz="1400" b="1" i="0" baseline="0" dirty="0">
              <a:solidFill>
                <a:schemeClr val="bg1"/>
              </a:solidFill>
            </a:rPr>
            <a:t> dos </a:t>
          </a:r>
          <a:r>
            <a:rPr lang="en-US" sz="1400" b="1" i="0" baseline="0" dirty="0" err="1">
              <a:solidFill>
                <a:schemeClr val="bg1"/>
              </a:solidFill>
            </a:rPr>
            <a:t>eventos</a:t>
          </a:r>
          <a:r>
            <a:rPr lang="en-US" sz="1400" b="1" i="0" baseline="0" dirty="0">
              <a:solidFill>
                <a:schemeClr val="bg1"/>
              </a:solidFill>
            </a:rPr>
            <a:t> da </a:t>
          </a:r>
          <a:r>
            <a:rPr lang="en-US" sz="1400" b="1" i="0" baseline="0" dirty="0" err="1">
              <a:solidFill>
                <a:schemeClr val="bg1"/>
              </a:solidFill>
            </a:rPr>
            <a:t>série</a:t>
          </a:r>
          <a:r>
            <a:rPr lang="en-US" sz="1400" b="1" i="0" baseline="0" dirty="0">
              <a:solidFill>
                <a:schemeClr val="bg1"/>
              </a:solidFill>
            </a:rPr>
            <a:t> </a:t>
          </a:r>
        </a:p>
        <a:p>
          <a:pPr algn="ctr"/>
          <a:r>
            <a:rPr lang="en-US" sz="1400" b="1" i="0" baseline="0" dirty="0">
              <a:solidFill>
                <a:schemeClr val="bg1"/>
              </a:solidFill>
            </a:rPr>
            <a:t>R-2000 	</a:t>
          </a:r>
          <a:endParaRPr lang="en-US" sz="1400" b="1" dirty="0">
            <a:solidFill>
              <a:schemeClr val="bg1"/>
            </a:solidFill>
          </a:endParaRPr>
        </a:p>
      </dgm:t>
    </dgm:pt>
    <dgm:pt modelId="{B275CB52-5096-4DE4-99EC-602F9C65ABE8}" type="parTrans" cxnId="{F43576AD-E5B8-4654-BB84-AF04FB8C53C1}">
      <dgm:prSet/>
      <dgm:spPr/>
      <dgm:t>
        <a:bodyPr/>
        <a:lstStyle/>
        <a:p>
          <a:pPr algn="ctr"/>
          <a:endParaRPr lang="en-US" sz="1400" b="1">
            <a:solidFill>
              <a:schemeClr val="bg1"/>
            </a:solidFill>
          </a:endParaRPr>
        </a:p>
      </dgm:t>
    </dgm:pt>
    <dgm:pt modelId="{E43F1FA7-C9B6-4BFE-A982-143C79A38231}" type="sibTrans" cxnId="{F43576AD-E5B8-4654-BB84-AF04FB8C53C1}">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24E23BB0-C40A-4F23-A28F-674D631F9570}">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R-2099 </a:t>
          </a:r>
        </a:p>
        <a:p>
          <a:pPr algn="ctr"/>
          <a:r>
            <a:rPr lang="en-US" sz="1400" b="1" i="0" baseline="0" dirty="0" err="1">
              <a:solidFill>
                <a:schemeClr val="bg1"/>
              </a:solidFill>
            </a:rPr>
            <a:t>Fechamento</a:t>
          </a:r>
          <a:r>
            <a:rPr lang="en-US" sz="1400" b="1" i="0" baseline="0" dirty="0">
              <a:solidFill>
                <a:schemeClr val="bg1"/>
              </a:solidFill>
            </a:rPr>
            <a:t> dos </a:t>
          </a:r>
          <a:r>
            <a:rPr lang="en-US" sz="1400" b="1" i="0" baseline="0" dirty="0" err="1">
              <a:solidFill>
                <a:schemeClr val="bg1"/>
              </a:solidFill>
            </a:rPr>
            <a:t>eventos</a:t>
          </a:r>
          <a:r>
            <a:rPr lang="en-US" sz="1400" b="1" i="0" baseline="0" dirty="0">
              <a:solidFill>
                <a:schemeClr val="bg1"/>
              </a:solidFill>
            </a:rPr>
            <a:t> da </a:t>
          </a:r>
          <a:r>
            <a:rPr lang="en-US" sz="1400" b="1" i="0" baseline="0" dirty="0" err="1">
              <a:solidFill>
                <a:schemeClr val="bg1"/>
              </a:solidFill>
            </a:rPr>
            <a:t>série</a:t>
          </a:r>
          <a:r>
            <a:rPr lang="en-US" sz="1400" b="1" i="0" baseline="0" dirty="0">
              <a:solidFill>
                <a:schemeClr val="bg1"/>
              </a:solidFill>
            </a:rPr>
            <a:t> </a:t>
          </a:r>
        </a:p>
        <a:p>
          <a:pPr algn="ctr"/>
          <a:r>
            <a:rPr lang="en-US" sz="1400" b="1" i="0" baseline="0" dirty="0">
              <a:solidFill>
                <a:schemeClr val="bg1"/>
              </a:solidFill>
            </a:rPr>
            <a:t>R-2000 	</a:t>
          </a:r>
          <a:endParaRPr lang="en-US" sz="1400" b="1" dirty="0">
            <a:solidFill>
              <a:schemeClr val="bg1"/>
            </a:solidFill>
          </a:endParaRPr>
        </a:p>
      </dgm:t>
    </dgm:pt>
    <dgm:pt modelId="{E9F57991-E64F-4272-A057-8C7113A2640A}" type="parTrans" cxnId="{C280FD22-D0B9-4E8C-A830-C0699980972B}">
      <dgm:prSet/>
      <dgm:spPr/>
      <dgm:t>
        <a:bodyPr/>
        <a:lstStyle/>
        <a:p>
          <a:pPr algn="ctr"/>
          <a:endParaRPr lang="en-US" sz="1400" b="1">
            <a:solidFill>
              <a:schemeClr val="bg1"/>
            </a:solidFill>
          </a:endParaRPr>
        </a:p>
      </dgm:t>
    </dgm:pt>
    <dgm:pt modelId="{02811B85-79D3-4F43-9C5E-74BEAA706FE7}" type="sibTrans" cxnId="{C280FD22-D0B9-4E8C-A830-C0699980972B}">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E8D640D8-A95E-40F8-9EB2-943A8DC48B86}">
      <dgm:prSet custT="1"/>
      <dgm:spPr>
        <a:solidFill>
          <a:schemeClr val="bg1">
            <a:lumMod val="75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tx1"/>
              </a:solidFill>
            </a:rPr>
            <a:t>R-3010 	</a:t>
          </a:r>
        </a:p>
        <a:p>
          <a:pPr algn="l"/>
          <a:r>
            <a:rPr lang="en-US" sz="1400" b="1" i="0" baseline="0" dirty="0" err="1">
              <a:solidFill>
                <a:schemeClr val="tx1"/>
              </a:solidFill>
            </a:rPr>
            <a:t>Receita</a:t>
          </a:r>
          <a:r>
            <a:rPr lang="en-US" sz="1400" b="1" i="0" baseline="0" dirty="0">
              <a:solidFill>
                <a:schemeClr val="tx1"/>
              </a:solidFill>
            </a:rPr>
            <a:t> de </a:t>
          </a:r>
          <a:r>
            <a:rPr lang="en-US" sz="1400" b="1" i="0" baseline="0" dirty="0" err="1">
              <a:solidFill>
                <a:schemeClr val="tx1"/>
              </a:solidFill>
            </a:rPr>
            <a:t>espetáculos</a:t>
          </a:r>
          <a:r>
            <a:rPr lang="en-US" sz="1400" b="1" i="0" baseline="0" dirty="0">
              <a:solidFill>
                <a:schemeClr val="tx1"/>
              </a:solidFill>
            </a:rPr>
            <a:t> </a:t>
          </a:r>
          <a:r>
            <a:rPr lang="en-US" sz="1400" b="1" i="0" baseline="0" dirty="0" err="1">
              <a:solidFill>
                <a:schemeClr val="tx1"/>
              </a:solidFill>
            </a:rPr>
            <a:t>desportivos</a:t>
          </a:r>
          <a:r>
            <a:rPr lang="en-US" sz="1400" b="1" i="0" baseline="0" dirty="0">
              <a:solidFill>
                <a:schemeClr val="tx1"/>
              </a:solidFill>
            </a:rPr>
            <a:t> 	</a:t>
          </a:r>
          <a:endParaRPr lang="en-US" sz="1400" b="1" dirty="0">
            <a:solidFill>
              <a:schemeClr val="tx1"/>
            </a:solidFill>
          </a:endParaRPr>
        </a:p>
      </dgm:t>
    </dgm:pt>
    <dgm:pt modelId="{81959482-DCB9-4206-9175-92D51700F36E}" type="parTrans" cxnId="{66C71B17-479B-4956-A6E7-FF2FBAD61981}">
      <dgm:prSet/>
      <dgm:spPr/>
      <dgm:t>
        <a:bodyPr/>
        <a:lstStyle/>
        <a:p>
          <a:pPr algn="ctr"/>
          <a:endParaRPr lang="en-US" sz="1400" b="1">
            <a:solidFill>
              <a:schemeClr val="bg1"/>
            </a:solidFill>
          </a:endParaRPr>
        </a:p>
      </dgm:t>
    </dgm:pt>
    <dgm:pt modelId="{7FC31727-32B6-4788-94D6-5DE8C3905689}" type="sibTrans" cxnId="{66C71B17-479B-4956-A6E7-FF2FBAD61981}">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6438EE43-37D7-449E-B60D-5AD6BAAEC51A}">
      <dgm:prSet custT="1"/>
      <dgm: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400" b="1" i="0" baseline="0" dirty="0">
              <a:solidFill>
                <a:schemeClr val="bg1"/>
              </a:solidFill>
            </a:rPr>
            <a:t>R-4010 </a:t>
          </a:r>
          <a:r>
            <a:rPr lang="en-US" sz="1400" b="1" i="0" baseline="0" dirty="0" err="1">
              <a:solidFill>
                <a:schemeClr val="bg1"/>
              </a:solidFill>
            </a:rPr>
            <a:t>Pagamentos</a:t>
          </a:r>
          <a:r>
            <a:rPr lang="en-US" sz="1400" b="1" i="0" baseline="0" dirty="0">
              <a:solidFill>
                <a:schemeClr val="bg1"/>
              </a:solidFill>
            </a:rPr>
            <a:t>/</a:t>
          </a:r>
          <a:r>
            <a:rPr lang="en-US" sz="1400" b="1" i="0" baseline="0" dirty="0" err="1">
              <a:solidFill>
                <a:schemeClr val="bg1"/>
              </a:solidFill>
            </a:rPr>
            <a:t>créditos</a:t>
          </a:r>
          <a:r>
            <a:rPr lang="en-US" sz="1400" b="1" i="0" baseline="0" dirty="0">
              <a:solidFill>
                <a:schemeClr val="bg1"/>
              </a:solidFill>
            </a:rPr>
            <a:t> a </a:t>
          </a:r>
          <a:r>
            <a:rPr lang="en-US" sz="1400" b="1" i="0" baseline="0" dirty="0" err="1">
              <a:solidFill>
                <a:schemeClr val="bg1"/>
              </a:solidFill>
            </a:rPr>
            <a:t>beneficiário</a:t>
          </a:r>
          <a:r>
            <a:rPr lang="en-US" sz="1400" b="1" i="0" baseline="0" dirty="0">
              <a:solidFill>
                <a:schemeClr val="bg1"/>
              </a:solidFill>
            </a:rPr>
            <a:t> </a:t>
          </a:r>
          <a:r>
            <a:rPr lang="en-US" sz="1400" b="1" i="0" baseline="0" dirty="0" err="1">
              <a:solidFill>
                <a:schemeClr val="bg1"/>
              </a:solidFill>
            </a:rPr>
            <a:t>pessoa</a:t>
          </a:r>
          <a:r>
            <a:rPr lang="en-US" sz="1400" b="1" i="0" baseline="0" dirty="0">
              <a:solidFill>
                <a:schemeClr val="bg1"/>
              </a:solidFill>
            </a:rPr>
            <a:t> </a:t>
          </a:r>
          <a:r>
            <a:rPr lang="en-US" sz="1400" b="1" i="0" baseline="0" dirty="0" err="1">
              <a:solidFill>
                <a:schemeClr val="bg1"/>
              </a:solidFill>
            </a:rPr>
            <a:t>física</a:t>
          </a:r>
          <a:r>
            <a:rPr lang="en-US" sz="1400" b="1" i="0" baseline="0" dirty="0">
              <a:solidFill>
                <a:schemeClr val="bg1"/>
              </a:solidFill>
            </a:rPr>
            <a:t> 	</a:t>
          </a:r>
          <a:endParaRPr lang="en-US" sz="1400" b="1" dirty="0">
            <a:solidFill>
              <a:schemeClr val="bg1"/>
            </a:solidFill>
          </a:endParaRPr>
        </a:p>
      </dgm:t>
    </dgm:pt>
    <dgm:pt modelId="{815FAEF2-9AEE-4CBC-940B-8D1F7496F79D}" type="parTrans" cxnId="{21767E78-A0C2-4525-8E94-20D0CDAA7C1C}">
      <dgm:prSet/>
      <dgm:spPr/>
      <dgm:t>
        <a:bodyPr/>
        <a:lstStyle/>
        <a:p>
          <a:pPr algn="ctr"/>
          <a:endParaRPr lang="en-US" sz="1400" b="1">
            <a:solidFill>
              <a:schemeClr val="bg1"/>
            </a:solidFill>
          </a:endParaRPr>
        </a:p>
      </dgm:t>
    </dgm:pt>
    <dgm:pt modelId="{CE17A5CD-372D-4F7B-9FDB-DFDC5A73579C}" type="sibTrans" cxnId="{21767E78-A0C2-4525-8E94-20D0CDAA7C1C}">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9D0B0BF3-1EC1-47C3-BF17-E3A4D17DCEB0}">
      <dgm:prSet custT="1"/>
      <dgm:spPr>
        <a:solidFill>
          <a:schemeClr val="accent4">
            <a:lumMod val="40000"/>
            <a:lumOff val="60000"/>
          </a:schemeClr>
        </a:solidFill>
        <a:ln>
          <a:solidFill>
            <a:srgbClr val="FFFF00"/>
          </a:solid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400" b="1" i="0" baseline="0" dirty="0">
              <a:solidFill>
                <a:schemeClr val="tx1"/>
              </a:solidFill>
            </a:rPr>
            <a:t>R-4020 </a:t>
          </a:r>
          <a:r>
            <a:rPr lang="en-US" sz="1400" b="1" i="0" baseline="0" dirty="0" err="1">
              <a:solidFill>
                <a:schemeClr val="tx1"/>
              </a:solidFill>
            </a:rPr>
            <a:t>Pagamentos</a:t>
          </a:r>
          <a:r>
            <a:rPr lang="en-US" sz="1400" b="1" i="0" baseline="0" dirty="0">
              <a:solidFill>
                <a:schemeClr val="tx1"/>
              </a:solidFill>
            </a:rPr>
            <a:t>/</a:t>
          </a:r>
          <a:r>
            <a:rPr lang="en-US" sz="1400" b="1" i="0" baseline="0" dirty="0" err="1">
              <a:solidFill>
                <a:schemeClr val="tx1"/>
              </a:solidFill>
            </a:rPr>
            <a:t>créditos</a:t>
          </a:r>
          <a:r>
            <a:rPr lang="en-US" sz="1400" b="1" i="0" baseline="0" dirty="0">
              <a:solidFill>
                <a:schemeClr val="tx1"/>
              </a:solidFill>
            </a:rPr>
            <a:t> a </a:t>
          </a:r>
          <a:r>
            <a:rPr lang="en-US" sz="1400" b="1" i="0" baseline="0" dirty="0" err="1">
              <a:solidFill>
                <a:schemeClr val="tx1"/>
              </a:solidFill>
            </a:rPr>
            <a:t>beneficiário</a:t>
          </a:r>
          <a:r>
            <a:rPr lang="en-US" sz="1400" b="1" i="0" baseline="0" dirty="0">
              <a:solidFill>
                <a:schemeClr val="tx1"/>
              </a:solidFill>
            </a:rPr>
            <a:t> </a:t>
          </a:r>
          <a:r>
            <a:rPr lang="en-US" sz="1400" b="1" i="0" baseline="0" dirty="0" err="1">
              <a:solidFill>
                <a:schemeClr val="tx1"/>
              </a:solidFill>
            </a:rPr>
            <a:t>pessoa</a:t>
          </a:r>
          <a:r>
            <a:rPr lang="en-US" sz="1400" b="1" i="0" baseline="0" dirty="0">
              <a:solidFill>
                <a:schemeClr val="tx1"/>
              </a:solidFill>
            </a:rPr>
            <a:t> </a:t>
          </a:r>
          <a:r>
            <a:rPr lang="en-US" sz="1400" b="1" i="0" baseline="0" dirty="0" err="1">
              <a:solidFill>
                <a:schemeClr val="tx1"/>
              </a:solidFill>
            </a:rPr>
            <a:t>jurídica</a:t>
          </a:r>
          <a:r>
            <a:rPr lang="en-US" sz="1400" b="1" i="0" baseline="0" dirty="0">
              <a:solidFill>
                <a:schemeClr val="tx1"/>
              </a:solidFill>
            </a:rPr>
            <a:t> 	</a:t>
          </a:r>
          <a:endParaRPr lang="en-US" sz="1400" b="1" dirty="0">
            <a:solidFill>
              <a:schemeClr val="tx1"/>
            </a:solidFill>
          </a:endParaRPr>
        </a:p>
      </dgm:t>
    </dgm:pt>
    <dgm:pt modelId="{A24A9F29-CC35-40BF-AE89-15725BAFBACD}" type="parTrans" cxnId="{1563427E-C2F3-4E64-94EB-CA511C6D43CB}">
      <dgm:prSet/>
      <dgm:spPr/>
      <dgm:t>
        <a:bodyPr/>
        <a:lstStyle/>
        <a:p>
          <a:pPr algn="ctr"/>
          <a:endParaRPr lang="en-US" sz="1400" b="1">
            <a:solidFill>
              <a:schemeClr val="bg1"/>
            </a:solidFill>
          </a:endParaRPr>
        </a:p>
      </dgm:t>
    </dgm:pt>
    <dgm:pt modelId="{FD027A98-0B8B-4112-9921-8007EF7A79EB}" type="sibTrans" cxnId="{1563427E-C2F3-4E64-94EB-CA511C6D43CB}">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FEB94A7D-5191-4E50-B548-E433F934F825}">
      <dgm:prSet custT="1"/>
      <dgm:spPr>
        <a:solidFill>
          <a:schemeClr val="accent4">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endParaRPr lang="en-US" sz="1400" b="1" i="0" baseline="0" dirty="0">
            <a:solidFill>
              <a:schemeClr val="tx1"/>
            </a:solidFill>
          </a:endParaRPr>
        </a:p>
        <a:p>
          <a:pPr algn="ctr"/>
          <a:r>
            <a:rPr lang="en-US" sz="1400" b="1" i="0" baseline="0" dirty="0">
              <a:solidFill>
                <a:schemeClr val="tx1"/>
              </a:solidFill>
            </a:rPr>
            <a:t>R-4040 </a:t>
          </a:r>
          <a:r>
            <a:rPr lang="en-US" sz="1400" b="1" i="0" baseline="0" dirty="0" err="1">
              <a:solidFill>
                <a:schemeClr val="tx1"/>
              </a:solidFill>
            </a:rPr>
            <a:t>Pagamentos</a:t>
          </a:r>
          <a:r>
            <a:rPr lang="en-US" sz="1400" b="1" i="0" baseline="0" dirty="0">
              <a:solidFill>
                <a:schemeClr val="tx1"/>
              </a:solidFill>
            </a:rPr>
            <a:t>/</a:t>
          </a:r>
          <a:r>
            <a:rPr lang="en-US" sz="1400" b="1" i="0" baseline="0" dirty="0" err="1">
              <a:solidFill>
                <a:schemeClr val="tx1"/>
              </a:solidFill>
            </a:rPr>
            <a:t>créditos</a:t>
          </a:r>
          <a:r>
            <a:rPr lang="en-US" sz="1400" b="1" i="0" baseline="0" dirty="0">
              <a:solidFill>
                <a:schemeClr val="tx1"/>
              </a:solidFill>
            </a:rPr>
            <a:t> a </a:t>
          </a:r>
          <a:r>
            <a:rPr lang="en-US" sz="1400" b="1" i="0" baseline="0" dirty="0" err="1">
              <a:solidFill>
                <a:schemeClr val="tx1"/>
              </a:solidFill>
            </a:rPr>
            <a:t>beneficiários</a:t>
          </a:r>
          <a:r>
            <a:rPr lang="en-US" sz="1400" b="1" i="0" baseline="0" dirty="0">
              <a:solidFill>
                <a:schemeClr val="tx1"/>
              </a:solidFill>
            </a:rPr>
            <a:t> </a:t>
          </a:r>
          <a:r>
            <a:rPr lang="en-US" sz="1400" b="1" i="0" baseline="0" dirty="0" err="1">
              <a:solidFill>
                <a:schemeClr val="tx1"/>
              </a:solidFill>
            </a:rPr>
            <a:t>não</a:t>
          </a:r>
          <a:r>
            <a:rPr lang="en-US" sz="1400" b="1" i="0" baseline="0" dirty="0">
              <a:solidFill>
                <a:schemeClr val="tx1"/>
              </a:solidFill>
            </a:rPr>
            <a:t> </a:t>
          </a:r>
          <a:r>
            <a:rPr lang="en-US" sz="1400" b="1" i="0" baseline="0" dirty="0" err="1">
              <a:solidFill>
                <a:schemeClr val="tx1"/>
              </a:solidFill>
            </a:rPr>
            <a:t>identificados</a:t>
          </a:r>
          <a:r>
            <a:rPr lang="en-US" sz="1400" b="1" i="0" baseline="0" dirty="0">
              <a:solidFill>
                <a:schemeClr val="tx1"/>
              </a:solidFill>
            </a:rPr>
            <a:t> 	</a:t>
          </a:r>
          <a:endParaRPr lang="en-US" sz="1400" b="1" dirty="0">
            <a:solidFill>
              <a:schemeClr val="tx1"/>
            </a:solidFill>
          </a:endParaRPr>
        </a:p>
      </dgm:t>
    </dgm:pt>
    <dgm:pt modelId="{E0095648-6FC9-4392-8628-021ACD0C0060}" type="parTrans" cxnId="{2CB691D7-30EC-462C-950F-47E234003E81}">
      <dgm:prSet/>
      <dgm:spPr/>
      <dgm:t>
        <a:bodyPr/>
        <a:lstStyle/>
        <a:p>
          <a:pPr algn="ctr"/>
          <a:endParaRPr lang="en-US" sz="1400" b="1">
            <a:solidFill>
              <a:schemeClr val="bg1"/>
            </a:solidFill>
          </a:endParaRPr>
        </a:p>
      </dgm:t>
    </dgm:pt>
    <dgm:pt modelId="{F5B56C4F-9672-4D53-8650-7129D473643D}" type="sibTrans" cxnId="{2CB691D7-30EC-462C-950F-47E234003E81}">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F608985E-AF3E-4200-9483-0CA9D5629C66}">
      <dgm:prSet custT="1"/>
      <dgm:spPr>
        <a:solidFill>
          <a:schemeClr val="accent4">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400" b="1" i="0" baseline="0" dirty="0">
              <a:solidFill>
                <a:schemeClr val="tx1"/>
              </a:solidFill>
            </a:rPr>
            <a:t>R-4080 	</a:t>
          </a:r>
        </a:p>
        <a:p>
          <a:pPr algn="ctr"/>
          <a:r>
            <a:rPr lang="en-US" sz="1400" b="1" i="0" baseline="0" dirty="0" err="1">
              <a:solidFill>
                <a:schemeClr val="tx1"/>
              </a:solidFill>
            </a:rPr>
            <a:t>Retenção</a:t>
          </a:r>
          <a:r>
            <a:rPr lang="en-US" sz="1400" b="1" i="0" baseline="0" dirty="0">
              <a:solidFill>
                <a:schemeClr val="tx1"/>
              </a:solidFill>
            </a:rPr>
            <a:t> no </a:t>
          </a:r>
          <a:r>
            <a:rPr lang="en-US" sz="1400" b="1" i="0" baseline="0" dirty="0" err="1">
              <a:solidFill>
                <a:schemeClr val="tx1"/>
              </a:solidFill>
            </a:rPr>
            <a:t>recebimento</a:t>
          </a:r>
          <a:r>
            <a:rPr lang="en-US" sz="1400" b="1" i="0" baseline="0" dirty="0">
              <a:solidFill>
                <a:schemeClr val="tx1"/>
              </a:solidFill>
            </a:rPr>
            <a:t> 	</a:t>
          </a:r>
          <a:endParaRPr lang="en-US" sz="1400" b="1" dirty="0">
            <a:solidFill>
              <a:schemeClr val="tx1"/>
            </a:solidFill>
          </a:endParaRPr>
        </a:p>
      </dgm:t>
    </dgm:pt>
    <dgm:pt modelId="{FA30C9E2-F0EB-4E30-9272-E4E24E686C0B}" type="parTrans" cxnId="{75828E7D-4A5C-4548-8602-5D056F087935}">
      <dgm:prSet/>
      <dgm:spPr/>
      <dgm:t>
        <a:bodyPr/>
        <a:lstStyle/>
        <a:p>
          <a:pPr algn="ctr"/>
          <a:endParaRPr lang="en-US" sz="1400" b="1">
            <a:solidFill>
              <a:schemeClr val="bg1"/>
            </a:solidFill>
          </a:endParaRPr>
        </a:p>
      </dgm:t>
    </dgm:pt>
    <dgm:pt modelId="{3E9B9AC2-1CF7-4089-87A1-6D299662BD2D}" type="sibTrans" cxnId="{75828E7D-4A5C-4548-8602-5D056F087935}">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FFD954F2-060C-42BD-8826-2E9B10842850}">
      <dgm:prSet custT="1"/>
      <dgm:spPr>
        <a:solidFill>
          <a:schemeClr val="accent4">
            <a:lumMod val="40000"/>
            <a:lumOff val="60000"/>
          </a:schemeClr>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gn="ctr"/>
          <a:r>
            <a:rPr lang="en-US" sz="1400" b="1" i="0" baseline="0" dirty="0">
              <a:solidFill>
                <a:schemeClr val="tx1"/>
              </a:solidFill>
            </a:rPr>
            <a:t>R-4099 </a:t>
          </a:r>
          <a:r>
            <a:rPr lang="en-US" sz="1400" b="1" i="0" baseline="0" dirty="0" err="1">
              <a:solidFill>
                <a:schemeClr val="tx1"/>
              </a:solidFill>
            </a:rPr>
            <a:t>Fechamento</a:t>
          </a:r>
          <a:r>
            <a:rPr lang="en-US" sz="1400" b="1" i="0" baseline="0" dirty="0">
              <a:solidFill>
                <a:schemeClr val="tx1"/>
              </a:solidFill>
            </a:rPr>
            <a:t>/</a:t>
          </a:r>
          <a:r>
            <a:rPr lang="en-US" sz="1400" b="1" i="0" baseline="0" dirty="0" err="1">
              <a:solidFill>
                <a:schemeClr val="tx1"/>
              </a:solidFill>
            </a:rPr>
            <a:t>reabertura</a:t>
          </a:r>
          <a:r>
            <a:rPr lang="en-US" sz="1400" b="1" i="0" baseline="0" dirty="0">
              <a:solidFill>
                <a:schemeClr val="tx1"/>
              </a:solidFill>
            </a:rPr>
            <a:t> dos </a:t>
          </a:r>
          <a:r>
            <a:rPr lang="en-US" sz="1400" b="1" i="0" baseline="0" dirty="0" err="1">
              <a:solidFill>
                <a:schemeClr val="tx1"/>
              </a:solidFill>
            </a:rPr>
            <a:t>eventos</a:t>
          </a:r>
          <a:r>
            <a:rPr lang="en-US" sz="1400" b="1" i="0" baseline="0" dirty="0">
              <a:solidFill>
                <a:schemeClr val="tx1"/>
              </a:solidFill>
            </a:rPr>
            <a:t> da </a:t>
          </a:r>
          <a:r>
            <a:rPr lang="en-US" sz="1400" b="1" i="0" baseline="0" dirty="0" err="1">
              <a:solidFill>
                <a:schemeClr val="tx1"/>
              </a:solidFill>
            </a:rPr>
            <a:t>série</a:t>
          </a:r>
          <a:r>
            <a:rPr lang="en-US" sz="1400" b="1" i="0" baseline="0" dirty="0">
              <a:solidFill>
                <a:schemeClr val="tx1"/>
              </a:solidFill>
            </a:rPr>
            <a:t> R-4000 	</a:t>
          </a:r>
          <a:endParaRPr lang="en-US" sz="1400" b="1" dirty="0">
            <a:solidFill>
              <a:schemeClr val="tx1"/>
            </a:solidFill>
          </a:endParaRPr>
        </a:p>
      </dgm:t>
    </dgm:pt>
    <dgm:pt modelId="{A395664A-D840-4A78-9D7C-0B431840512E}" type="parTrans" cxnId="{7CD7A264-D9AB-4931-B23C-E1A2938E57CA}">
      <dgm:prSet/>
      <dgm:spPr/>
      <dgm:t>
        <a:bodyPr/>
        <a:lstStyle/>
        <a:p>
          <a:pPr algn="ctr"/>
          <a:endParaRPr lang="en-US" sz="1400" b="1">
            <a:solidFill>
              <a:schemeClr val="bg1"/>
            </a:solidFill>
          </a:endParaRPr>
        </a:p>
      </dgm:t>
    </dgm:pt>
    <dgm:pt modelId="{8A78A463-EF35-4B4E-9015-5C94DD92F772}" type="sibTrans" cxnId="{7CD7A264-D9AB-4931-B23C-E1A2938E57CA}">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8B6D6C9E-B64D-41C7-A298-A830F433D212}">
      <dgm:prSet custT="1"/>
      <dgm:spPr>
        <a:solidFill>
          <a:schemeClr val="accent5">
            <a:lumMod val="50000"/>
          </a:schemeClr>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a:solidFill>
                <a:schemeClr val="bg1"/>
              </a:solidFill>
            </a:rPr>
            <a:t>R-9000 	Exclusão de eventos 	</a:t>
          </a:r>
          <a:endParaRPr lang="en-US" sz="1400" b="1">
            <a:solidFill>
              <a:schemeClr val="bg1"/>
            </a:solidFill>
          </a:endParaRPr>
        </a:p>
      </dgm:t>
    </dgm:pt>
    <dgm:pt modelId="{F0BD7B33-82D4-45D0-8A1D-C7AFB9A1A35A}" type="parTrans" cxnId="{084BFA35-67CB-49FF-98BB-02118461605D}">
      <dgm:prSet/>
      <dgm:spPr/>
      <dgm:t>
        <a:bodyPr/>
        <a:lstStyle/>
        <a:p>
          <a:pPr algn="ctr"/>
          <a:endParaRPr lang="en-US" sz="1400" b="1">
            <a:solidFill>
              <a:schemeClr val="bg1"/>
            </a:solidFill>
          </a:endParaRPr>
        </a:p>
      </dgm:t>
    </dgm:pt>
    <dgm:pt modelId="{CCADEFD9-3C57-4084-8777-408AAC01F49C}" type="sibTrans" cxnId="{084BFA35-67CB-49FF-98BB-02118461605D}">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D3B125AF-62D7-428B-9C31-8A6AF4F554AC}">
      <dgm:prSet custT="1"/>
      <dgm:spPr>
        <a:ln>
          <a:noFill/>
        </a:ln>
        <a:effectLst>
          <a:outerShdw blurRad="44450" dist="27940" dir="5400000" algn="ctr">
            <a:srgbClr val="000000">
              <a:alpha val="32000"/>
            </a:srgbClr>
          </a:outerShdw>
        </a:effectLst>
        <a:sp3d>
          <a:bevelT w="190500" h="38100"/>
        </a:sp3d>
      </dgm:spPr>
      <dgm:t>
        <a:bodyPr/>
        <a:lstStyle/>
        <a:p>
          <a:pPr algn="ctr"/>
          <a:r>
            <a:rPr lang="en-US" sz="1400" b="1" i="0" baseline="0">
              <a:solidFill>
                <a:schemeClr val="bg1"/>
              </a:solidFill>
            </a:rPr>
            <a:t>R-9001 	Bases e tributos - contribuição previdenciária 	</a:t>
          </a:r>
          <a:endParaRPr lang="en-US" sz="1400" b="1">
            <a:solidFill>
              <a:schemeClr val="bg1"/>
            </a:solidFill>
          </a:endParaRPr>
        </a:p>
      </dgm:t>
    </dgm:pt>
    <dgm:pt modelId="{03EC9A7D-AF2C-4BF5-AA9B-6D00D7F95767}" type="parTrans" cxnId="{E7F07A7D-041C-4D37-8815-43D3EB7185E5}">
      <dgm:prSet/>
      <dgm:spPr/>
      <dgm:t>
        <a:bodyPr/>
        <a:lstStyle/>
        <a:p>
          <a:pPr algn="ctr"/>
          <a:endParaRPr lang="en-US" sz="1400" b="1">
            <a:solidFill>
              <a:schemeClr val="bg1"/>
            </a:solidFill>
          </a:endParaRPr>
        </a:p>
      </dgm:t>
    </dgm:pt>
    <dgm:pt modelId="{73027082-9CD9-4A56-B3A8-12B3C297FEC4}" type="sibTrans" cxnId="{E7F07A7D-041C-4D37-8815-43D3EB7185E5}">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CA46A85C-F51F-4115-91C4-8ECCD471687D}">
      <dgm:prSet custT="1"/>
      <dgm:spPr>
        <a:solidFill>
          <a:schemeClr val="accent6"/>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a:solidFill>
                <a:schemeClr val="bg1"/>
              </a:solidFill>
            </a:rPr>
            <a:t>R-9005 	Bases e tributos - retenções na fonte 	</a:t>
          </a:r>
          <a:endParaRPr lang="en-US" sz="1400" b="1">
            <a:solidFill>
              <a:schemeClr val="bg1"/>
            </a:solidFill>
          </a:endParaRPr>
        </a:p>
      </dgm:t>
    </dgm:pt>
    <dgm:pt modelId="{AAFB98CD-3CC1-4B3E-9D12-038A10E5E0F6}" type="parTrans" cxnId="{F4D653DF-A191-42C3-805E-C4E2DADF621E}">
      <dgm:prSet/>
      <dgm:spPr/>
      <dgm:t>
        <a:bodyPr/>
        <a:lstStyle/>
        <a:p>
          <a:pPr algn="ctr"/>
          <a:endParaRPr lang="en-US" sz="1400" b="1">
            <a:solidFill>
              <a:schemeClr val="bg1"/>
            </a:solidFill>
          </a:endParaRPr>
        </a:p>
      </dgm:t>
    </dgm:pt>
    <dgm:pt modelId="{71DFEA49-A964-463B-BC2A-E604C7B28946}" type="sibTrans" cxnId="{F4D653DF-A191-42C3-805E-C4E2DADF621E}">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5094580D-4E11-4B2B-BBE1-3526616C944A}">
      <dgm:prSet custT="1"/>
      <dgm:spPr>
        <a:solidFill>
          <a:schemeClr val="accent6"/>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R-9011 </a:t>
          </a:r>
          <a:r>
            <a:rPr lang="en-US" sz="1400" b="1" i="0" baseline="0" dirty="0" err="1">
              <a:solidFill>
                <a:schemeClr val="bg1"/>
              </a:solidFill>
            </a:rPr>
            <a:t>Consolidação</a:t>
          </a:r>
          <a:r>
            <a:rPr lang="en-US" sz="1400" b="1" i="0" baseline="0" dirty="0">
              <a:solidFill>
                <a:schemeClr val="bg1"/>
              </a:solidFill>
            </a:rPr>
            <a:t> de bases e </a:t>
          </a:r>
          <a:r>
            <a:rPr lang="en-US" sz="1400" b="1" i="0" baseline="0" dirty="0" err="1">
              <a:solidFill>
                <a:schemeClr val="bg1"/>
              </a:solidFill>
            </a:rPr>
            <a:t>tributos</a:t>
          </a:r>
          <a:r>
            <a:rPr lang="en-US" sz="1400" b="1" i="0" baseline="0" dirty="0">
              <a:solidFill>
                <a:schemeClr val="bg1"/>
              </a:solidFill>
            </a:rPr>
            <a:t> - </a:t>
          </a:r>
          <a:r>
            <a:rPr lang="en-US" sz="1400" b="1" i="0" baseline="0" dirty="0" err="1">
              <a:solidFill>
                <a:schemeClr val="bg1"/>
              </a:solidFill>
            </a:rPr>
            <a:t>contribuição</a:t>
          </a:r>
          <a:r>
            <a:rPr lang="en-US" sz="1400" b="1" i="0" baseline="0" dirty="0">
              <a:solidFill>
                <a:schemeClr val="bg1"/>
              </a:solidFill>
            </a:rPr>
            <a:t> </a:t>
          </a:r>
          <a:r>
            <a:rPr lang="en-US" sz="1400" b="1" i="0" baseline="0" dirty="0" err="1">
              <a:solidFill>
                <a:schemeClr val="bg1"/>
              </a:solidFill>
            </a:rPr>
            <a:t>previdenciária</a:t>
          </a:r>
          <a:r>
            <a:rPr lang="en-US" sz="1400" b="1" i="0" baseline="0" dirty="0">
              <a:solidFill>
                <a:schemeClr val="bg1"/>
              </a:solidFill>
            </a:rPr>
            <a:t> 	</a:t>
          </a:r>
          <a:endParaRPr lang="en-US" sz="1400" b="1" dirty="0">
            <a:solidFill>
              <a:schemeClr val="bg1"/>
            </a:solidFill>
          </a:endParaRPr>
        </a:p>
      </dgm:t>
    </dgm:pt>
    <dgm:pt modelId="{F151F0C6-CCDA-444B-B11A-A9A2940AC73D}" type="parTrans" cxnId="{E3D6CA9C-8F30-4E3B-BB65-C1D39FDABA77}">
      <dgm:prSet/>
      <dgm:spPr/>
      <dgm:t>
        <a:bodyPr/>
        <a:lstStyle/>
        <a:p>
          <a:pPr algn="ctr"/>
          <a:endParaRPr lang="en-US" sz="1400" b="1">
            <a:solidFill>
              <a:schemeClr val="bg1"/>
            </a:solidFill>
          </a:endParaRPr>
        </a:p>
      </dgm:t>
    </dgm:pt>
    <dgm:pt modelId="{9190F101-004C-4842-802C-4EBE100A9005}" type="sibTrans" cxnId="{E3D6CA9C-8F30-4E3B-BB65-C1D39FDABA77}">
      <dgm:prSet custT="1"/>
      <dgm:spPr>
        <a:ln>
          <a:noFill/>
        </a:ln>
        <a:effectLst>
          <a:outerShdw blurRad="44450" dist="27940" dir="5400000" algn="ctr">
            <a:srgbClr val="000000">
              <a:alpha val="32000"/>
            </a:srgbClr>
          </a:outerShdw>
        </a:effectLst>
        <a:sp3d>
          <a:bevelT w="190500" h="38100"/>
        </a:sp3d>
      </dgm:spPr>
      <dgm:t>
        <a:bodyPr/>
        <a:lstStyle/>
        <a:p>
          <a:pPr algn="ctr"/>
          <a:endParaRPr lang="en-US" sz="1400" b="1">
            <a:solidFill>
              <a:schemeClr val="bg1"/>
            </a:solidFill>
          </a:endParaRPr>
        </a:p>
      </dgm:t>
    </dgm:pt>
    <dgm:pt modelId="{EF4F6F9E-483B-42DD-9C0D-3F386F1A9D86}">
      <dgm:prSet custT="1"/>
      <dgm:spPr>
        <a:solidFill>
          <a:schemeClr val="accent6"/>
        </a:solidFill>
        <a:ln>
          <a:noFill/>
        </a:ln>
        <a:effectLst>
          <a:outerShdw blurRad="44450" dist="27940" dir="5400000" algn="ctr">
            <a:srgbClr val="000000">
              <a:alpha val="32000"/>
            </a:srgbClr>
          </a:outerShdw>
        </a:effectLst>
        <a:sp3d>
          <a:bevelT w="190500" h="38100"/>
        </a:sp3d>
      </dgm:spPr>
      <dgm:t>
        <a:bodyPr/>
        <a:lstStyle/>
        <a:p>
          <a:pPr algn="ctr"/>
          <a:r>
            <a:rPr lang="en-US" sz="1400" b="1" i="0" baseline="0" dirty="0">
              <a:solidFill>
                <a:schemeClr val="bg1"/>
              </a:solidFill>
            </a:rPr>
            <a:t>R-9015 </a:t>
          </a:r>
          <a:r>
            <a:rPr lang="en-US" sz="1400" b="1" i="0" baseline="0" dirty="0" err="1">
              <a:solidFill>
                <a:schemeClr val="bg1"/>
              </a:solidFill>
            </a:rPr>
            <a:t>Consolidação</a:t>
          </a:r>
          <a:r>
            <a:rPr lang="en-US" sz="1400" b="1" i="0" baseline="0" dirty="0">
              <a:solidFill>
                <a:schemeClr val="bg1"/>
              </a:solidFill>
            </a:rPr>
            <a:t> das </a:t>
          </a:r>
          <a:r>
            <a:rPr lang="en-US" sz="1400" b="1" i="0" baseline="0" dirty="0" err="1">
              <a:solidFill>
                <a:schemeClr val="bg1"/>
              </a:solidFill>
            </a:rPr>
            <a:t>retenções</a:t>
          </a:r>
          <a:r>
            <a:rPr lang="en-US" sz="1400" b="1" i="0" baseline="0" dirty="0">
              <a:solidFill>
                <a:schemeClr val="bg1"/>
              </a:solidFill>
            </a:rPr>
            <a:t> </a:t>
          </a:r>
          <a:r>
            <a:rPr lang="en-US" sz="1400" b="1" i="0" baseline="0" dirty="0" err="1">
              <a:solidFill>
                <a:schemeClr val="bg1"/>
              </a:solidFill>
            </a:rPr>
            <a:t>na</a:t>
          </a:r>
          <a:r>
            <a:rPr lang="en-US" sz="1400" b="1" i="0" baseline="0" dirty="0">
              <a:solidFill>
                <a:schemeClr val="bg1"/>
              </a:solidFill>
            </a:rPr>
            <a:t> </a:t>
          </a:r>
          <a:r>
            <a:rPr lang="en-US" sz="1400" b="1" i="0" baseline="0" dirty="0" err="1">
              <a:solidFill>
                <a:schemeClr val="bg1"/>
              </a:solidFill>
            </a:rPr>
            <a:t>fonte</a:t>
          </a:r>
          <a:r>
            <a:rPr lang="en-US" sz="1400" b="1" i="0" baseline="0" dirty="0">
              <a:solidFill>
                <a:schemeClr val="bg1"/>
              </a:solidFill>
            </a:rPr>
            <a:t> 	</a:t>
          </a:r>
          <a:endParaRPr lang="en-US" sz="1400" b="1" dirty="0">
            <a:solidFill>
              <a:schemeClr val="bg1"/>
            </a:solidFill>
          </a:endParaRPr>
        </a:p>
      </dgm:t>
    </dgm:pt>
    <dgm:pt modelId="{A89DBA01-3BB8-491C-B305-E5E01606C1D6}" type="parTrans" cxnId="{E80FBFF6-5D46-4F1D-98CF-AD6B50B54AEE}">
      <dgm:prSet/>
      <dgm:spPr/>
      <dgm:t>
        <a:bodyPr/>
        <a:lstStyle/>
        <a:p>
          <a:pPr algn="ctr"/>
          <a:endParaRPr lang="en-US" sz="1400" b="1">
            <a:solidFill>
              <a:schemeClr val="bg1"/>
            </a:solidFill>
          </a:endParaRPr>
        </a:p>
      </dgm:t>
    </dgm:pt>
    <dgm:pt modelId="{3BA17A1B-BA98-4EA9-98C1-423D0C62EB1D}" type="sibTrans" cxnId="{E80FBFF6-5D46-4F1D-98CF-AD6B50B54AEE}">
      <dgm:prSet/>
      <dgm:spPr/>
      <dgm:t>
        <a:bodyPr/>
        <a:lstStyle/>
        <a:p>
          <a:pPr algn="ctr"/>
          <a:endParaRPr lang="en-US" sz="1400" b="1">
            <a:solidFill>
              <a:schemeClr val="bg1"/>
            </a:solidFill>
          </a:endParaRPr>
        </a:p>
      </dgm:t>
    </dgm:pt>
    <dgm:pt modelId="{F9EE6C5E-96BA-40E1-AF04-E3921FD91BC8}" type="pres">
      <dgm:prSet presAssocID="{12FE9CA7-D348-46E0-9468-5C77EE72397B}" presName="Name0" presStyleCnt="0">
        <dgm:presLayoutVars>
          <dgm:dir/>
          <dgm:resizeHandles val="exact"/>
        </dgm:presLayoutVars>
      </dgm:prSet>
      <dgm:spPr/>
    </dgm:pt>
    <dgm:pt modelId="{4BF323AC-99F8-4703-9DAE-022C75E0C41B}" type="pres">
      <dgm:prSet presAssocID="{024F6D08-F54C-48A6-B76A-243EA6E617DE}" presName="node" presStyleLbl="node1" presStyleIdx="0" presStyleCnt="23">
        <dgm:presLayoutVars>
          <dgm:bulletEnabled val="1"/>
        </dgm:presLayoutVars>
      </dgm:prSet>
      <dgm:spPr/>
    </dgm:pt>
    <dgm:pt modelId="{4A434CF6-528F-48B3-BB08-EAD2CA527D56}" type="pres">
      <dgm:prSet presAssocID="{44DE0D66-6578-47AC-A530-52AD78DF7FC1}" presName="sibTrans" presStyleLbl="sibTrans1D1" presStyleIdx="0" presStyleCnt="22"/>
      <dgm:spPr/>
    </dgm:pt>
    <dgm:pt modelId="{14BDE408-7A30-42B6-A1B5-8AAC6744B6FB}" type="pres">
      <dgm:prSet presAssocID="{44DE0D66-6578-47AC-A530-52AD78DF7FC1}" presName="connectorText" presStyleLbl="sibTrans1D1" presStyleIdx="0" presStyleCnt="22"/>
      <dgm:spPr/>
    </dgm:pt>
    <dgm:pt modelId="{A2B976BA-EC4A-4E4A-9C6F-2E61B4DB5C09}" type="pres">
      <dgm:prSet presAssocID="{059A941E-3424-4978-8E64-8AD70700E767}" presName="node" presStyleLbl="node1" presStyleIdx="1" presStyleCnt="23">
        <dgm:presLayoutVars>
          <dgm:bulletEnabled val="1"/>
        </dgm:presLayoutVars>
      </dgm:prSet>
      <dgm:spPr/>
    </dgm:pt>
    <dgm:pt modelId="{1692E74F-A10B-4C02-AD09-723FD6A9B95F}" type="pres">
      <dgm:prSet presAssocID="{69E99846-7C8B-4B2C-AB8F-FA0579E5F748}" presName="sibTrans" presStyleLbl="sibTrans1D1" presStyleIdx="1" presStyleCnt="22"/>
      <dgm:spPr/>
    </dgm:pt>
    <dgm:pt modelId="{06DCC7E1-0385-44D7-B9DB-2D2FFDE47021}" type="pres">
      <dgm:prSet presAssocID="{69E99846-7C8B-4B2C-AB8F-FA0579E5F748}" presName="connectorText" presStyleLbl="sibTrans1D1" presStyleIdx="1" presStyleCnt="22"/>
      <dgm:spPr/>
    </dgm:pt>
    <dgm:pt modelId="{3D96D890-362E-4D7E-8232-9D196A6F3632}" type="pres">
      <dgm:prSet presAssocID="{45EFF807-2B17-40B9-B56E-60F19954157D}" presName="node" presStyleLbl="node1" presStyleIdx="2" presStyleCnt="23" custLinFactNeighborX="0">
        <dgm:presLayoutVars>
          <dgm:bulletEnabled val="1"/>
        </dgm:presLayoutVars>
      </dgm:prSet>
      <dgm:spPr/>
    </dgm:pt>
    <dgm:pt modelId="{629F62B7-D47E-45A2-BE2C-089F268B48E4}" type="pres">
      <dgm:prSet presAssocID="{593414B6-03EB-424B-82D1-43309E7A1D43}" presName="sibTrans" presStyleLbl="sibTrans1D1" presStyleIdx="2" presStyleCnt="22"/>
      <dgm:spPr/>
    </dgm:pt>
    <dgm:pt modelId="{3FCAD234-A951-4CD7-BBF1-CCD0686BD075}" type="pres">
      <dgm:prSet presAssocID="{593414B6-03EB-424B-82D1-43309E7A1D43}" presName="connectorText" presStyleLbl="sibTrans1D1" presStyleIdx="2" presStyleCnt="22"/>
      <dgm:spPr/>
    </dgm:pt>
    <dgm:pt modelId="{D2FE3C25-67DA-4876-8BFB-CF86C8DEBCE8}" type="pres">
      <dgm:prSet presAssocID="{84EEDCF7-DB3A-465B-BBD8-53B1DBBE5343}" presName="node" presStyleLbl="node1" presStyleIdx="3" presStyleCnt="23">
        <dgm:presLayoutVars>
          <dgm:bulletEnabled val="1"/>
        </dgm:presLayoutVars>
      </dgm:prSet>
      <dgm:spPr/>
    </dgm:pt>
    <dgm:pt modelId="{F39F4505-E873-439B-9AF8-6F0B79E68F00}" type="pres">
      <dgm:prSet presAssocID="{C34586F2-5162-4F0C-8C36-182B0CE37129}" presName="sibTrans" presStyleLbl="sibTrans1D1" presStyleIdx="3" presStyleCnt="22"/>
      <dgm:spPr/>
    </dgm:pt>
    <dgm:pt modelId="{8C93E1C4-69AC-4417-A539-FAEB1849E002}" type="pres">
      <dgm:prSet presAssocID="{C34586F2-5162-4F0C-8C36-182B0CE37129}" presName="connectorText" presStyleLbl="sibTrans1D1" presStyleIdx="3" presStyleCnt="22"/>
      <dgm:spPr/>
    </dgm:pt>
    <dgm:pt modelId="{210437E9-9070-477E-BE38-C9D079389AE3}" type="pres">
      <dgm:prSet presAssocID="{3B684843-D26D-4624-8DD3-EF7A3E753D4B}" presName="node" presStyleLbl="node1" presStyleIdx="4" presStyleCnt="23">
        <dgm:presLayoutVars>
          <dgm:bulletEnabled val="1"/>
        </dgm:presLayoutVars>
      </dgm:prSet>
      <dgm:spPr/>
    </dgm:pt>
    <dgm:pt modelId="{7EFFF5E2-E9D2-431D-89B0-BB4187C516B2}" type="pres">
      <dgm:prSet presAssocID="{D3DBC00C-CE28-40ED-A8B8-73B5E96A2DBC}" presName="sibTrans" presStyleLbl="sibTrans1D1" presStyleIdx="4" presStyleCnt="22"/>
      <dgm:spPr/>
    </dgm:pt>
    <dgm:pt modelId="{EEACA410-B152-4884-B712-08E20A716037}" type="pres">
      <dgm:prSet presAssocID="{D3DBC00C-CE28-40ED-A8B8-73B5E96A2DBC}" presName="connectorText" presStyleLbl="sibTrans1D1" presStyleIdx="4" presStyleCnt="22"/>
      <dgm:spPr/>
    </dgm:pt>
    <dgm:pt modelId="{6DB3DE30-6683-485F-A6DB-517F07847653}" type="pres">
      <dgm:prSet presAssocID="{DB426639-7506-4A44-ACC9-94B099F1A3F4}" presName="node" presStyleLbl="node1" presStyleIdx="5" presStyleCnt="23">
        <dgm:presLayoutVars>
          <dgm:bulletEnabled val="1"/>
        </dgm:presLayoutVars>
      </dgm:prSet>
      <dgm:spPr/>
    </dgm:pt>
    <dgm:pt modelId="{9CAC996D-E2A7-4149-8C25-88C6EA29105D}" type="pres">
      <dgm:prSet presAssocID="{CD87B36A-E9E7-4BB3-8572-D1028A99A549}" presName="sibTrans" presStyleLbl="sibTrans1D1" presStyleIdx="5" presStyleCnt="22"/>
      <dgm:spPr/>
    </dgm:pt>
    <dgm:pt modelId="{3DEC9DA1-8D26-49D9-9DAB-0C02FDBEB053}" type="pres">
      <dgm:prSet presAssocID="{CD87B36A-E9E7-4BB3-8572-D1028A99A549}" presName="connectorText" presStyleLbl="sibTrans1D1" presStyleIdx="5" presStyleCnt="22"/>
      <dgm:spPr/>
    </dgm:pt>
    <dgm:pt modelId="{DACDF922-2441-49B6-A851-5B2D11C86EE0}" type="pres">
      <dgm:prSet presAssocID="{B650D7C4-5D5E-465F-915B-42A61F923176}" presName="node" presStyleLbl="node1" presStyleIdx="6" presStyleCnt="23">
        <dgm:presLayoutVars>
          <dgm:bulletEnabled val="1"/>
        </dgm:presLayoutVars>
      </dgm:prSet>
      <dgm:spPr/>
    </dgm:pt>
    <dgm:pt modelId="{89CECB44-A30E-4513-9ABA-603120910F87}" type="pres">
      <dgm:prSet presAssocID="{6F7B4F69-4834-486F-9FAE-797B27EDB1E0}" presName="sibTrans" presStyleLbl="sibTrans1D1" presStyleIdx="6" presStyleCnt="22"/>
      <dgm:spPr/>
    </dgm:pt>
    <dgm:pt modelId="{2AFDC171-2A0C-4EAD-9D80-C4E9D7FB1B9B}" type="pres">
      <dgm:prSet presAssocID="{6F7B4F69-4834-486F-9FAE-797B27EDB1E0}" presName="connectorText" presStyleLbl="sibTrans1D1" presStyleIdx="6" presStyleCnt="22"/>
      <dgm:spPr/>
    </dgm:pt>
    <dgm:pt modelId="{948EC1BB-3BE7-44AC-BCF3-211405DCFCE6}" type="pres">
      <dgm:prSet presAssocID="{6EFB17E1-DA23-44AF-A8C6-9C749A0B29D4}" presName="node" presStyleLbl="node1" presStyleIdx="7" presStyleCnt="23">
        <dgm:presLayoutVars>
          <dgm:bulletEnabled val="1"/>
        </dgm:presLayoutVars>
      </dgm:prSet>
      <dgm:spPr/>
    </dgm:pt>
    <dgm:pt modelId="{6C79CE1A-308A-42C3-92C6-73B2DF4BA79D}" type="pres">
      <dgm:prSet presAssocID="{BCE0BC1F-829C-451E-AEB7-418ED4D45EFD}" presName="sibTrans" presStyleLbl="sibTrans1D1" presStyleIdx="7" presStyleCnt="22"/>
      <dgm:spPr/>
    </dgm:pt>
    <dgm:pt modelId="{21BBB8BE-65B8-4E7E-A448-EA2FFA78BADE}" type="pres">
      <dgm:prSet presAssocID="{BCE0BC1F-829C-451E-AEB7-418ED4D45EFD}" presName="connectorText" presStyleLbl="sibTrans1D1" presStyleIdx="7" presStyleCnt="22"/>
      <dgm:spPr/>
    </dgm:pt>
    <dgm:pt modelId="{6419D851-5AB0-4DCE-A00B-A40586CA0116}" type="pres">
      <dgm:prSet presAssocID="{B3931507-8149-4B12-AD39-D21DCEA4AC12}" presName="node" presStyleLbl="node1" presStyleIdx="8" presStyleCnt="23">
        <dgm:presLayoutVars>
          <dgm:bulletEnabled val="1"/>
        </dgm:presLayoutVars>
      </dgm:prSet>
      <dgm:spPr/>
    </dgm:pt>
    <dgm:pt modelId="{B4FF9504-E12C-4DAC-8ACC-F3A8A87FD6DB}" type="pres">
      <dgm:prSet presAssocID="{D4B46137-9688-4310-9566-D0D498A956D5}" presName="sibTrans" presStyleLbl="sibTrans1D1" presStyleIdx="8" presStyleCnt="22"/>
      <dgm:spPr/>
    </dgm:pt>
    <dgm:pt modelId="{F39A23A0-0648-48F0-8D47-BDD21158B4A4}" type="pres">
      <dgm:prSet presAssocID="{D4B46137-9688-4310-9566-D0D498A956D5}" presName="connectorText" presStyleLbl="sibTrans1D1" presStyleIdx="8" presStyleCnt="22"/>
      <dgm:spPr/>
    </dgm:pt>
    <dgm:pt modelId="{3C5DDF59-1BD7-44FF-AD41-7ADA943B8AB9}" type="pres">
      <dgm:prSet presAssocID="{99F6C9D4-150C-465F-B77F-0A04715EF77C}" presName="node" presStyleLbl="node1" presStyleIdx="9" presStyleCnt="23">
        <dgm:presLayoutVars>
          <dgm:bulletEnabled val="1"/>
        </dgm:presLayoutVars>
      </dgm:prSet>
      <dgm:spPr/>
    </dgm:pt>
    <dgm:pt modelId="{3706A099-615F-47FC-908B-0B70742D5020}" type="pres">
      <dgm:prSet presAssocID="{828690A3-2DC5-4894-836A-7FC157BF78AA}" presName="sibTrans" presStyleLbl="sibTrans1D1" presStyleIdx="9" presStyleCnt="22"/>
      <dgm:spPr/>
    </dgm:pt>
    <dgm:pt modelId="{9E87F47F-96BF-44E2-9323-C963674D8E91}" type="pres">
      <dgm:prSet presAssocID="{828690A3-2DC5-4894-836A-7FC157BF78AA}" presName="connectorText" presStyleLbl="sibTrans1D1" presStyleIdx="9" presStyleCnt="22"/>
      <dgm:spPr/>
    </dgm:pt>
    <dgm:pt modelId="{EB71999F-6ADA-4ACE-BE24-3268FD48C479}" type="pres">
      <dgm:prSet presAssocID="{7BBE55AD-43AB-438C-AE40-624BC1B30AFF}" presName="node" presStyleLbl="node1" presStyleIdx="10" presStyleCnt="23">
        <dgm:presLayoutVars>
          <dgm:bulletEnabled val="1"/>
        </dgm:presLayoutVars>
      </dgm:prSet>
      <dgm:spPr/>
    </dgm:pt>
    <dgm:pt modelId="{95EBEA10-75C3-4399-A44C-3071B2B9D183}" type="pres">
      <dgm:prSet presAssocID="{E43F1FA7-C9B6-4BFE-A982-143C79A38231}" presName="sibTrans" presStyleLbl="sibTrans1D1" presStyleIdx="10" presStyleCnt="22"/>
      <dgm:spPr/>
    </dgm:pt>
    <dgm:pt modelId="{6716B504-A41C-430B-AE76-921B10C6E05F}" type="pres">
      <dgm:prSet presAssocID="{E43F1FA7-C9B6-4BFE-A982-143C79A38231}" presName="connectorText" presStyleLbl="sibTrans1D1" presStyleIdx="10" presStyleCnt="22"/>
      <dgm:spPr/>
    </dgm:pt>
    <dgm:pt modelId="{C77895C5-F701-4BE8-B5D4-4A805E5F3018}" type="pres">
      <dgm:prSet presAssocID="{24E23BB0-C40A-4F23-A28F-674D631F9570}" presName="node" presStyleLbl="node1" presStyleIdx="11" presStyleCnt="23">
        <dgm:presLayoutVars>
          <dgm:bulletEnabled val="1"/>
        </dgm:presLayoutVars>
      </dgm:prSet>
      <dgm:spPr/>
    </dgm:pt>
    <dgm:pt modelId="{13039396-23A5-47E3-9A3A-643AE916ECE8}" type="pres">
      <dgm:prSet presAssocID="{02811B85-79D3-4F43-9C5E-74BEAA706FE7}" presName="sibTrans" presStyleLbl="sibTrans1D1" presStyleIdx="11" presStyleCnt="22"/>
      <dgm:spPr/>
    </dgm:pt>
    <dgm:pt modelId="{7CC9877B-CD29-49C0-A643-837451A0A996}" type="pres">
      <dgm:prSet presAssocID="{02811B85-79D3-4F43-9C5E-74BEAA706FE7}" presName="connectorText" presStyleLbl="sibTrans1D1" presStyleIdx="11" presStyleCnt="22"/>
      <dgm:spPr/>
    </dgm:pt>
    <dgm:pt modelId="{550B8D67-D55A-464C-9BDD-BB4501C6BBB5}" type="pres">
      <dgm:prSet presAssocID="{E8D640D8-A95E-40F8-9EB2-943A8DC48B86}" presName="node" presStyleLbl="node1" presStyleIdx="12" presStyleCnt="23">
        <dgm:presLayoutVars>
          <dgm:bulletEnabled val="1"/>
        </dgm:presLayoutVars>
      </dgm:prSet>
      <dgm:spPr/>
    </dgm:pt>
    <dgm:pt modelId="{A00D6112-DC69-4DA6-8735-A5540F36CBA0}" type="pres">
      <dgm:prSet presAssocID="{7FC31727-32B6-4788-94D6-5DE8C3905689}" presName="sibTrans" presStyleLbl="sibTrans1D1" presStyleIdx="12" presStyleCnt="22"/>
      <dgm:spPr/>
    </dgm:pt>
    <dgm:pt modelId="{8BE4D982-00BC-40BD-ADCD-1905DBB6D679}" type="pres">
      <dgm:prSet presAssocID="{7FC31727-32B6-4788-94D6-5DE8C3905689}" presName="connectorText" presStyleLbl="sibTrans1D1" presStyleIdx="12" presStyleCnt="22"/>
      <dgm:spPr/>
    </dgm:pt>
    <dgm:pt modelId="{31604229-F406-4B4B-BD2F-8F5B62BF6962}" type="pres">
      <dgm:prSet presAssocID="{6438EE43-37D7-449E-B60D-5AD6BAAEC51A}" presName="node" presStyleLbl="node1" presStyleIdx="13" presStyleCnt="23">
        <dgm:presLayoutVars>
          <dgm:bulletEnabled val="1"/>
        </dgm:presLayoutVars>
      </dgm:prSet>
      <dgm:spPr/>
    </dgm:pt>
    <dgm:pt modelId="{43022127-AD57-4E71-A661-A65D1A46B0FD}" type="pres">
      <dgm:prSet presAssocID="{CE17A5CD-372D-4F7B-9FDB-DFDC5A73579C}" presName="sibTrans" presStyleLbl="sibTrans1D1" presStyleIdx="13" presStyleCnt="22"/>
      <dgm:spPr/>
    </dgm:pt>
    <dgm:pt modelId="{E922B33E-BAD9-4794-9C89-35EFB19097F0}" type="pres">
      <dgm:prSet presAssocID="{CE17A5CD-372D-4F7B-9FDB-DFDC5A73579C}" presName="connectorText" presStyleLbl="sibTrans1D1" presStyleIdx="13" presStyleCnt="22"/>
      <dgm:spPr/>
    </dgm:pt>
    <dgm:pt modelId="{B320400F-F397-4DDE-AF76-C0F0560B5989}" type="pres">
      <dgm:prSet presAssocID="{9D0B0BF3-1EC1-47C3-BF17-E3A4D17DCEB0}" presName="node" presStyleLbl="node1" presStyleIdx="14" presStyleCnt="23">
        <dgm:presLayoutVars>
          <dgm:bulletEnabled val="1"/>
        </dgm:presLayoutVars>
      </dgm:prSet>
      <dgm:spPr/>
    </dgm:pt>
    <dgm:pt modelId="{2B7F7F3C-C32E-4391-931B-379808460E75}" type="pres">
      <dgm:prSet presAssocID="{FD027A98-0B8B-4112-9921-8007EF7A79EB}" presName="sibTrans" presStyleLbl="sibTrans1D1" presStyleIdx="14" presStyleCnt="22"/>
      <dgm:spPr/>
    </dgm:pt>
    <dgm:pt modelId="{7C07C3BB-A36B-4609-B28B-C3825DEE8D74}" type="pres">
      <dgm:prSet presAssocID="{FD027A98-0B8B-4112-9921-8007EF7A79EB}" presName="connectorText" presStyleLbl="sibTrans1D1" presStyleIdx="14" presStyleCnt="22"/>
      <dgm:spPr/>
    </dgm:pt>
    <dgm:pt modelId="{E7946ABC-1252-4912-9642-29AA9D66ED35}" type="pres">
      <dgm:prSet presAssocID="{FEB94A7D-5191-4E50-B548-E433F934F825}" presName="node" presStyleLbl="node1" presStyleIdx="15" presStyleCnt="23">
        <dgm:presLayoutVars>
          <dgm:bulletEnabled val="1"/>
        </dgm:presLayoutVars>
      </dgm:prSet>
      <dgm:spPr/>
    </dgm:pt>
    <dgm:pt modelId="{CFDF8B6D-6A41-47C1-98D6-654CFA614FAF}" type="pres">
      <dgm:prSet presAssocID="{F5B56C4F-9672-4D53-8650-7129D473643D}" presName="sibTrans" presStyleLbl="sibTrans1D1" presStyleIdx="15" presStyleCnt="22"/>
      <dgm:spPr/>
    </dgm:pt>
    <dgm:pt modelId="{9F8B99F7-69DB-45D0-84AC-0FEBFD1FFC99}" type="pres">
      <dgm:prSet presAssocID="{F5B56C4F-9672-4D53-8650-7129D473643D}" presName="connectorText" presStyleLbl="sibTrans1D1" presStyleIdx="15" presStyleCnt="22"/>
      <dgm:spPr/>
    </dgm:pt>
    <dgm:pt modelId="{950094A2-ED28-41C7-BDAD-1452997E3062}" type="pres">
      <dgm:prSet presAssocID="{F608985E-AF3E-4200-9483-0CA9D5629C66}" presName="node" presStyleLbl="node1" presStyleIdx="16" presStyleCnt="23">
        <dgm:presLayoutVars>
          <dgm:bulletEnabled val="1"/>
        </dgm:presLayoutVars>
      </dgm:prSet>
      <dgm:spPr/>
    </dgm:pt>
    <dgm:pt modelId="{17CA48F7-C4B4-4D22-9D99-78D11C8BAC67}" type="pres">
      <dgm:prSet presAssocID="{3E9B9AC2-1CF7-4089-87A1-6D299662BD2D}" presName="sibTrans" presStyleLbl="sibTrans1D1" presStyleIdx="16" presStyleCnt="22"/>
      <dgm:spPr/>
    </dgm:pt>
    <dgm:pt modelId="{AF16971E-23B8-4D12-8B8D-B125EFA824BA}" type="pres">
      <dgm:prSet presAssocID="{3E9B9AC2-1CF7-4089-87A1-6D299662BD2D}" presName="connectorText" presStyleLbl="sibTrans1D1" presStyleIdx="16" presStyleCnt="22"/>
      <dgm:spPr/>
    </dgm:pt>
    <dgm:pt modelId="{A58D7D98-46B1-4553-84CA-9B8B7B61CBD3}" type="pres">
      <dgm:prSet presAssocID="{FFD954F2-060C-42BD-8826-2E9B10842850}" presName="node" presStyleLbl="node1" presStyleIdx="17" presStyleCnt="23">
        <dgm:presLayoutVars>
          <dgm:bulletEnabled val="1"/>
        </dgm:presLayoutVars>
      </dgm:prSet>
      <dgm:spPr/>
    </dgm:pt>
    <dgm:pt modelId="{E371BC40-4FC5-4807-9D5D-418385FAE718}" type="pres">
      <dgm:prSet presAssocID="{8A78A463-EF35-4B4E-9015-5C94DD92F772}" presName="sibTrans" presStyleLbl="sibTrans1D1" presStyleIdx="17" presStyleCnt="22"/>
      <dgm:spPr/>
    </dgm:pt>
    <dgm:pt modelId="{86453276-513B-45E3-8DB9-95DB0136F609}" type="pres">
      <dgm:prSet presAssocID="{8A78A463-EF35-4B4E-9015-5C94DD92F772}" presName="connectorText" presStyleLbl="sibTrans1D1" presStyleIdx="17" presStyleCnt="22"/>
      <dgm:spPr/>
    </dgm:pt>
    <dgm:pt modelId="{36EF0196-4635-4F26-964A-AA84BCDE303A}" type="pres">
      <dgm:prSet presAssocID="{8B6D6C9E-B64D-41C7-A298-A830F433D212}" presName="node" presStyleLbl="node1" presStyleIdx="18" presStyleCnt="23">
        <dgm:presLayoutVars>
          <dgm:bulletEnabled val="1"/>
        </dgm:presLayoutVars>
      </dgm:prSet>
      <dgm:spPr/>
    </dgm:pt>
    <dgm:pt modelId="{EA8257A0-F5C1-4CA8-BBB9-533BB9E75AB2}" type="pres">
      <dgm:prSet presAssocID="{CCADEFD9-3C57-4084-8777-408AAC01F49C}" presName="sibTrans" presStyleLbl="sibTrans1D1" presStyleIdx="18" presStyleCnt="22"/>
      <dgm:spPr/>
    </dgm:pt>
    <dgm:pt modelId="{42DE4618-2A22-4E8F-BA5F-CCE52DA8F98D}" type="pres">
      <dgm:prSet presAssocID="{CCADEFD9-3C57-4084-8777-408AAC01F49C}" presName="connectorText" presStyleLbl="sibTrans1D1" presStyleIdx="18" presStyleCnt="22"/>
      <dgm:spPr/>
    </dgm:pt>
    <dgm:pt modelId="{DD32D769-EA34-4782-A695-0DF9F174B5D7}" type="pres">
      <dgm:prSet presAssocID="{D3B125AF-62D7-428B-9C31-8A6AF4F554AC}" presName="node" presStyleLbl="node1" presStyleIdx="19" presStyleCnt="23">
        <dgm:presLayoutVars>
          <dgm:bulletEnabled val="1"/>
        </dgm:presLayoutVars>
      </dgm:prSet>
      <dgm:spPr/>
    </dgm:pt>
    <dgm:pt modelId="{FD97D625-9F16-40AD-BC12-7F1245D904F1}" type="pres">
      <dgm:prSet presAssocID="{73027082-9CD9-4A56-B3A8-12B3C297FEC4}" presName="sibTrans" presStyleLbl="sibTrans1D1" presStyleIdx="19" presStyleCnt="22"/>
      <dgm:spPr/>
    </dgm:pt>
    <dgm:pt modelId="{B539407E-FE2C-40E9-B26C-8F31A041A656}" type="pres">
      <dgm:prSet presAssocID="{73027082-9CD9-4A56-B3A8-12B3C297FEC4}" presName="connectorText" presStyleLbl="sibTrans1D1" presStyleIdx="19" presStyleCnt="22"/>
      <dgm:spPr/>
    </dgm:pt>
    <dgm:pt modelId="{87A6135C-AD6F-4590-9A2E-2112A8B65C28}" type="pres">
      <dgm:prSet presAssocID="{CA46A85C-F51F-4115-91C4-8ECCD471687D}" presName="node" presStyleLbl="node1" presStyleIdx="20" presStyleCnt="23">
        <dgm:presLayoutVars>
          <dgm:bulletEnabled val="1"/>
        </dgm:presLayoutVars>
      </dgm:prSet>
      <dgm:spPr/>
    </dgm:pt>
    <dgm:pt modelId="{406710C6-80D6-44C3-B34C-97AA434933B1}" type="pres">
      <dgm:prSet presAssocID="{71DFEA49-A964-463B-BC2A-E604C7B28946}" presName="sibTrans" presStyleLbl="sibTrans1D1" presStyleIdx="20" presStyleCnt="22"/>
      <dgm:spPr/>
    </dgm:pt>
    <dgm:pt modelId="{97683ECE-5111-4618-9FE0-F0F55D4B6422}" type="pres">
      <dgm:prSet presAssocID="{71DFEA49-A964-463B-BC2A-E604C7B28946}" presName="connectorText" presStyleLbl="sibTrans1D1" presStyleIdx="20" presStyleCnt="22"/>
      <dgm:spPr/>
    </dgm:pt>
    <dgm:pt modelId="{22E168CA-5F92-491E-A6A0-7CC2B1814E57}" type="pres">
      <dgm:prSet presAssocID="{5094580D-4E11-4B2B-BBE1-3526616C944A}" presName="node" presStyleLbl="node1" presStyleIdx="21" presStyleCnt="23">
        <dgm:presLayoutVars>
          <dgm:bulletEnabled val="1"/>
        </dgm:presLayoutVars>
      </dgm:prSet>
      <dgm:spPr/>
    </dgm:pt>
    <dgm:pt modelId="{E70B4195-1C9B-4458-AB2F-BFC676CE5271}" type="pres">
      <dgm:prSet presAssocID="{9190F101-004C-4842-802C-4EBE100A9005}" presName="sibTrans" presStyleLbl="sibTrans1D1" presStyleIdx="21" presStyleCnt="22"/>
      <dgm:spPr/>
    </dgm:pt>
    <dgm:pt modelId="{2ACCBCE6-21CB-4FF0-9CD2-898344FFE149}" type="pres">
      <dgm:prSet presAssocID="{9190F101-004C-4842-802C-4EBE100A9005}" presName="connectorText" presStyleLbl="sibTrans1D1" presStyleIdx="21" presStyleCnt="22"/>
      <dgm:spPr/>
    </dgm:pt>
    <dgm:pt modelId="{10DC3C80-E1BE-4454-B25F-26B5B95E3CAA}" type="pres">
      <dgm:prSet presAssocID="{EF4F6F9E-483B-42DD-9C0D-3F386F1A9D86}" presName="node" presStyleLbl="node1" presStyleIdx="22" presStyleCnt="23">
        <dgm:presLayoutVars>
          <dgm:bulletEnabled val="1"/>
        </dgm:presLayoutVars>
      </dgm:prSet>
      <dgm:spPr/>
    </dgm:pt>
  </dgm:ptLst>
  <dgm:cxnLst>
    <dgm:cxn modelId="{A36F9A02-80AF-458A-AFBB-BABA28BDA74F}" type="presOf" srcId="{E8D640D8-A95E-40F8-9EB2-943A8DC48B86}" destId="{550B8D67-D55A-464C-9BDD-BB4501C6BBB5}" srcOrd="0" destOrd="0" presId="urn:microsoft.com/office/officeart/2016/7/layout/RepeatingBendingProcessNew"/>
    <dgm:cxn modelId="{92B65908-B4FE-4BD0-9ABA-F3AC1C435725}" type="presOf" srcId="{71DFEA49-A964-463B-BC2A-E604C7B28946}" destId="{97683ECE-5111-4618-9FE0-F0F55D4B6422}" srcOrd="1" destOrd="0" presId="urn:microsoft.com/office/officeart/2016/7/layout/RepeatingBendingProcessNew"/>
    <dgm:cxn modelId="{0EDE8614-2187-4606-8BFD-9786DD7C60C3}" type="presOf" srcId="{CA46A85C-F51F-4115-91C4-8ECCD471687D}" destId="{87A6135C-AD6F-4590-9A2E-2112A8B65C28}" srcOrd="0" destOrd="0" presId="urn:microsoft.com/office/officeart/2016/7/layout/RepeatingBendingProcessNew"/>
    <dgm:cxn modelId="{259CC214-0EC0-430A-8092-84291E6C7173}" type="presOf" srcId="{CCADEFD9-3C57-4084-8777-408AAC01F49C}" destId="{42DE4618-2A22-4E8F-BA5F-CCE52DA8F98D}" srcOrd="1" destOrd="0" presId="urn:microsoft.com/office/officeart/2016/7/layout/RepeatingBendingProcessNew"/>
    <dgm:cxn modelId="{D6E99715-1E23-49D3-88D5-5632CD4B5D14}" srcId="{12FE9CA7-D348-46E0-9468-5C77EE72397B}" destId="{DB426639-7506-4A44-ACC9-94B099F1A3F4}" srcOrd="5" destOrd="0" parTransId="{84668EA3-37DC-49FE-875F-E759FDA60171}" sibTransId="{CD87B36A-E9E7-4BB3-8572-D1028A99A549}"/>
    <dgm:cxn modelId="{E00F1516-3A90-4466-8C1A-52854629AB6B}" type="presOf" srcId="{CD87B36A-E9E7-4BB3-8572-D1028A99A549}" destId="{3DEC9DA1-8D26-49D9-9DAB-0C02FDBEB053}" srcOrd="1" destOrd="0" presId="urn:microsoft.com/office/officeart/2016/7/layout/RepeatingBendingProcessNew"/>
    <dgm:cxn modelId="{66C71B17-479B-4956-A6E7-FF2FBAD61981}" srcId="{12FE9CA7-D348-46E0-9468-5C77EE72397B}" destId="{E8D640D8-A95E-40F8-9EB2-943A8DC48B86}" srcOrd="12" destOrd="0" parTransId="{81959482-DCB9-4206-9175-92D51700F36E}" sibTransId="{7FC31727-32B6-4788-94D6-5DE8C3905689}"/>
    <dgm:cxn modelId="{EF5F601E-1F22-42A8-B7DB-85DE1ABAA222}" type="presOf" srcId="{6438EE43-37D7-449E-B60D-5AD6BAAEC51A}" destId="{31604229-F406-4B4B-BD2F-8F5B62BF6962}" srcOrd="0" destOrd="0" presId="urn:microsoft.com/office/officeart/2016/7/layout/RepeatingBendingProcessNew"/>
    <dgm:cxn modelId="{C280FD22-D0B9-4E8C-A830-C0699980972B}" srcId="{12FE9CA7-D348-46E0-9468-5C77EE72397B}" destId="{24E23BB0-C40A-4F23-A28F-674D631F9570}" srcOrd="11" destOrd="0" parTransId="{E9F57991-E64F-4272-A057-8C7113A2640A}" sibTransId="{02811B85-79D3-4F43-9C5E-74BEAA706FE7}"/>
    <dgm:cxn modelId="{97CF0723-6AFE-454C-8140-1267AB95CF97}" type="presOf" srcId="{12FE9CA7-D348-46E0-9468-5C77EE72397B}" destId="{F9EE6C5E-96BA-40E1-AF04-E3921FD91BC8}" srcOrd="0" destOrd="0" presId="urn:microsoft.com/office/officeart/2016/7/layout/RepeatingBendingProcessNew"/>
    <dgm:cxn modelId="{CEE18A29-A659-4785-85E5-19D93094A5EC}" type="presOf" srcId="{8B6D6C9E-B64D-41C7-A298-A830F433D212}" destId="{36EF0196-4635-4F26-964A-AA84BCDE303A}" srcOrd="0" destOrd="0" presId="urn:microsoft.com/office/officeart/2016/7/layout/RepeatingBendingProcessNew"/>
    <dgm:cxn modelId="{7321822A-21AD-4AFE-AF97-EAD3EEE52E93}" srcId="{12FE9CA7-D348-46E0-9468-5C77EE72397B}" destId="{059A941E-3424-4978-8E64-8AD70700E767}" srcOrd="1" destOrd="0" parTransId="{3A003E84-6D9A-4420-A157-DD3571094F93}" sibTransId="{69E99846-7C8B-4B2C-AB8F-FA0579E5F748}"/>
    <dgm:cxn modelId="{12CADC2A-54DC-47B3-90D3-723B39B1517E}" type="presOf" srcId="{C34586F2-5162-4F0C-8C36-182B0CE37129}" destId="{8C93E1C4-69AC-4417-A539-FAEB1849E002}" srcOrd="1" destOrd="0" presId="urn:microsoft.com/office/officeart/2016/7/layout/RepeatingBendingProcessNew"/>
    <dgm:cxn modelId="{084BFA35-67CB-49FF-98BB-02118461605D}" srcId="{12FE9CA7-D348-46E0-9468-5C77EE72397B}" destId="{8B6D6C9E-B64D-41C7-A298-A830F433D212}" srcOrd="18" destOrd="0" parTransId="{F0BD7B33-82D4-45D0-8A1D-C7AFB9A1A35A}" sibTransId="{CCADEFD9-3C57-4084-8777-408AAC01F49C}"/>
    <dgm:cxn modelId="{01BBE23A-BFC4-44AC-A407-E2CE4E4B61D5}" type="presOf" srcId="{7FC31727-32B6-4788-94D6-5DE8C3905689}" destId="{8BE4D982-00BC-40BD-ADCD-1905DBB6D679}" srcOrd="1" destOrd="0" presId="urn:microsoft.com/office/officeart/2016/7/layout/RepeatingBendingProcessNew"/>
    <dgm:cxn modelId="{06C6A23B-06C9-4E9B-AD7A-A765474EAE4D}" type="presOf" srcId="{E43F1FA7-C9B6-4BFE-A982-143C79A38231}" destId="{95EBEA10-75C3-4399-A44C-3071B2B9D183}" srcOrd="0" destOrd="0" presId="urn:microsoft.com/office/officeart/2016/7/layout/RepeatingBendingProcessNew"/>
    <dgm:cxn modelId="{603CCD3F-8453-4113-9133-EFAC285A973B}" type="presOf" srcId="{6F7B4F69-4834-486F-9FAE-797B27EDB1E0}" destId="{2AFDC171-2A0C-4EAD-9D80-C4E9D7FB1B9B}" srcOrd="1" destOrd="0" presId="urn:microsoft.com/office/officeart/2016/7/layout/RepeatingBendingProcessNew"/>
    <dgm:cxn modelId="{CE090C44-C5AB-4B65-8077-A6BA186CD0CA}" type="presOf" srcId="{B3931507-8149-4B12-AD39-D21DCEA4AC12}" destId="{6419D851-5AB0-4DCE-A00B-A40586CA0116}" srcOrd="0" destOrd="0" presId="urn:microsoft.com/office/officeart/2016/7/layout/RepeatingBendingProcessNew"/>
    <dgm:cxn modelId="{7CD7A264-D9AB-4931-B23C-E1A2938E57CA}" srcId="{12FE9CA7-D348-46E0-9468-5C77EE72397B}" destId="{FFD954F2-060C-42BD-8826-2E9B10842850}" srcOrd="17" destOrd="0" parTransId="{A395664A-D840-4A78-9D7C-0B431840512E}" sibTransId="{8A78A463-EF35-4B4E-9015-5C94DD92F772}"/>
    <dgm:cxn modelId="{13C6DE64-1BCE-491A-990E-EA3D37EA75C5}" type="presOf" srcId="{EF4F6F9E-483B-42DD-9C0D-3F386F1A9D86}" destId="{10DC3C80-E1BE-4454-B25F-26B5B95E3CAA}" srcOrd="0" destOrd="0" presId="urn:microsoft.com/office/officeart/2016/7/layout/RepeatingBendingProcessNew"/>
    <dgm:cxn modelId="{9C5EA965-0F47-4390-B877-3A5521433FE2}" type="presOf" srcId="{C34586F2-5162-4F0C-8C36-182B0CE37129}" destId="{F39F4505-E873-439B-9AF8-6F0B79E68F00}" srcOrd="0" destOrd="0" presId="urn:microsoft.com/office/officeart/2016/7/layout/RepeatingBendingProcessNew"/>
    <dgm:cxn modelId="{0E6EF767-A943-4B52-AF8D-63A3E375839E}" type="presOf" srcId="{02811B85-79D3-4F43-9C5E-74BEAA706FE7}" destId="{13039396-23A5-47E3-9A3A-643AE916ECE8}" srcOrd="0" destOrd="0" presId="urn:microsoft.com/office/officeart/2016/7/layout/RepeatingBendingProcessNew"/>
    <dgm:cxn modelId="{8883344C-5EC7-4F14-BE0D-1110677A3119}" type="presOf" srcId="{71DFEA49-A964-463B-BC2A-E604C7B28946}" destId="{406710C6-80D6-44C3-B34C-97AA434933B1}" srcOrd="0" destOrd="0" presId="urn:microsoft.com/office/officeart/2016/7/layout/RepeatingBendingProcessNew"/>
    <dgm:cxn modelId="{782D804C-63CB-4A85-8AD8-547A9B484D09}" type="presOf" srcId="{84EEDCF7-DB3A-465B-BBD8-53B1DBBE5343}" destId="{D2FE3C25-67DA-4876-8BFB-CF86C8DEBCE8}" srcOrd="0" destOrd="0" presId="urn:microsoft.com/office/officeart/2016/7/layout/RepeatingBendingProcessNew"/>
    <dgm:cxn modelId="{6862976C-15C1-477A-9474-464A08BA95CA}" type="presOf" srcId="{9190F101-004C-4842-802C-4EBE100A9005}" destId="{2ACCBCE6-21CB-4FF0-9CD2-898344FFE149}" srcOrd="1" destOrd="0" presId="urn:microsoft.com/office/officeart/2016/7/layout/RepeatingBendingProcessNew"/>
    <dgm:cxn modelId="{0462236D-F1CB-4C0E-AB91-66DE2E2D75D0}" type="presOf" srcId="{E43F1FA7-C9B6-4BFE-A982-143C79A38231}" destId="{6716B504-A41C-430B-AE76-921B10C6E05F}" srcOrd="1" destOrd="0" presId="urn:microsoft.com/office/officeart/2016/7/layout/RepeatingBendingProcessNew"/>
    <dgm:cxn modelId="{C25F126E-D9AA-4F5D-9E2A-C3E03B271DC2}" type="presOf" srcId="{9190F101-004C-4842-802C-4EBE100A9005}" destId="{E70B4195-1C9B-4458-AB2F-BFC676CE5271}" srcOrd="0" destOrd="0" presId="urn:microsoft.com/office/officeart/2016/7/layout/RepeatingBendingProcessNew"/>
    <dgm:cxn modelId="{2AC2AF4F-BA23-47E0-97AB-61D84C82DE5B}" type="presOf" srcId="{6EFB17E1-DA23-44AF-A8C6-9C749A0B29D4}" destId="{948EC1BB-3BE7-44AC-BCF3-211405DCFCE6}" srcOrd="0" destOrd="0" presId="urn:microsoft.com/office/officeart/2016/7/layout/RepeatingBendingProcessNew"/>
    <dgm:cxn modelId="{9C3DB84F-BC68-41DB-B0E7-ED1FFD254312}" srcId="{12FE9CA7-D348-46E0-9468-5C77EE72397B}" destId="{B3931507-8149-4B12-AD39-D21DCEA4AC12}" srcOrd="8" destOrd="0" parTransId="{9B004010-C881-48E0-9F0C-A8A3BC8C6CC4}" sibTransId="{D4B46137-9688-4310-9566-D0D498A956D5}"/>
    <dgm:cxn modelId="{BE3DD76F-4C6F-47A0-A787-6019D1F9992E}" type="presOf" srcId="{24E23BB0-C40A-4F23-A28F-674D631F9570}" destId="{C77895C5-F701-4BE8-B5D4-4A805E5F3018}" srcOrd="0" destOrd="0" presId="urn:microsoft.com/office/officeart/2016/7/layout/RepeatingBendingProcessNew"/>
    <dgm:cxn modelId="{AB758E53-CAF2-4CEA-BF8D-2A2C514F146C}" srcId="{12FE9CA7-D348-46E0-9468-5C77EE72397B}" destId="{6EFB17E1-DA23-44AF-A8C6-9C749A0B29D4}" srcOrd="7" destOrd="0" parTransId="{1E8A5A5C-FD0C-4221-B415-897E1F854928}" sibTransId="{BCE0BC1F-829C-451E-AEB7-418ED4D45EFD}"/>
    <dgm:cxn modelId="{6C4F9C74-A5B6-4FCF-8FFF-1D7B1653F371}" type="presOf" srcId="{593414B6-03EB-424B-82D1-43309E7A1D43}" destId="{629F62B7-D47E-45A2-BE2C-089F268B48E4}" srcOrd="0" destOrd="0" presId="urn:microsoft.com/office/officeart/2016/7/layout/RepeatingBendingProcessNew"/>
    <dgm:cxn modelId="{AC22CD76-4206-44B4-ACA8-CB3FC2E2123D}" type="presOf" srcId="{44DE0D66-6578-47AC-A530-52AD78DF7FC1}" destId="{14BDE408-7A30-42B6-A1B5-8AAC6744B6FB}" srcOrd="1" destOrd="0" presId="urn:microsoft.com/office/officeart/2016/7/layout/RepeatingBendingProcessNew"/>
    <dgm:cxn modelId="{D4CF8657-DEF1-4487-93A5-C1676730A76B}" srcId="{12FE9CA7-D348-46E0-9468-5C77EE72397B}" destId="{3B684843-D26D-4624-8DD3-EF7A3E753D4B}" srcOrd="4" destOrd="0" parTransId="{17A1E9F6-7548-4165-A0FB-774D114F776F}" sibTransId="{D3DBC00C-CE28-40ED-A8B8-73B5E96A2DBC}"/>
    <dgm:cxn modelId="{B3891958-ED72-4B75-A877-72BF6CD3263E}" type="presOf" srcId="{F608985E-AF3E-4200-9483-0CA9D5629C66}" destId="{950094A2-ED28-41C7-BDAD-1452997E3062}" srcOrd="0" destOrd="0" presId="urn:microsoft.com/office/officeart/2016/7/layout/RepeatingBendingProcessNew"/>
    <dgm:cxn modelId="{7D3C1F58-E38D-4F70-B4C0-AAD588218B1B}" type="presOf" srcId="{7FC31727-32B6-4788-94D6-5DE8C3905689}" destId="{A00D6112-DC69-4DA6-8735-A5540F36CBA0}" srcOrd="0" destOrd="0" presId="urn:microsoft.com/office/officeart/2016/7/layout/RepeatingBendingProcessNew"/>
    <dgm:cxn modelId="{21767E78-A0C2-4525-8E94-20D0CDAA7C1C}" srcId="{12FE9CA7-D348-46E0-9468-5C77EE72397B}" destId="{6438EE43-37D7-449E-B60D-5AD6BAAEC51A}" srcOrd="13" destOrd="0" parTransId="{815FAEF2-9AEE-4CBC-940B-8D1F7496F79D}" sibTransId="{CE17A5CD-372D-4F7B-9FDB-DFDC5A73579C}"/>
    <dgm:cxn modelId="{33D5F758-41C9-404B-BCEE-EE9BE80B1E61}" type="presOf" srcId="{D3B125AF-62D7-428B-9C31-8A6AF4F554AC}" destId="{DD32D769-EA34-4782-A695-0DF9F174B5D7}" srcOrd="0" destOrd="0" presId="urn:microsoft.com/office/officeart/2016/7/layout/RepeatingBendingProcessNew"/>
    <dgm:cxn modelId="{09B47F7A-3999-4B5F-9FFB-0C9A03540827}" srcId="{12FE9CA7-D348-46E0-9468-5C77EE72397B}" destId="{84EEDCF7-DB3A-465B-BBD8-53B1DBBE5343}" srcOrd="3" destOrd="0" parTransId="{B51A0BD3-E8FF-4FB0-B526-0C7D9626DB17}" sibTransId="{C34586F2-5162-4F0C-8C36-182B0CE37129}"/>
    <dgm:cxn modelId="{E7F07A7D-041C-4D37-8815-43D3EB7185E5}" srcId="{12FE9CA7-D348-46E0-9468-5C77EE72397B}" destId="{D3B125AF-62D7-428B-9C31-8A6AF4F554AC}" srcOrd="19" destOrd="0" parTransId="{03EC9A7D-AF2C-4BF5-AA9B-6D00D7F95767}" sibTransId="{73027082-9CD9-4A56-B3A8-12B3C297FEC4}"/>
    <dgm:cxn modelId="{75828E7D-4A5C-4548-8602-5D056F087935}" srcId="{12FE9CA7-D348-46E0-9468-5C77EE72397B}" destId="{F608985E-AF3E-4200-9483-0CA9D5629C66}" srcOrd="16" destOrd="0" parTransId="{FA30C9E2-F0EB-4E30-9272-E4E24E686C0B}" sibTransId="{3E9B9AC2-1CF7-4089-87A1-6D299662BD2D}"/>
    <dgm:cxn modelId="{1563427E-C2F3-4E64-94EB-CA511C6D43CB}" srcId="{12FE9CA7-D348-46E0-9468-5C77EE72397B}" destId="{9D0B0BF3-1EC1-47C3-BF17-E3A4D17DCEB0}" srcOrd="14" destOrd="0" parTransId="{A24A9F29-CC35-40BF-AE89-15725BAFBACD}" sibTransId="{FD027A98-0B8B-4112-9921-8007EF7A79EB}"/>
    <dgm:cxn modelId="{F6E44E81-A583-42C1-A712-02AD62736CCC}" type="presOf" srcId="{3E9B9AC2-1CF7-4089-87A1-6D299662BD2D}" destId="{17CA48F7-C4B4-4D22-9D99-78D11C8BAC67}" srcOrd="0" destOrd="0" presId="urn:microsoft.com/office/officeart/2016/7/layout/RepeatingBendingProcessNew"/>
    <dgm:cxn modelId="{9F36E281-9349-40AA-A9EE-1A245E7970D8}" type="presOf" srcId="{73027082-9CD9-4A56-B3A8-12B3C297FEC4}" destId="{B539407E-FE2C-40E9-B26C-8F31A041A656}" srcOrd="1" destOrd="0" presId="urn:microsoft.com/office/officeart/2016/7/layout/RepeatingBendingProcessNew"/>
    <dgm:cxn modelId="{D8B39886-CDD7-4325-8200-B5B6EF0EB7E5}" type="presOf" srcId="{D3DBC00C-CE28-40ED-A8B8-73B5E96A2DBC}" destId="{EEACA410-B152-4884-B712-08E20A716037}" srcOrd="1" destOrd="0" presId="urn:microsoft.com/office/officeart/2016/7/layout/RepeatingBendingProcessNew"/>
    <dgm:cxn modelId="{AE964787-E4DC-4C8D-AAE3-5D9D69DC30B9}" type="presOf" srcId="{593414B6-03EB-424B-82D1-43309E7A1D43}" destId="{3FCAD234-A951-4CD7-BBF1-CCD0686BD075}" srcOrd="1" destOrd="0" presId="urn:microsoft.com/office/officeart/2016/7/layout/RepeatingBendingProcessNew"/>
    <dgm:cxn modelId="{F6C55C8B-935A-4CF5-86D0-2717BD3BFA12}" type="presOf" srcId="{FD027A98-0B8B-4112-9921-8007EF7A79EB}" destId="{2B7F7F3C-C32E-4391-931B-379808460E75}" srcOrd="0" destOrd="0" presId="urn:microsoft.com/office/officeart/2016/7/layout/RepeatingBendingProcessNew"/>
    <dgm:cxn modelId="{5919318E-576E-4096-8E93-219D0EF08273}" type="presOf" srcId="{024F6D08-F54C-48A6-B76A-243EA6E617DE}" destId="{4BF323AC-99F8-4703-9DAE-022C75E0C41B}" srcOrd="0" destOrd="0" presId="urn:microsoft.com/office/officeart/2016/7/layout/RepeatingBendingProcessNew"/>
    <dgm:cxn modelId="{A08EE590-644B-4C4E-8523-BF02F6E0E27D}" type="presOf" srcId="{69E99846-7C8B-4B2C-AB8F-FA0579E5F748}" destId="{06DCC7E1-0385-44D7-B9DB-2D2FFDE47021}" srcOrd="1" destOrd="0" presId="urn:microsoft.com/office/officeart/2016/7/layout/RepeatingBendingProcessNew"/>
    <dgm:cxn modelId="{1AF75391-774F-4614-927F-4C5D71400E4A}" type="presOf" srcId="{99F6C9D4-150C-465F-B77F-0A04715EF77C}" destId="{3C5DDF59-1BD7-44FF-AD41-7ADA943B8AB9}" srcOrd="0" destOrd="0" presId="urn:microsoft.com/office/officeart/2016/7/layout/RepeatingBendingProcessNew"/>
    <dgm:cxn modelId="{0CD95492-FB16-474B-8A5F-9977467731A7}" type="presOf" srcId="{FEB94A7D-5191-4E50-B548-E433F934F825}" destId="{E7946ABC-1252-4912-9642-29AA9D66ED35}" srcOrd="0" destOrd="0" presId="urn:microsoft.com/office/officeart/2016/7/layout/RepeatingBendingProcessNew"/>
    <dgm:cxn modelId="{559BD999-60F2-45E7-8CBC-8B7ED7091CB7}" srcId="{12FE9CA7-D348-46E0-9468-5C77EE72397B}" destId="{99F6C9D4-150C-465F-B77F-0A04715EF77C}" srcOrd="9" destOrd="0" parTransId="{4DEDE039-6229-4B7D-B7E6-0FF965C20113}" sibTransId="{828690A3-2DC5-4894-836A-7FC157BF78AA}"/>
    <dgm:cxn modelId="{B8FD209B-052E-46A6-9B33-0D660BEF0A65}" type="presOf" srcId="{3B684843-D26D-4624-8DD3-EF7A3E753D4B}" destId="{210437E9-9070-477E-BE38-C9D079389AE3}" srcOrd="0" destOrd="0" presId="urn:microsoft.com/office/officeart/2016/7/layout/RepeatingBendingProcessNew"/>
    <dgm:cxn modelId="{7B0B349C-F604-4FFB-A31D-1CED237A67AF}" type="presOf" srcId="{BCE0BC1F-829C-451E-AEB7-418ED4D45EFD}" destId="{6C79CE1A-308A-42C3-92C6-73B2DF4BA79D}" srcOrd="0" destOrd="0" presId="urn:microsoft.com/office/officeart/2016/7/layout/RepeatingBendingProcessNew"/>
    <dgm:cxn modelId="{E3D6CA9C-8F30-4E3B-BB65-C1D39FDABA77}" srcId="{12FE9CA7-D348-46E0-9468-5C77EE72397B}" destId="{5094580D-4E11-4B2B-BBE1-3526616C944A}" srcOrd="21" destOrd="0" parTransId="{F151F0C6-CCDA-444B-B11A-A9A2940AC73D}" sibTransId="{9190F101-004C-4842-802C-4EBE100A9005}"/>
    <dgm:cxn modelId="{0CBEFFA1-7256-4D56-84D3-B2F62826E47F}" type="presOf" srcId="{6F7B4F69-4834-486F-9FAE-797B27EDB1E0}" destId="{89CECB44-A30E-4513-9ABA-603120910F87}" srcOrd="0" destOrd="0" presId="urn:microsoft.com/office/officeart/2016/7/layout/RepeatingBendingProcessNew"/>
    <dgm:cxn modelId="{3E77DAA5-502D-43D6-9FB7-20CB45EF5761}" type="presOf" srcId="{828690A3-2DC5-4894-836A-7FC157BF78AA}" destId="{9E87F47F-96BF-44E2-9323-C963674D8E91}" srcOrd="1" destOrd="0" presId="urn:microsoft.com/office/officeart/2016/7/layout/RepeatingBendingProcessNew"/>
    <dgm:cxn modelId="{7A571FA8-6DBE-46B9-8208-01183967C4F6}" type="presOf" srcId="{DB426639-7506-4A44-ACC9-94B099F1A3F4}" destId="{6DB3DE30-6683-485F-A6DB-517F07847653}" srcOrd="0" destOrd="0" presId="urn:microsoft.com/office/officeart/2016/7/layout/RepeatingBendingProcessNew"/>
    <dgm:cxn modelId="{AF74A2AC-0236-42FA-B637-EAA6BDEF4911}" type="presOf" srcId="{8A78A463-EF35-4B4E-9015-5C94DD92F772}" destId="{86453276-513B-45E3-8DB9-95DB0136F609}" srcOrd="1" destOrd="0" presId="urn:microsoft.com/office/officeart/2016/7/layout/RepeatingBendingProcessNew"/>
    <dgm:cxn modelId="{F43576AD-E5B8-4654-BB84-AF04FB8C53C1}" srcId="{12FE9CA7-D348-46E0-9468-5C77EE72397B}" destId="{7BBE55AD-43AB-438C-AE40-624BC1B30AFF}" srcOrd="10" destOrd="0" parTransId="{B275CB52-5096-4DE4-99EC-602F9C65ABE8}" sibTransId="{E43F1FA7-C9B6-4BFE-A982-143C79A38231}"/>
    <dgm:cxn modelId="{9B5E52B2-E2FA-4B6E-B65B-DA2D725841FE}" type="presOf" srcId="{BCE0BC1F-829C-451E-AEB7-418ED4D45EFD}" destId="{21BBB8BE-65B8-4E7E-A448-EA2FFA78BADE}" srcOrd="1" destOrd="0" presId="urn:microsoft.com/office/officeart/2016/7/layout/RepeatingBendingProcessNew"/>
    <dgm:cxn modelId="{386951B4-B251-4D02-8031-054628FD3FC2}" srcId="{12FE9CA7-D348-46E0-9468-5C77EE72397B}" destId="{024F6D08-F54C-48A6-B76A-243EA6E617DE}" srcOrd="0" destOrd="0" parTransId="{0446D418-4DBD-4CE1-82BC-CDAF2F1B06DE}" sibTransId="{44DE0D66-6578-47AC-A530-52AD78DF7FC1}"/>
    <dgm:cxn modelId="{1EF8C3B5-9DBD-408E-A2CE-43C9437C9C19}" type="presOf" srcId="{7BBE55AD-43AB-438C-AE40-624BC1B30AFF}" destId="{EB71999F-6ADA-4ACE-BE24-3268FD48C479}" srcOrd="0" destOrd="0" presId="urn:microsoft.com/office/officeart/2016/7/layout/RepeatingBendingProcessNew"/>
    <dgm:cxn modelId="{352660B7-9A0C-44D1-852A-F8018DE2FC71}" type="presOf" srcId="{9D0B0BF3-1EC1-47C3-BF17-E3A4D17DCEB0}" destId="{B320400F-F397-4DDE-AF76-C0F0560B5989}" srcOrd="0" destOrd="0" presId="urn:microsoft.com/office/officeart/2016/7/layout/RepeatingBendingProcessNew"/>
    <dgm:cxn modelId="{BCB84BB7-A14B-4B33-A850-C8E4020542D8}" type="presOf" srcId="{828690A3-2DC5-4894-836A-7FC157BF78AA}" destId="{3706A099-615F-47FC-908B-0B70742D5020}" srcOrd="0" destOrd="0" presId="urn:microsoft.com/office/officeart/2016/7/layout/RepeatingBendingProcessNew"/>
    <dgm:cxn modelId="{23F496BB-D85F-4918-943E-7FE9F89B5746}" type="presOf" srcId="{CE17A5CD-372D-4F7B-9FDB-DFDC5A73579C}" destId="{E922B33E-BAD9-4794-9C89-35EFB19097F0}" srcOrd="1" destOrd="0" presId="urn:microsoft.com/office/officeart/2016/7/layout/RepeatingBendingProcessNew"/>
    <dgm:cxn modelId="{452FBABD-CEB2-448A-A368-45FC9D222B8E}" type="presOf" srcId="{69E99846-7C8B-4B2C-AB8F-FA0579E5F748}" destId="{1692E74F-A10B-4C02-AD09-723FD6A9B95F}" srcOrd="0" destOrd="0" presId="urn:microsoft.com/office/officeart/2016/7/layout/RepeatingBendingProcessNew"/>
    <dgm:cxn modelId="{72ACC1C1-179D-43E4-B01B-42C702C9CBD1}" type="presOf" srcId="{D4B46137-9688-4310-9566-D0D498A956D5}" destId="{F39A23A0-0648-48F0-8D47-BDD21158B4A4}" srcOrd="1" destOrd="0" presId="urn:microsoft.com/office/officeart/2016/7/layout/RepeatingBendingProcessNew"/>
    <dgm:cxn modelId="{8F5D87C3-A846-49AE-819D-A739E2A66094}" type="presOf" srcId="{02811B85-79D3-4F43-9C5E-74BEAA706FE7}" destId="{7CC9877B-CD29-49C0-A643-837451A0A996}" srcOrd="1" destOrd="0" presId="urn:microsoft.com/office/officeart/2016/7/layout/RepeatingBendingProcessNew"/>
    <dgm:cxn modelId="{F497EEC7-48BD-4ADB-8639-E9425F61EAC0}" type="presOf" srcId="{D4B46137-9688-4310-9566-D0D498A956D5}" destId="{B4FF9504-E12C-4DAC-8ACC-F3A8A87FD6DB}" srcOrd="0" destOrd="0" presId="urn:microsoft.com/office/officeart/2016/7/layout/RepeatingBendingProcessNew"/>
    <dgm:cxn modelId="{D2230ACC-84C0-420B-90B0-5A6E15104603}" type="presOf" srcId="{44DE0D66-6578-47AC-A530-52AD78DF7FC1}" destId="{4A434CF6-528F-48B3-BB08-EAD2CA527D56}" srcOrd="0" destOrd="0" presId="urn:microsoft.com/office/officeart/2016/7/layout/RepeatingBendingProcessNew"/>
    <dgm:cxn modelId="{6625D6CC-E81C-407C-BD76-E9B62B719CF8}" srcId="{12FE9CA7-D348-46E0-9468-5C77EE72397B}" destId="{45EFF807-2B17-40B9-B56E-60F19954157D}" srcOrd="2" destOrd="0" parTransId="{AEB2C994-AF82-463C-9717-C921DE72E904}" sibTransId="{593414B6-03EB-424B-82D1-43309E7A1D43}"/>
    <dgm:cxn modelId="{D0A079D0-0023-40AF-B09E-055FC989DE38}" type="presOf" srcId="{B650D7C4-5D5E-465F-915B-42A61F923176}" destId="{DACDF922-2441-49B6-A851-5B2D11C86EE0}" srcOrd="0" destOrd="0" presId="urn:microsoft.com/office/officeart/2016/7/layout/RepeatingBendingProcessNew"/>
    <dgm:cxn modelId="{F28DA6D5-812E-4357-BE26-B0D2015DE8B2}" type="presOf" srcId="{5094580D-4E11-4B2B-BBE1-3526616C944A}" destId="{22E168CA-5F92-491E-A6A0-7CC2B1814E57}" srcOrd="0" destOrd="0" presId="urn:microsoft.com/office/officeart/2016/7/layout/RepeatingBendingProcessNew"/>
    <dgm:cxn modelId="{F799E1D5-8D96-4774-974A-A11DC59E11CF}" type="presOf" srcId="{8A78A463-EF35-4B4E-9015-5C94DD92F772}" destId="{E371BC40-4FC5-4807-9D5D-418385FAE718}" srcOrd="0" destOrd="0" presId="urn:microsoft.com/office/officeart/2016/7/layout/RepeatingBendingProcessNew"/>
    <dgm:cxn modelId="{2CB691D7-30EC-462C-950F-47E234003E81}" srcId="{12FE9CA7-D348-46E0-9468-5C77EE72397B}" destId="{FEB94A7D-5191-4E50-B548-E433F934F825}" srcOrd="15" destOrd="0" parTransId="{E0095648-6FC9-4392-8628-021ACD0C0060}" sibTransId="{F5B56C4F-9672-4D53-8650-7129D473643D}"/>
    <dgm:cxn modelId="{711CAFD7-C483-46FB-A75C-D9784270B3CA}" type="presOf" srcId="{45EFF807-2B17-40B9-B56E-60F19954157D}" destId="{3D96D890-362E-4D7E-8232-9D196A6F3632}" srcOrd="0" destOrd="0" presId="urn:microsoft.com/office/officeart/2016/7/layout/RepeatingBendingProcessNew"/>
    <dgm:cxn modelId="{68302BD8-41EE-4426-B8AD-F5C4F1E925B2}" type="presOf" srcId="{D3DBC00C-CE28-40ED-A8B8-73B5E96A2DBC}" destId="{7EFFF5E2-E9D2-431D-89B0-BB4187C516B2}" srcOrd="0" destOrd="0" presId="urn:microsoft.com/office/officeart/2016/7/layout/RepeatingBendingProcessNew"/>
    <dgm:cxn modelId="{78DF07DA-90C7-4138-A6D1-80C378F93D74}" srcId="{12FE9CA7-D348-46E0-9468-5C77EE72397B}" destId="{B650D7C4-5D5E-465F-915B-42A61F923176}" srcOrd="6" destOrd="0" parTransId="{0FF1446C-9309-4A42-8570-829417BB80E5}" sibTransId="{6F7B4F69-4834-486F-9FAE-797B27EDB1E0}"/>
    <dgm:cxn modelId="{23E2E1DD-5C65-4959-9E38-016F207FF32C}" type="presOf" srcId="{CCADEFD9-3C57-4084-8777-408AAC01F49C}" destId="{EA8257A0-F5C1-4CA8-BBB9-533BB9E75AB2}" srcOrd="0" destOrd="0" presId="urn:microsoft.com/office/officeart/2016/7/layout/RepeatingBendingProcessNew"/>
    <dgm:cxn modelId="{F4D653DF-A191-42C3-805E-C4E2DADF621E}" srcId="{12FE9CA7-D348-46E0-9468-5C77EE72397B}" destId="{CA46A85C-F51F-4115-91C4-8ECCD471687D}" srcOrd="20" destOrd="0" parTransId="{AAFB98CD-3CC1-4B3E-9D12-038A10E5E0F6}" sibTransId="{71DFEA49-A964-463B-BC2A-E604C7B28946}"/>
    <dgm:cxn modelId="{2B14DAE2-6593-495B-A51D-AA5CD1F8318C}" type="presOf" srcId="{F5B56C4F-9672-4D53-8650-7129D473643D}" destId="{9F8B99F7-69DB-45D0-84AC-0FEBFD1FFC99}" srcOrd="1" destOrd="0" presId="urn:microsoft.com/office/officeart/2016/7/layout/RepeatingBendingProcessNew"/>
    <dgm:cxn modelId="{366C31E5-FF70-4824-AEBF-7E2FD302C4E7}" type="presOf" srcId="{FD027A98-0B8B-4112-9921-8007EF7A79EB}" destId="{7C07C3BB-A36B-4609-B28B-C3825DEE8D74}" srcOrd="1" destOrd="0" presId="urn:microsoft.com/office/officeart/2016/7/layout/RepeatingBendingProcessNew"/>
    <dgm:cxn modelId="{4ADB53E6-B5F9-4CEA-BC3D-D9FD9F4C064F}" type="presOf" srcId="{059A941E-3424-4978-8E64-8AD70700E767}" destId="{A2B976BA-EC4A-4E4A-9C6F-2E61B4DB5C09}" srcOrd="0" destOrd="0" presId="urn:microsoft.com/office/officeart/2016/7/layout/RepeatingBendingProcessNew"/>
    <dgm:cxn modelId="{C64E3FE7-25E1-4136-A38A-118DED248A37}" type="presOf" srcId="{73027082-9CD9-4A56-B3A8-12B3C297FEC4}" destId="{FD97D625-9F16-40AD-BC12-7F1245D904F1}" srcOrd="0" destOrd="0" presId="urn:microsoft.com/office/officeart/2016/7/layout/RepeatingBendingProcessNew"/>
    <dgm:cxn modelId="{BC3727EA-B571-4CA8-B29E-85E31499B39E}" type="presOf" srcId="{CD87B36A-E9E7-4BB3-8572-D1028A99A549}" destId="{9CAC996D-E2A7-4149-8C25-88C6EA29105D}" srcOrd="0" destOrd="0" presId="urn:microsoft.com/office/officeart/2016/7/layout/RepeatingBendingProcessNew"/>
    <dgm:cxn modelId="{22810FF0-6CC6-4DB9-AAA5-2EF854534F63}" type="presOf" srcId="{CE17A5CD-372D-4F7B-9FDB-DFDC5A73579C}" destId="{43022127-AD57-4E71-A661-A65D1A46B0FD}" srcOrd="0" destOrd="0" presId="urn:microsoft.com/office/officeart/2016/7/layout/RepeatingBendingProcessNew"/>
    <dgm:cxn modelId="{E80FBFF6-5D46-4F1D-98CF-AD6B50B54AEE}" srcId="{12FE9CA7-D348-46E0-9468-5C77EE72397B}" destId="{EF4F6F9E-483B-42DD-9C0D-3F386F1A9D86}" srcOrd="22" destOrd="0" parTransId="{A89DBA01-3BB8-491C-B305-E5E01606C1D6}" sibTransId="{3BA17A1B-BA98-4EA9-98C1-423D0C62EB1D}"/>
    <dgm:cxn modelId="{52D37FF8-8F20-4676-B442-07A87E620DF6}" type="presOf" srcId="{F5B56C4F-9672-4D53-8650-7129D473643D}" destId="{CFDF8B6D-6A41-47C1-98D6-654CFA614FAF}" srcOrd="0" destOrd="0" presId="urn:microsoft.com/office/officeart/2016/7/layout/RepeatingBendingProcessNew"/>
    <dgm:cxn modelId="{2762A8F8-666E-4CEF-B0E5-C3690CDE1105}" type="presOf" srcId="{3E9B9AC2-1CF7-4089-87A1-6D299662BD2D}" destId="{AF16971E-23B8-4D12-8B8D-B125EFA824BA}" srcOrd="1" destOrd="0" presId="urn:microsoft.com/office/officeart/2016/7/layout/RepeatingBendingProcessNew"/>
    <dgm:cxn modelId="{7592DEFE-8CBD-4859-AFE2-151388D4D138}" type="presOf" srcId="{FFD954F2-060C-42BD-8826-2E9B10842850}" destId="{A58D7D98-46B1-4553-84CA-9B8B7B61CBD3}" srcOrd="0" destOrd="0" presId="urn:microsoft.com/office/officeart/2016/7/layout/RepeatingBendingProcessNew"/>
    <dgm:cxn modelId="{31D60E1C-31E1-49E4-9437-AD5C4065E07C}" type="presParOf" srcId="{F9EE6C5E-96BA-40E1-AF04-E3921FD91BC8}" destId="{4BF323AC-99F8-4703-9DAE-022C75E0C41B}" srcOrd="0" destOrd="0" presId="urn:microsoft.com/office/officeart/2016/7/layout/RepeatingBendingProcessNew"/>
    <dgm:cxn modelId="{AC8747D4-388D-42B8-9FDF-4B3D9166DEA7}" type="presParOf" srcId="{F9EE6C5E-96BA-40E1-AF04-E3921FD91BC8}" destId="{4A434CF6-528F-48B3-BB08-EAD2CA527D56}" srcOrd="1" destOrd="0" presId="urn:microsoft.com/office/officeart/2016/7/layout/RepeatingBendingProcessNew"/>
    <dgm:cxn modelId="{AD59D9E9-D58C-4A89-8E6F-32805C9D7FBB}" type="presParOf" srcId="{4A434CF6-528F-48B3-BB08-EAD2CA527D56}" destId="{14BDE408-7A30-42B6-A1B5-8AAC6744B6FB}" srcOrd="0" destOrd="0" presId="urn:microsoft.com/office/officeart/2016/7/layout/RepeatingBendingProcessNew"/>
    <dgm:cxn modelId="{8332159B-1DCD-42FD-A7DE-DEBD76CC5299}" type="presParOf" srcId="{F9EE6C5E-96BA-40E1-AF04-E3921FD91BC8}" destId="{A2B976BA-EC4A-4E4A-9C6F-2E61B4DB5C09}" srcOrd="2" destOrd="0" presId="urn:microsoft.com/office/officeart/2016/7/layout/RepeatingBendingProcessNew"/>
    <dgm:cxn modelId="{48DA3A63-D35A-4045-905D-80DC2F119064}" type="presParOf" srcId="{F9EE6C5E-96BA-40E1-AF04-E3921FD91BC8}" destId="{1692E74F-A10B-4C02-AD09-723FD6A9B95F}" srcOrd="3" destOrd="0" presId="urn:microsoft.com/office/officeart/2016/7/layout/RepeatingBendingProcessNew"/>
    <dgm:cxn modelId="{C9C578BC-1AEF-4E10-9F11-766425EDD948}" type="presParOf" srcId="{1692E74F-A10B-4C02-AD09-723FD6A9B95F}" destId="{06DCC7E1-0385-44D7-B9DB-2D2FFDE47021}" srcOrd="0" destOrd="0" presId="urn:microsoft.com/office/officeart/2016/7/layout/RepeatingBendingProcessNew"/>
    <dgm:cxn modelId="{21BE7EA7-9520-47C2-9258-5868970312D5}" type="presParOf" srcId="{F9EE6C5E-96BA-40E1-AF04-E3921FD91BC8}" destId="{3D96D890-362E-4D7E-8232-9D196A6F3632}" srcOrd="4" destOrd="0" presId="urn:microsoft.com/office/officeart/2016/7/layout/RepeatingBendingProcessNew"/>
    <dgm:cxn modelId="{AD55E4D0-9DB6-4CAB-8178-E31E77CFC4A9}" type="presParOf" srcId="{F9EE6C5E-96BA-40E1-AF04-E3921FD91BC8}" destId="{629F62B7-D47E-45A2-BE2C-089F268B48E4}" srcOrd="5" destOrd="0" presId="urn:microsoft.com/office/officeart/2016/7/layout/RepeatingBendingProcessNew"/>
    <dgm:cxn modelId="{B3B1C7AC-920D-4C49-AEE8-58FA1F577732}" type="presParOf" srcId="{629F62B7-D47E-45A2-BE2C-089F268B48E4}" destId="{3FCAD234-A951-4CD7-BBF1-CCD0686BD075}" srcOrd="0" destOrd="0" presId="urn:microsoft.com/office/officeart/2016/7/layout/RepeatingBendingProcessNew"/>
    <dgm:cxn modelId="{4D3AFD57-A6A9-4EBF-9EEC-2D449DF0195E}" type="presParOf" srcId="{F9EE6C5E-96BA-40E1-AF04-E3921FD91BC8}" destId="{D2FE3C25-67DA-4876-8BFB-CF86C8DEBCE8}" srcOrd="6" destOrd="0" presId="urn:microsoft.com/office/officeart/2016/7/layout/RepeatingBendingProcessNew"/>
    <dgm:cxn modelId="{5B9A951D-17DF-45E9-9839-959FD234EAD3}" type="presParOf" srcId="{F9EE6C5E-96BA-40E1-AF04-E3921FD91BC8}" destId="{F39F4505-E873-439B-9AF8-6F0B79E68F00}" srcOrd="7" destOrd="0" presId="urn:microsoft.com/office/officeart/2016/7/layout/RepeatingBendingProcessNew"/>
    <dgm:cxn modelId="{5BC825F9-55BC-4312-A26D-859BDC84B1BD}" type="presParOf" srcId="{F39F4505-E873-439B-9AF8-6F0B79E68F00}" destId="{8C93E1C4-69AC-4417-A539-FAEB1849E002}" srcOrd="0" destOrd="0" presId="urn:microsoft.com/office/officeart/2016/7/layout/RepeatingBendingProcessNew"/>
    <dgm:cxn modelId="{038191C9-3105-476E-ABDD-B6E90AB124F8}" type="presParOf" srcId="{F9EE6C5E-96BA-40E1-AF04-E3921FD91BC8}" destId="{210437E9-9070-477E-BE38-C9D079389AE3}" srcOrd="8" destOrd="0" presId="urn:microsoft.com/office/officeart/2016/7/layout/RepeatingBendingProcessNew"/>
    <dgm:cxn modelId="{0F83425D-7520-4B87-8822-885BFD43B7A5}" type="presParOf" srcId="{F9EE6C5E-96BA-40E1-AF04-E3921FD91BC8}" destId="{7EFFF5E2-E9D2-431D-89B0-BB4187C516B2}" srcOrd="9" destOrd="0" presId="urn:microsoft.com/office/officeart/2016/7/layout/RepeatingBendingProcessNew"/>
    <dgm:cxn modelId="{772021A2-3C00-4ED0-A1D8-6466894350E4}" type="presParOf" srcId="{7EFFF5E2-E9D2-431D-89B0-BB4187C516B2}" destId="{EEACA410-B152-4884-B712-08E20A716037}" srcOrd="0" destOrd="0" presId="urn:microsoft.com/office/officeart/2016/7/layout/RepeatingBendingProcessNew"/>
    <dgm:cxn modelId="{7FB1D17D-B0AF-4C26-9E21-EAD1A7769D9E}" type="presParOf" srcId="{F9EE6C5E-96BA-40E1-AF04-E3921FD91BC8}" destId="{6DB3DE30-6683-485F-A6DB-517F07847653}" srcOrd="10" destOrd="0" presId="urn:microsoft.com/office/officeart/2016/7/layout/RepeatingBendingProcessNew"/>
    <dgm:cxn modelId="{874B9666-04A3-4CB7-A6C5-AE7DCDC999E7}" type="presParOf" srcId="{F9EE6C5E-96BA-40E1-AF04-E3921FD91BC8}" destId="{9CAC996D-E2A7-4149-8C25-88C6EA29105D}" srcOrd="11" destOrd="0" presId="urn:microsoft.com/office/officeart/2016/7/layout/RepeatingBendingProcessNew"/>
    <dgm:cxn modelId="{A4AC0F15-B5C8-434E-A568-1C456BA510FB}" type="presParOf" srcId="{9CAC996D-E2A7-4149-8C25-88C6EA29105D}" destId="{3DEC9DA1-8D26-49D9-9DAB-0C02FDBEB053}" srcOrd="0" destOrd="0" presId="urn:microsoft.com/office/officeart/2016/7/layout/RepeatingBendingProcessNew"/>
    <dgm:cxn modelId="{916506E0-8D64-4C50-B429-207A2107A2F8}" type="presParOf" srcId="{F9EE6C5E-96BA-40E1-AF04-E3921FD91BC8}" destId="{DACDF922-2441-49B6-A851-5B2D11C86EE0}" srcOrd="12" destOrd="0" presId="urn:microsoft.com/office/officeart/2016/7/layout/RepeatingBendingProcessNew"/>
    <dgm:cxn modelId="{AA39068E-7740-44C3-B494-B167848573DF}" type="presParOf" srcId="{F9EE6C5E-96BA-40E1-AF04-E3921FD91BC8}" destId="{89CECB44-A30E-4513-9ABA-603120910F87}" srcOrd="13" destOrd="0" presId="urn:microsoft.com/office/officeart/2016/7/layout/RepeatingBendingProcessNew"/>
    <dgm:cxn modelId="{E1CB2F5A-1E60-44AB-9974-33803A89BF30}" type="presParOf" srcId="{89CECB44-A30E-4513-9ABA-603120910F87}" destId="{2AFDC171-2A0C-4EAD-9D80-C4E9D7FB1B9B}" srcOrd="0" destOrd="0" presId="urn:microsoft.com/office/officeart/2016/7/layout/RepeatingBendingProcessNew"/>
    <dgm:cxn modelId="{A65A1058-E16C-4785-97D0-AFB9772DEFE6}" type="presParOf" srcId="{F9EE6C5E-96BA-40E1-AF04-E3921FD91BC8}" destId="{948EC1BB-3BE7-44AC-BCF3-211405DCFCE6}" srcOrd="14" destOrd="0" presId="urn:microsoft.com/office/officeart/2016/7/layout/RepeatingBendingProcessNew"/>
    <dgm:cxn modelId="{5F341952-D6A2-4348-8436-A1130665986A}" type="presParOf" srcId="{F9EE6C5E-96BA-40E1-AF04-E3921FD91BC8}" destId="{6C79CE1A-308A-42C3-92C6-73B2DF4BA79D}" srcOrd="15" destOrd="0" presId="urn:microsoft.com/office/officeart/2016/7/layout/RepeatingBendingProcessNew"/>
    <dgm:cxn modelId="{38A7A8FC-5EAE-4FDF-9781-7FE15AAB206C}" type="presParOf" srcId="{6C79CE1A-308A-42C3-92C6-73B2DF4BA79D}" destId="{21BBB8BE-65B8-4E7E-A448-EA2FFA78BADE}" srcOrd="0" destOrd="0" presId="urn:microsoft.com/office/officeart/2016/7/layout/RepeatingBendingProcessNew"/>
    <dgm:cxn modelId="{96EB263D-A0DF-45FC-85C6-6BC2DD15BAEC}" type="presParOf" srcId="{F9EE6C5E-96BA-40E1-AF04-E3921FD91BC8}" destId="{6419D851-5AB0-4DCE-A00B-A40586CA0116}" srcOrd="16" destOrd="0" presId="urn:microsoft.com/office/officeart/2016/7/layout/RepeatingBendingProcessNew"/>
    <dgm:cxn modelId="{67D0AEEC-7FAC-42FA-A8DF-1CF88C8DBF00}" type="presParOf" srcId="{F9EE6C5E-96BA-40E1-AF04-E3921FD91BC8}" destId="{B4FF9504-E12C-4DAC-8ACC-F3A8A87FD6DB}" srcOrd="17" destOrd="0" presId="urn:microsoft.com/office/officeart/2016/7/layout/RepeatingBendingProcessNew"/>
    <dgm:cxn modelId="{46566870-BC3B-4790-BA79-55296510C256}" type="presParOf" srcId="{B4FF9504-E12C-4DAC-8ACC-F3A8A87FD6DB}" destId="{F39A23A0-0648-48F0-8D47-BDD21158B4A4}" srcOrd="0" destOrd="0" presId="urn:microsoft.com/office/officeart/2016/7/layout/RepeatingBendingProcessNew"/>
    <dgm:cxn modelId="{585D997A-4929-4A79-86BF-602C2DFB5995}" type="presParOf" srcId="{F9EE6C5E-96BA-40E1-AF04-E3921FD91BC8}" destId="{3C5DDF59-1BD7-44FF-AD41-7ADA943B8AB9}" srcOrd="18" destOrd="0" presId="urn:microsoft.com/office/officeart/2016/7/layout/RepeatingBendingProcessNew"/>
    <dgm:cxn modelId="{738CA3E4-5CEA-4A10-B044-A5C069313491}" type="presParOf" srcId="{F9EE6C5E-96BA-40E1-AF04-E3921FD91BC8}" destId="{3706A099-615F-47FC-908B-0B70742D5020}" srcOrd="19" destOrd="0" presId="urn:microsoft.com/office/officeart/2016/7/layout/RepeatingBendingProcessNew"/>
    <dgm:cxn modelId="{C023AE62-EC5D-4ABE-941F-53057A93FF2D}" type="presParOf" srcId="{3706A099-615F-47FC-908B-0B70742D5020}" destId="{9E87F47F-96BF-44E2-9323-C963674D8E91}" srcOrd="0" destOrd="0" presId="urn:microsoft.com/office/officeart/2016/7/layout/RepeatingBendingProcessNew"/>
    <dgm:cxn modelId="{D3BB8829-1B74-423E-A29E-BFBEAECF14CB}" type="presParOf" srcId="{F9EE6C5E-96BA-40E1-AF04-E3921FD91BC8}" destId="{EB71999F-6ADA-4ACE-BE24-3268FD48C479}" srcOrd="20" destOrd="0" presId="urn:microsoft.com/office/officeart/2016/7/layout/RepeatingBendingProcessNew"/>
    <dgm:cxn modelId="{009C731D-9BB3-4E8D-A39B-18CFE10700E5}" type="presParOf" srcId="{F9EE6C5E-96BA-40E1-AF04-E3921FD91BC8}" destId="{95EBEA10-75C3-4399-A44C-3071B2B9D183}" srcOrd="21" destOrd="0" presId="urn:microsoft.com/office/officeart/2016/7/layout/RepeatingBendingProcessNew"/>
    <dgm:cxn modelId="{C95A4EF4-F750-41F9-B2BC-CE45803C2CFA}" type="presParOf" srcId="{95EBEA10-75C3-4399-A44C-3071B2B9D183}" destId="{6716B504-A41C-430B-AE76-921B10C6E05F}" srcOrd="0" destOrd="0" presId="urn:microsoft.com/office/officeart/2016/7/layout/RepeatingBendingProcessNew"/>
    <dgm:cxn modelId="{91F92F6C-B4E0-474A-881B-D24FD8390584}" type="presParOf" srcId="{F9EE6C5E-96BA-40E1-AF04-E3921FD91BC8}" destId="{C77895C5-F701-4BE8-B5D4-4A805E5F3018}" srcOrd="22" destOrd="0" presId="urn:microsoft.com/office/officeart/2016/7/layout/RepeatingBendingProcessNew"/>
    <dgm:cxn modelId="{D457CC25-BF57-432D-A106-320399E85EB9}" type="presParOf" srcId="{F9EE6C5E-96BA-40E1-AF04-E3921FD91BC8}" destId="{13039396-23A5-47E3-9A3A-643AE916ECE8}" srcOrd="23" destOrd="0" presId="urn:microsoft.com/office/officeart/2016/7/layout/RepeatingBendingProcessNew"/>
    <dgm:cxn modelId="{D8260931-077D-4883-B7DB-111229F75852}" type="presParOf" srcId="{13039396-23A5-47E3-9A3A-643AE916ECE8}" destId="{7CC9877B-CD29-49C0-A643-837451A0A996}" srcOrd="0" destOrd="0" presId="urn:microsoft.com/office/officeart/2016/7/layout/RepeatingBendingProcessNew"/>
    <dgm:cxn modelId="{2350EDB7-DE4F-4CDA-9ED8-485915BBE9D8}" type="presParOf" srcId="{F9EE6C5E-96BA-40E1-AF04-E3921FD91BC8}" destId="{550B8D67-D55A-464C-9BDD-BB4501C6BBB5}" srcOrd="24" destOrd="0" presId="urn:microsoft.com/office/officeart/2016/7/layout/RepeatingBendingProcessNew"/>
    <dgm:cxn modelId="{8D836010-7ED7-4EE2-872C-DF5F0437016F}" type="presParOf" srcId="{F9EE6C5E-96BA-40E1-AF04-E3921FD91BC8}" destId="{A00D6112-DC69-4DA6-8735-A5540F36CBA0}" srcOrd="25" destOrd="0" presId="urn:microsoft.com/office/officeart/2016/7/layout/RepeatingBendingProcessNew"/>
    <dgm:cxn modelId="{73999837-D659-4651-B60C-B672F53411D2}" type="presParOf" srcId="{A00D6112-DC69-4DA6-8735-A5540F36CBA0}" destId="{8BE4D982-00BC-40BD-ADCD-1905DBB6D679}" srcOrd="0" destOrd="0" presId="urn:microsoft.com/office/officeart/2016/7/layout/RepeatingBendingProcessNew"/>
    <dgm:cxn modelId="{B3AF1CA5-81DD-4B0D-8A93-6174D3ED9642}" type="presParOf" srcId="{F9EE6C5E-96BA-40E1-AF04-E3921FD91BC8}" destId="{31604229-F406-4B4B-BD2F-8F5B62BF6962}" srcOrd="26" destOrd="0" presId="urn:microsoft.com/office/officeart/2016/7/layout/RepeatingBendingProcessNew"/>
    <dgm:cxn modelId="{483C77DA-1CEE-48BA-93C8-9A37AA142FBB}" type="presParOf" srcId="{F9EE6C5E-96BA-40E1-AF04-E3921FD91BC8}" destId="{43022127-AD57-4E71-A661-A65D1A46B0FD}" srcOrd="27" destOrd="0" presId="urn:microsoft.com/office/officeart/2016/7/layout/RepeatingBendingProcessNew"/>
    <dgm:cxn modelId="{623F6F10-9C7B-4E8E-8AC8-785CBD23FDD6}" type="presParOf" srcId="{43022127-AD57-4E71-A661-A65D1A46B0FD}" destId="{E922B33E-BAD9-4794-9C89-35EFB19097F0}" srcOrd="0" destOrd="0" presId="urn:microsoft.com/office/officeart/2016/7/layout/RepeatingBendingProcessNew"/>
    <dgm:cxn modelId="{3ADBC3CF-025E-46D4-BF70-25BFD8583C54}" type="presParOf" srcId="{F9EE6C5E-96BA-40E1-AF04-E3921FD91BC8}" destId="{B320400F-F397-4DDE-AF76-C0F0560B5989}" srcOrd="28" destOrd="0" presId="urn:microsoft.com/office/officeart/2016/7/layout/RepeatingBendingProcessNew"/>
    <dgm:cxn modelId="{423AAE1C-1B27-4911-962F-3E14440839B8}" type="presParOf" srcId="{F9EE6C5E-96BA-40E1-AF04-E3921FD91BC8}" destId="{2B7F7F3C-C32E-4391-931B-379808460E75}" srcOrd="29" destOrd="0" presId="urn:microsoft.com/office/officeart/2016/7/layout/RepeatingBendingProcessNew"/>
    <dgm:cxn modelId="{D98B8EB8-908B-41E1-AF9A-A0D03E0991A8}" type="presParOf" srcId="{2B7F7F3C-C32E-4391-931B-379808460E75}" destId="{7C07C3BB-A36B-4609-B28B-C3825DEE8D74}" srcOrd="0" destOrd="0" presId="urn:microsoft.com/office/officeart/2016/7/layout/RepeatingBendingProcessNew"/>
    <dgm:cxn modelId="{DA0B532C-6D65-4F26-9B93-97A09EF36EB0}" type="presParOf" srcId="{F9EE6C5E-96BA-40E1-AF04-E3921FD91BC8}" destId="{E7946ABC-1252-4912-9642-29AA9D66ED35}" srcOrd="30" destOrd="0" presId="urn:microsoft.com/office/officeart/2016/7/layout/RepeatingBendingProcessNew"/>
    <dgm:cxn modelId="{E10A55CE-513C-42B7-94CE-3E4457339504}" type="presParOf" srcId="{F9EE6C5E-96BA-40E1-AF04-E3921FD91BC8}" destId="{CFDF8B6D-6A41-47C1-98D6-654CFA614FAF}" srcOrd="31" destOrd="0" presId="urn:microsoft.com/office/officeart/2016/7/layout/RepeatingBendingProcessNew"/>
    <dgm:cxn modelId="{AEA7D566-3A35-41C6-9B39-FB46A8CBC2E5}" type="presParOf" srcId="{CFDF8B6D-6A41-47C1-98D6-654CFA614FAF}" destId="{9F8B99F7-69DB-45D0-84AC-0FEBFD1FFC99}" srcOrd="0" destOrd="0" presId="urn:microsoft.com/office/officeart/2016/7/layout/RepeatingBendingProcessNew"/>
    <dgm:cxn modelId="{843E121C-5183-448E-A514-F365D9137B3D}" type="presParOf" srcId="{F9EE6C5E-96BA-40E1-AF04-E3921FD91BC8}" destId="{950094A2-ED28-41C7-BDAD-1452997E3062}" srcOrd="32" destOrd="0" presId="urn:microsoft.com/office/officeart/2016/7/layout/RepeatingBendingProcessNew"/>
    <dgm:cxn modelId="{0FBA5DB6-0A6C-4206-B0BA-9DA765C30AA2}" type="presParOf" srcId="{F9EE6C5E-96BA-40E1-AF04-E3921FD91BC8}" destId="{17CA48F7-C4B4-4D22-9D99-78D11C8BAC67}" srcOrd="33" destOrd="0" presId="urn:microsoft.com/office/officeart/2016/7/layout/RepeatingBendingProcessNew"/>
    <dgm:cxn modelId="{8F7BE8D3-F980-4EC7-B220-FC2CFAE7D56E}" type="presParOf" srcId="{17CA48F7-C4B4-4D22-9D99-78D11C8BAC67}" destId="{AF16971E-23B8-4D12-8B8D-B125EFA824BA}" srcOrd="0" destOrd="0" presId="urn:microsoft.com/office/officeart/2016/7/layout/RepeatingBendingProcessNew"/>
    <dgm:cxn modelId="{89831A3F-4677-435E-9EE1-D3AFF412135E}" type="presParOf" srcId="{F9EE6C5E-96BA-40E1-AF04-E3921FD91BC8}" destId="{A58D7D98-46B1-4553-84CA-9B8B7B61CBD3}" srcOrd="34" destOrd="0" presId="urn:microsoft.com/office/officeart/2016/7/layout/RepeatingBendingProcessNew"/>
    <dgm:cxn modelId="{61ACFA70-83C5-48F2-BF25-2183B2DD9581}" type="presParOf" srcId="{F9EE6C5E-96BA-40E1-AF04-E3921FD91BC8}" destId="{E371BC40-4FC5-4807-9D5D-418385FAE718}" srcOrd="35" destOrd="0" presId="urn:microsoft.com/office/officeart/2016/7/layout/RepeatingBendingProcessNew"/>
    <dgm:cxn modelId="{04413D7D-DB4F-4F78-A92A-E33DC1EE764E}" type="presParOf" srcId="{E371BC40-4FC5-4807-9D5D-418385FAE718}" destId="{86453276-513B-45E3-8DB9-95DB0136F609}" srcOrd="0" destOrd="0" presId="urn:microsoft.com/office/officeart/2016/7/layout/RepeatingBendingProcessNew"/>
    <dgm:cxn modelId="{EE8BBC9D-0EA1-45FA-B3FB-7C0949A86E5B}" type="presParOf" srcId="{F9EE6C5E-96BA-40E1-AF04-E3921FD91BC8}" destId="{36EF0196-4635-4F26-964A-AA84BCDE303A}" srcOrd="36" destOrd="0" presId="urn:microsoft.com/office/officeart/2016/7/layout/RepeatingBendingProcessNew"/>
    <dgm:cxn modelId="{945F470D-D47B-4E9A-A24A-8BD1159A12A0}" type="presParOf" srcId="{F9EE6C5E-96BA-40E1-AF04-E3921FD91BC8}" destId="{EA8257A0-F5C1-4CA8-BBB9-533BB9E75AB2}" srcOrd="37" destOrd="0" presId="urn:microsoft.com/office/officeart/2016/7/layout/RepeatingBendingProcessNew"/>
    <dgm:cxn modelId="{861E6819-CDF0-4B64-8E7D-FF4A5404F091}" type="presParOf" srcId="{EA8257A0-F5C1-4CA8-BBB9-533BB9E75AB2}" destId="{42DE4618-2A22-4E8F-BA5F-CCE52DA8F98D}" srcOrd="0" destOrd="0" presId="urn:microsoft.com/office/officeart/2016/7/layout/RepeatingBendingProcessNew"/>
    <dgm:cxn modelId="{2EE06AD0-5E9D-4B81-8F3B-FD73DC62E02B}" type="presParOf" srcId="{F9EE6C5E-96BA-40E1-AF04-E3921FD91BC8}" destId="{DD32D769-EA34-4782-A695-0DF9F174B5D7}" srcOrd="38" destOrd="0" presId="urn:microsoft.com/office/officeart/2016/7/layout/RepeatingBendingProcessNew"/>
    <dgm:cxn modelId="{F15ADFFF-A56F-4DE6-B3D6-652CEA3DE28B}" type="presParOf" srcId="{F9EE6C5E-96BA-40E1-AF04-E3921FD91BC8}" destId="{FD97D625-9F16-40AD-BC12-7F1245D904F1}" srcOrd="39" destOrd="0" presId="urn:microsoft.com/office/officeart/2016/7/layout/RepeatingBendingProcessNew"/>
    <dgm:cxn modelId="{F33F9285-D5C5-4DA9-9DE1-7B092F5E8741}" type="presParOf" srcId="{FD97D625-9F16-40AD-BC12-7F1245D904F1}" destId="{B539407E-FE2C-40E9-B26C-8F31A041A656}" srcOrd="0" destOrd="0" presId="urn:microsoft.com/office/officeart/2016/7/layout/RepeatingBendingProcessNew"/>
    <dgm:cxn modelId="{3B09A56D-50E8-4408-BBB5-823AFC787F5D}" type="presParOf" srcId="{F9EE6C5E-96BA-40E1-AF04-E3921FD91BC8}" destId="{87A6135C-AD6F-4590-9A2E-2112A8B65C28}" srcOrd="40" destOrd="0" presId="urn:microsoft.com/office/officeart/2016/7/layout/RepeatingBendingProcessNew"/>
    <dgm:cxn modelId="{2CEAE2A5-5ABE-46E0-A964-9BC318A0B4E2}" type="presParOf" srcId="{F9EE6C5E-96BA-40E1-AF04-E3921FD91BC8}" destId="{406710C6-80D6-44C3-B34C-97AA434933B1}" srcOrd="41" destOrd="0" presId="urn:microsoft.com/office/officeart/2016/7/layout/RepeatingBendingProcessNew"/>
    <dgm:cxn modelId="{38BCE860-093E-4E74-B774-4D5433D441E8}" type="presParOf" srcId="{406710C6-80D6-44C3-B34C-97AA434933B1}" destId="{97683ECE-5111-4618-9FE0-F0F55D4B6422}" srcOrd="0" destOrd="0" presId="urn:microsoft.com/office/officeart/2016/7/layout/RepeatingBendingProcessNew"/>
    <dgm:cxn modelId="{D214578E-B882-4237-930E-581B406F75E5}" type="presParOf" srcId="{F9EE6C5E-96BA-40E1-AF04-E3921FD91BC8}" destId="{22E168CA-5F92-491E-A6A0-7CC2B1814E57}" srcOrd="42" destOrd="0" presId="urn:microsoft.com/office/officeart/2016/7/layout/RepeatingBendingProcessNew"/>
    <dgm:cxn modelId="{7433B73B-5CC3-4C82-893A-041A30680E46}" type="presParOf" srcId="{F9EE6C5E-96BA-40E1-AF04-E3921FD91BC8}" destId="{E70B4195-1C9B-4458-AB2F-BFC676CE5271}" srcOrd="43" destOrd="0" presId="urn:microsoft.com/office/officeart/2016/7/layout/RepeatingBendingProcessNew"/>
    <dgm:cxn modelId="{CD349463-FFD4-4DDC-B305-121B06CB2154}" type="presParOf" srcId="{E70B4195-1C9B-4458-AB2F-BFC676CE5271}" destId="{2ACCBCE6-21CB-4FF0-9CD2-898344FFE149}" srcOrd="0" destOrd="0" presId="urn:microsoft.com/office/officeart/2016/7/layout/RepeatingBendingProcessNew"/>
    <dgm:cxn modelId="{C37023B4-F610-410B-B0B2-43548968FA41}" type="presParOf" srcId="{F9EE6C5E-96BA-40E1-AF04-E3921FD91BC8}" destId="{10DC3C80-E1BE-4454-B25F-26B5B95E3CAA}" srcOrd="44"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5448F-E828-4387-BEB5-B21D2903A162}">
      <dsp:nvSpPr>
        <dsp:cNvPr id="0" name=""/>
        <dsp:cNvSpPr/>
      </dsp:nvSpPr>
      <dsp:spPr>
        <a:xfrm>
          <a:off x="5133617" y="2779524"/>
          <a:ext cx="1632590" cy="145766"/>
        </a:xfrm>
        <a:custGeom>
          <a:avLst/>
          <a:gdLst/>
          <a:ahLst/>
          <a:cxnLst/>
          <a:rect l="0" t="0" r="0" b="0"/>
          <a:pathLst>
            <a:path>
              <a:moveTo>
                <a:pt x="0" y="0"/>
              </a:moveTo>
              <a:lnTo>
                <a:pt x="1632590" y="0"/>
              </a:lnTo>
              <a:lnTo>
                <a:pt x="1632590" y="145766"/>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36D820-6752-41CB-A43E-45206EDFF809}">
      <dsp:nvSpPr>
        <dsp:cNvPr id="0" name=""/>
        <dsp:cNvSpPr/>
      </dsp:nvSpPr>
      <dsp:spPr>
        <a:xfrm>
          <a:off x="5133617" y="2633757"/>
          <a:ext cx="1632590" cy="145766"/>
        </a:xfrm>
        <a:custGeom>
          <a:avLst/>
          <a:gdLst/>
          <a:ahLst/>
          <a:cxnLst/>
          <a:rect l="0" t="0" r="0" b="0"/>
          <a:pathLst>
            <a:path>
              <a:moveTo>
                <a:pt x="0" y="145766"/>
              </a:moveTo>
              <a:lnTo>
                <a:pt x="1632590" y="145766"/>
              </a:lnTo>
              <a:lnTo>
                <a:pt x="1632590"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28137E-393A-452F-B206-79DB8B0058F4}">
      <dsp:nvSpPr>
        <dsp:cNvPr id="0" name=""/>
        <dsp:cNvSpPr/>
      </dsp:nvSpPr>
      <dsp:spPr>
        <a:xfrm>
          <a:off x="5133617" y="2779524"/>
          <a:ext cx="3265180" cy="1002876"/>
        </a:xfrm>
        <a:custGeom>
          <a:avLst/>
          <a:gdLst/>
          <a:ahLst/>
          <a:cxnLst/>
          <a:rect l="0" t="0" r="0" b="0"/>
          <a:pathLst>
            <a:path>
              <a:moveTo>
                <a:pt x="0" y="0"/>
              </a:moveTo>
              <a:lnTo>
                <a:pt x="3031952" y="0"/>
              </a:lnTo>
              <a:lnTo>
                <a:pt x="3031952" y="1002876"/>
              </a:lnTo>
              <a:lnTo>
                <a:pt x="3265180" y="1002876"/>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28D8F8-24B8-4BD7-9BDE-7F655AC979B9}">
      <dsp:nvSpPr>
        <dsp:cNvPr id="0" name=""/>
        <dsp:cNvSpPr/>
      </dsp:nvSpPr>
      <dsp:spPr>
        <a:xfrm>
          <a:off x="5133617" y="2733804"/>
          <a:ext cx="3265180" cy="91440"/>
        </a:xfrm>
        <a:custGeom>
          <a:avLst/>
          <a:gdLst/>
          <a:ahLst/>
          <a:cxnLst/>
          <a:rect l="0" t="0" r="0" b="0"/>
          <a:pathLst>
            <a:path>
              <a:moveTo>
                <a:pt x="0" y="45720"/>
              </a:moveTo>
              <a:lnTo>
                <a:pt x="3265180"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3A2551-83C3-4836-940E-DB6D38E4A2E9}">
      <dsp:nvSpPr>
        <dsp:cNvPr id="0" name=""/>
        <dsp:cNvSpPr/>
      </dsp:nvSpPr>
      <dsp:spPr>
        <a:xfrm>
          <a:off x="5133617" y="1776647"/>
          <a:ext cx="3265180" cy="1002876"/>
        </a:xfrm>
        <a:custGeom>
          <a:avLst/>
          <a:gdLst/>
          <a:ahLst/>
          <a:cxnLst/>
          <a:rect l="0" t="0" r="0" b="0"/>
          <a:pathLst>
            <a:path>
              <a:moveTo>
                <a:pt x="0" y="1002876"/>
              </a:moveTo>
              <a:lnTo>
                <a:pt x="3031952" y="1002876"/>
              </a:lnTo>
              <a:lnTo>
                <a:pt x="3031952" y="0"/>
              </a:lnTo>
              <a:lnTo>
                <a:pt x="3265180"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676AB4-BCA9-4465-802A-ACCE60EC71D2}">
      <dsp:nvSpPr>
        <dsp:cNvPr id="0" name=""/>
        <dsp:cNvSpPr/>
      </dsp:nvSpPr>
      <dsp:spPr>
        <a:xfrm>
          <a:off x="2334892" y="2027367"/>
          <a:ext cx="466454" cy="752157"/>
        </a:xfrm>
        <a:custGeom>
          <a:avLst/>
          <a:gdLst/>
          <a:ahLst/>
          <a:cxnLst/>
          <a:rect l="0" t="0" r="0" b="0"/>
          <a:pathLst>
            <a:path>
              <a:moveTo>
                <a:pt x="0" y="0"/>
              </a:moveTo>
              <a:lnTo>
                <a:pt x="233227" y="0"/>
              </a:lnTo>
              <a:lnTo>
                <a:pt x="233227" y="752157"/>
              </a:lnTo>
              <a:lnTo>
                <a:pt x="466454" y="752157"/>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709778-DCF8-4325-93DA-E05C26C2B2D0}">
      <dsp:nvSpPr>
        <dsp:cNvPr id="0" name=""/>
        <dsp:cNvSpPr/>
      </dsp:nvSpPr>
      <dsp:spPr>
        <a:xfrm>
          <a:off x="5133617" y="1229489"/>
          <a:ext cx="466454" cy="91440"/>
        </a:xfrm>
        <a:custGeom>
          <a:avLst/>
          <a:gdLst/>
          <a:ahLst/>
          <a:cxnLst/>
          <a:rect l="0" t="0" r="0" b="0"/>
          <a:pathLst>
            <a:path>
              <a:moveTo>
                <a:pt x="0" y="45720"/>
              </a:moveTo>
              <a:lnTo>
                <a:pt x="466454"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33241A-8F85-4CB5-8BF6-F2AC401902D3}">
      <dsp:nvSpPr>
        <dsp:cNvPr id="0" name=""/>
        <dsp:cNvSpPr/>
      </dsp:nvSpPr>
      <dsp:spPr>
        <a:xfrm>
          <a:off x="2334892" y="1275209"/>
          <a:ext cx="466454" cy="752157"/>
        </a:xfrm>
        <a:custGeom>
          <a:avLst/>
          <a:gdLst/>
          <a:ahLst/>
          <a:cxnLst/>
          <a:rect l="0" t="0" r="0" b="0"/>
          <a:pathLst>
            <a:path>
              <a:moveTo>
                <a:pt x="0" y="752157"/>
              </a:moveTo>
              <a:lnTo>
                <a:pt x="233227" y="752157"/>
              </a:lnTo>
              <a:lnTo>
                <a:pt x="233227" y="0"/>
              </a:lnTo>
              <a:lnTo>
                <a:pt x="466454"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7E9BDE-E478-40CF-B767-38E59CA19B38}">
      <dsp:nvSpPr>
        <dsp:cNvPr id="0" name=""/>
        <dsp:cNvSpPr/>
      </dsp:nvSpPr>
      <dsp:spPr>
        <a:xfrm>
          <a:off x="2620" y="1671695"/>
          <a:ext cx="2332271" cy="711342"/>
        </a:xfrm>
        <a:prstGeom prst="rect">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S-1200 </a:t>
          </a:r>
          <a:r>
            <a:rPr lang="en-US" sz="2000" b="0" kern="1200" dirty="0" err="1">
              <a:latin typeface="Times New Roman" panose="02020603050405020304" pitchFamily="18" charset="0"/>
              <a:cs typeface="Times New Roman" panose="02020603050405020304" pitchFamily="18" charset="0"/>
            </a:rPr>
            <a:t>folha</a:t>
          </a:r>
          <a:endParaRPr lang="en-US" sz="2000" b="0" kern="1200" dirty="0">
            <a:latin typeface="Times New Roman" panose="02020603050405020304" pitchFamily="18" charset="0"/>
            <a:cs typeface="Times New Roman" panose="02020603050405020304" pitchFamily="18" charset="0"/>
          </a:endParaRPr>
        </a:p>
      </dsp:txBody>
      <dsp:txXfrm>
        <a:off x="2620" y="1671695"/>
        <a:ext cx="2332271" cy="711342"/>
      </dsp:txXfrm>
    </dsp:sp>
    <dsp:sp modelId="{BA8DF2FF-C700-426B-AE34-A1F6249C2FF6}">
      <dsp:nvSpPr>
        <dsp:cNvPr id="0" name=""/>
        <dsp:cNvSpPr/>
      </dsp:nvSpPr>
      <dsp:spPr>
        <a:xfrm>
          <a:off x="2801346" y="919538"/>
          <a:ext cx="2332271" cy="711342"/>
        </a:xfrm>
        <a:prstGeom prst="rect">
          <a:avLst/>
        </a:prstGeom>
        <a:solidFill>
          <a:srgbClr val="0070C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S-1202 </a:t>
          </a:r>
          <a:r>
            <a:rPr lang="en-US" sz="2000" kern="1200" dirty="0" err="1">
              <a:solidFill>
                <a:schemeClr val="bg1"/>
              </a:solidFill>
              <a:latin typeface="Times New Roman" panose="02020603050405020304" pitchFamily="18" charset="0"/>
              <a:cs typeface="Times New Roman" panose="02020603050405020304" pitchFamily="18" charset="0"/>
            </a:rPr>
            <a:t>folha</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Pública</a:t>
          </a:r>
          <a:r>
            <a:rPr lang="en-US" sz="2000" kern="1200" dirty="0">
              <a:solidFill>
                <a:schemeClr val="bg1"/>
              </a:solidFill>
              <a:latin typeface="Times New Roman" panose="02020603050405020304" pitchFamily="18" charset="0"/>
              <a:cs typeface="Times New Roman" panose="02020603050405020304" pitchFamily="18" charset="0"/>
            </a:rPr>
            <a:t> RPP</a:t>
          </a:r>
        </a:p>
      </dsp:txBody>
      <dsp:txXfrm>
        <a:off x="2801346" y="919538"/>
        <a:ext cx="2332271" cy="711342"/>
      </dsp:txXfrm>
    </dsp:sp>
    <dsp:sp modelId="{42B57E8B-15A2-4424-9C73-0E4C9C8341C0}">
      <dsp:nvSpPr>
        <dsp:cNvPr id="0" name=""/>
        <dsp:cNvSpPr/>
      </dsp:nvSpPr>
      <dsp:spPr>
        <a:xfrm>
          <a:off x="5600072" y="919538"/>
          <a:ext cx="2332271" cy="711342"/>
        </a:xfrm>
        <a:prstGeom prst="rect">
          <a:avLst/>
        </a:prstGeom>
        <a:solidFill>
          <a:srgbClr val="0070C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S-1207 Ben RPP</a:t>
          </a:r>
        </a:p>
      </dsp:txBody>
      <dsp:txXfrm>
        <a:off x="5600072" y="919538"/>
        <a:ext cx="2332271" cy="711342"/>
      </dsp:txXfrm>
    </dsp:sp>
    <dsp:sp modelId="{3434D8CC-4E89-4CC9-BDA7-40AD687D64F7}">
      <dsp:nvSpPr>
        <dsp:cNvPr id="0" name=""/>
        <dsp:cNvSpPr/>
      </dsp:nvSpPr>
      <dsp:spPr>
        <a:xfrm>
          <a:off x="2801346" y="2423853"/>
          <a:ext cx="2332271" cy="711342"/>
        </a:xfrm>
        <a:prstGeom prst="rect">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S-1210 </a:t>
          </a:r>
          <a:r>
            <a:rPr lang="en-US" sz="2000" b="0" kern="1200" dirty="0" err="1">
              <a:latin typeface="Times New Roman" panose="02020603050405020304" pitchFamily="18" charset="0"/>
              <a:cs typeface="Times New Roman" panose="02020603050405020304" pitchFamily="18" charset="0"/>
            </a:rPr>
            <a:t>dirf</a:t>
          </a:r>
          <a:endParaRPr lang="en-US" sz="2000" b="0" kern="1200" dirty="0">
            <a:latin typeface="Times New Roman" panose="02020603050405020304" pitchFamily="18" charset="0"/>
            <a:cs typeface="Times New Roman" panose="02020603050405020304" pitchFamily="18" charset="0"/>
          </a:endParaRPr>
        </a:p>
      </dsp:txBody>
      <dsp:txXfrm>
        <a:off x="2801346" y="2423853"/>
        <a:ext cx="2332271" cy="711342"/>
      </dsp:txXfrm>
    </dsp:sp>
    <dsp:sp modelId="{81392923-D7D9-4F96-B2D8-1798AD835240}">
      <dsp:nvSpPr>
        <dsp:cNvPr id="0" name=""/>
        <dsp:cNvSpPr/>
      </dsp:nvSpPr>
      <dsp:spPr>
        <a:xfrm>
          <a:off x="8398797" y="1420976"/>
          <a:ext cx="2332271" cy="711342"/>
        </a:xfrm>
        <a:prstGeom prst="rect">
          <a:avLst/>
        </a:prstGeom>
        <a:solidFill>
          <a:schemeClr val="accent2">
            <a:lumMod val="60000"/>
            <a:lumOff val="4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Times New Roman" panose="02020603050405020304" pitchFamily="18" charset="0"/>
              <a:cs typeface="Times New Roman" panose="02020603050405020304" pitchFamily="18" charset="0"/>
            </a:rPr>
            <a:t>S-1260 Prod Rural </a:t>
          </a:r>
          <a:r>
            <a:rPr lang="en-US" sz="2000" b="0" kern="1200" dirty="0" err="1">
              <a:solidFill>
                <a:schemeClr val="tx1"/>
              </a:solidFill>
              <a:latin typeface="Times New Roman" panose="02020603050405020304" pitchFamily="18" charset="0"/>
              <a:cs typeface="Times New Roman" panose="02020603050405020304" pitchFamily="18" charset="0"/>
            </a:rPr>
            <a:t>venda</a:t>
          </a:r>
          <a:r>
            <a:rPr lang="en-US" sz="2000" b="0" kern="1200" dirty="0">
              <a:solidFill>
                <a:schemeClr val="tx1"/>
              </a:solidFill>
              <a:latin typeface="Times New Roman" panose="02020603050405020304" pitchFamily="18" charset="0"/>
              <a:cs typeface="Times New Roman" panose="02020603050405020304" pitchFamily="18" charset="0"/>
            </a:rPr>
            <a:t> PF	</a:t>
          </a:r>
        </a:p>
      </dsp:txBody>
      <dsp:txXfrm>
        <a:off x="8398797" y="1420976"/>
        <a:ext cx="2332271" cy="711342"/>
      </dsp:txXfrm>
    </dsp:sp>
    <dsp:sp modelId="{C3630B14-38C1-4FAF-8C01-15A1D888E56F}">
      <dsp:nvSpPr>
        <dsp:cNvPr id="0" name=""/>
        <dsp:cNvSpPr/>
      </dsp:nvSpPr>
      <dsp:spPr>
        <a:xfrm>
          <a:off x="8398797" y="2423853"/>
          <a:ext cx="2332271" cy="711342"/>
        </a:xfrm>
        <a:prstGeom prst="rect">
          <a:avLst/>
        </a:prstGeom>
        <a:solidFill>
          <a:schemeClr val="accent2">
            <a:lumMod val="60000"/>
            <a:lumOff val="4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Times New Roman" panose="02020603050405020304" pitchFamily="18" charset="0"/>
              <a:cs typeface="Times New Roman" panose="02020603050405020304" pitchFamily="18" charset="0"/>
            </a:rPr>
            <a:t>S-1270 </a:t>
          </a:r>
          <a:r>
            <a:rPr lang="en-US" sz="2000" b="0" kern="1200" dirty="0" err="1">
              <a:solidFill>
                <a:schemeClr val="tx1"/>
              </a:solidFill>
              <a:latin typeface="Times New Roman" panose="02020603050405020304" pitchFamily="18" charset="0"/>
              <a:cs typeface="Times New Roman" panose="02020603050405020304" pitchFamily="18" charset="0"/>
            </a:rPr>
            <a:t>avulso</a:t>
          </a:r>
          <a:r>
            <a:rPr lang="en-US" sz="2000" b="0" kern="1200" dirty="0">
              <a:solidFill>
                <a:schemeClr val="tx1"/>
              </a:solidFill>
              <a:latin typeface="Times New Roman" panose="02020603050405020304" pitchFamily="18" charset="0"/>
              <a:cs typeface="Times New Roman" panose="02020603050405020304" pitchFamily="18" charset="0"/>
            </a:rPr>
            <a:t> </a:t>
          </a:r>
          <a:r>
            <a:rPr lang="en-US" sz="2000" b="0" kern="1200" dirty="0" err="1">
              <a:solidFill>
                <a:schemeClr val="tx1"/>
              </a:solidFill>
              <a:latin typeface="Times New Roman" panose="02020603050405020304" pitchFamily="18" charset="0"/>
              <a:cs typeface="Times New Roman" panose="02020603050405020304" pitchFamily="18" charset="0"/>
            </a:rPr>
            <a:t>nã</a:t>
          </a:r>
          <a:r>
            <a:rPr lang="en-US" sz="2000" b="0" kern="1200" dirty="0" err="1">
              <a:solidFill>
                <a:schemeClr val="tx1"/>
              </a:solidFill>
              <a:latin typeface="Cambria" panose="02040503050406030204" pitchFamily="18" charset="0"/>
            </a:rPr>
            <a:t>o</a:t>
          </a:r>
          <a:r>
            <a:rPr lang="en-US" sz="2000" b="0" kern="1200" dirty="0">
              <a:solidFill>
                <a:schemeClr val="tx1"/>
              </a:solidFill>
              <a:latin typeface="Cambria" panose="02040503050406030204" pitchFamily="18" charset="0"/>
            </a:rPr>
            <a:t> port</a:t>
          </a:r>
        </a:p>
      </dsp:txBody>
      <dsp:txXfrm>
        <a:off x="8398797" y="2423853"/>
        <a:ext cx="2332271" cy="711342"/>
      </dsp:txXfrm>
    </dsp:sp>
    <dsp:sp modelId="{240C0226-14AA-485C-86B5-FC3F40A24DD4}">
      <dsp:nvSpPr>
        <dsp:cNvPr id="0" name=""/>
        <dsp:cNvSpPr/>
      </dsp:nvSpPr>
      <dsp:spPr>
        <a:xfrm>
          <a:off x="8398797" y="3426730"/>
          <a:ext cx="2332271" cy="711342"/>
        </a:xfrm>
        <a:prstGeom prst="rect">
          <a:avLst/>
        </a:prstGeom>
        <a:solidFill>
          <a:schemeClr val="accent2">
            <a:lumMod val="60000"/>
            <a:lumOff val="4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Cambria" panose="02040503050406030204" pitchFamily="18" charset="0"/>
            </a:rPr>
            <a:t>S-1280 inf </a:t>
          </a:r>
          <a:r>
            <a:rPr lang="en-US" sz="2000" b="0" kern="1200" dirty="0" err="1">
              <a:solidFill>
                <a:schemeClr val="tx1"/>
              </a:solidFill>
              <a:latin typeface="Cambria" panose="02040503050406030204" pitchFamily="18" charset="0"/>
            </a:rPr>
            <a:t>complementar</a:t>
          </a:r>
          <a:endParaRPr lang="en-US" sz="2000" b="0" kern="1200" dirty="0">
            <a:solidFill>
              <a:schemeClr val="tx1"/>
            </a:solidFill>
            <a:latin typeface="Cambria" panose="02040503050406030204" pitchFamily="18" charset="0"/>
          </a:endParaRPr>
        </a:p>
      </dsp:txBody>
      <dsp:txXfrm>
        <a:off x="8398797" y="3426730"/>
        <a:ext cx="2332271" cy="711342"/>
      </dsp:txXfrm>
    </dsp:sp>
    <dsp:sp modelId="{1516B8E1-ED19-440A-AA7E-F53D447DBCA8}">
      <dsp:nvSpPr>
        <dsp:cNvPr id="0" name=""/>
        <dsp:cNvSpPr/>
      </dsp:nvSpPr>
      <dsp:spPr>
        <a:xfrm>
          <a:off x="5600072" y="1922414"/>
          <a:ext cx="2332271" cy="711342"/>
        </a:xfrm>
        <a:prstGeom prst="rect">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S-1298 </a:t>
          </a:r>
          <a:r>
            <a:rPr lang="en-US" sz="2000" b="0" kern="1200" dirty="0" err="1">
              <a:latin typeface="Times New Roman" panose="02020603050405020304" pitchFamily="18" charset="0"/>
              <a:cs typeface="Times New Roman" panose="02020603050405020304" pitchFamily="18" charset="0"/>
            </a:rPr>
            <a:t>reabertura</a:t>
          </a:r>
          <a:endParaRPr lang="en-US" sz="2000" b="0" kern="1200" dirty="0">
            <a:latin typeface="Times New Roman" panose="02020603050405020304" pitchFamily="18" charset="0"/>
            <a:cs typeface="Times New Roman" panose="02020603050405020304" pitchFamily="18" charset="0"/>
          </a:endParaRPr>
        </a:p>
      </dsp:txBody>
      <dsp:txXfrm>
        <a:off x="5600072" y="1922414"/>
        <a:ext cx="2332271" cy="711342"/>
      </dsp:txXfrm>
    </dsp:sp>
    <dsp:sp modelId="{4466B108-C20B-4B18-AB7F-B9C2768E1D3C}">
      <dsp:nvSpPr>
        <dsp:cNvPr id="0" name=""/>
        <dsp:cNvSpPr/>
      </dsp:nvSpPr>
      <dsp:spPr>
        <a:xfrm>
          <a:off x="5600072" y="2925291"/>
          <a:ext cx="2332271" cy="711342"/>
        </a:xfrm>
        <a:prstGeom prst="rect">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S-1299 </a:t>
          </a:r>
          <a:r>
            <a:rPr lang="en-US" sz="2000" b="0" kern="1200" dirty="0" err="1">
              <a:latin typeface="Times New Roman" panose="02020603050405020304" pitchFamily="18" charset="0"/>
              <a:cs typeface="Times New Roman" panose="02020603050405020304" pitchFamily="18" charset="0"/>
            </a:rPr>
            <a:t>fechamento</a:t>
          </a:r>
          <a:endParaRPr lang="en-US" sz="2000" b="0" kern="1200" dirty="0">
            <a:latin typeface="Times New Roman" panose="02020603050405020304" pitchFamily="18" charset="0"/>
            <a:cs typeface="Times New Roman" panose="02020603050405020304" pitchFamily="18" charset="0"/>
          </a:endParaRPr>
        </a:p>
      </dsp:txBody>
      <dsp:txXfrm>
        <a:off x="5600072" y="2925291"/>
        <a:ext cx="2332271" cy="711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AEB3-E949-465D-BD32-5A046E508D1E}">
      <dsp:nvSpPr>
        <dsp:cNvPr id="0" name=""/>
        <dsp:cNvSpPr/>
      </dsp:nvSpPr>
      <dsp:spPr>
        <a:xfrm>
          <a:off x="4352925" y="1299384"/>
          <a:ext cx="3606944" cy="312999"/>
        </a:xfrm>
        <a:custGeom>
          <a:avLst/>
          <a:gdLst/>
          <a:ahLst/>
          <a:cxnLst/>
          <a:rect l="0" t="0" r="0" b="0"/>
          <a:pathLst>
            <a:path>
              <a:moveTo>
                <a:pt x="0" y="0"/>
              </a:moveTo>
              <a:lnTo>
                <a:pt x="0" y="156499"/>
              </a:lnTo>
              <a:lnTo>
                <a:pt x="3606944" y="156499"/>
              </a:lnTo>
              <a:lnTo>
                <a:pt x="3606944" y="312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A453F6-DEEF-4E2B-8F84-673AE72F97F6}">
      <dsp:nvSpPr>
        <dsp:cNvPr id="0" name=""/>
        <dsp:cNvSpPr/>
      </dsp:nvSpPr>
      <dsp:spPr>
        <a:xfrm>
          <a:off x="6461944" y="3415855"/>
          <a:ext cx="223570" cy="1743853"/>
        </a:xfrm>
        <a:custGeom>
          <a:avLst/>
          <a:gdLst/>
          <a:ahLst/>
          <a:cxnLst/>
          <a:rect l="0" t="0" r="0" b="0"/>
          <a:pathLst>
            <a:path>
              <a:moveTo>
                <a:pt x="0" y="0"/>
              </a:moveTo>
              <a:lnTo>
                <a:pt x="0" y="1743853"/>
              </a:lnTo>
              <a:lnTo>
                <a:pt x="223570" y="174385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14EEEE-E486-42F5-9103-38298A26464F}">
      <dsp:nvSpPr>
        <dsp:cNvPr id="0" name=""/>
        <dsp:cNvSpPr/>
      </dsp:nvSpPr>
      <dsp:spPr>
        <a:xfrm>
          <a:off x="6461944" y="3415855"/>
          <a:ext cx="223570" cy="685617"/>
        </a:xfrm>
        <a:custGeom>
          <a:avLst/>
          <a:gdLst/>
          <a:ahLst/>
          <a:cxnLst/>
          <a:rect l="0" t="0" r="0" b="0"/>
          <a:pathLst>
            <a:path>
              <a:moveTo>
                <a:pt x="0" y="0"/>
              </a:moveTo>
              <a:lnTo>
                <a:pt x="0" y="685617"/>
              </a:lnTo>
              <a:lnTo>
                <a:pt x="223570" y="6856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0BA4A9-4151-4DBF-B439-DBEBB2A8F9ED}">
      <dsp:nvSpPr>
        <dsp:cNvPr id="0" name=""/>
        <dsp:cNvSpPr/>
      </dsp:nvSpPr>
      <dsp:spPr>
        <a:xfrm>
          <a:off x="6156397" y="2357619"/>
          <a:ext cx="901736" cy="312999"/>
        </a:xfrm>
        <a:custGeom>
          <a:avLst/>
          <a:gdLst/>
          <a:ahLst/>
          <a:cxnLst/>
          <a:rect l="0" t="0" r="0" b="0"/>
          <a:pathLst>
            <a:path>
              <a:moveTo>
                <a:pt x="0" y="0"/>
              </a:moveTo>
              <a:lnTo>
                <a:pt x="0" y="156499"/>
              </a:lnTo>
              <a:lnTo>
                <a:pt x="901736" y="156499"/>
              </a:lnTo>
              <a:lnTo>
                <a:pt x="901736" y="3129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39586-CC16-4E0B-AF30-299765A19D79}">
      <dsp:nvSpPr>
        <dsp:cNvPr id="0" name=""/>
        <dsp:cNvSpPr/>
      </dsp:nvSpPr>
      <dsp:spPr>
        <a:xfrm>
          <a:off x="4658471" y="3415855"/>
          <a:ext cx="223570" cy="1743853"/>
        </a:xfrm>
        <a:custGeom>
          <a:avLst/>
          <a:gdLst/>
          <a:ahLst/>
          <a:cxnLst/>
          <a:rect l="0" t="0" r="0" b="0"/>
          <a:pathLst>
            <a:path>
              <a:moveTo>
                <a:pt x="0" y="0"/>
              </a:moveTo>
              <a:lnTo>
                <a:pt x="0" y="1743853"/>
              </a:lnTo>
              <a:lnTo>
                <a:pt x="223570" y="174385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8F9D81-34AC-4C7C-AF35-1AA953C52456}">
      <dsp:nvSpPr>
        <dsp:cNvPr id="0" name=""/>
        <dsp:cNvSpPr/>
      </dsp:nvSpPr>
      <dsp:spPr>
        <a:xfrm>
          <a:off x="4658471" y="3415855"/>
          <a:ext cx="223570" cy="685617"/>
        </a:xfrm>
        <a:custGeom>
          <a:avLst/>
          <a:gdLst/>
          <a:ahLst/>
          <a:cxnLst/>
          <a:rect l="0" t="0" r="0" b="0"/>
          <a:pathLst>
            <a:path>
              <a:moveTo>
                <a:pt x="0" y="0"/>
              </a:moveTo>
              <a:lnTo>
                <a:pt x="0" y="685617"/>
              </a:lnTo>
              <a:lnTo>
                <a:pt x="223570" y="6856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3E042-26A7-4585-92F4-880D651BBF2A}">
      <dsp:nvSpPr>
        <dsp:cNvPr id="0" name=""/>
        <dsp:cNvSpPr/>
      </dsp:nvSpPr>
      <dsp:spPr>
        <a:xfrm>
          <a:off x="5254661" y="2357619"/>
          <a:ext cx="901736" cy="312999"/>
        </a:xfrm>
        <a:custGeom>
          <a:avLst/>
          <a:gdLst/>
          <a:ahLst/>
          <a:cxnLst/>
          <a:rect l="0" t="0" r="0" b="0"/>
          <a:pathLst>
            <a:path>
              <a:moveTo>
                <a:pt x="901736" y="0"/>
              </a:moveTo>
              <a:lnTo>
                <a:pt x="901736" y="156499"/>
              </a:lnTo>
              <a:lnTo>
                <a:pt x="0" y="156499"/>
              </a:lnTo>
              <a:lnTo>
                <a:pt x="0" y="3129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67FCA-CE51-469C-98CF-577A1DC29AF2}">
      <dsp:nvSpPr>
        <dsp:cNvPr id="0" name=""/>
        <dsp:cNvSpPr/>
      </dsp:nvSpPr>
      <dsp:spPr>
        <a:xfrm>
          <a:off x="4352925" y="1299384"/>
          <a:ext cx="1803472" cy="312999"/>
        </a:xfrm>
        <a:custGeom>
          <a:avLst/>
          <a:gdLst/>
          <a:ahLst/>
          <a:cxnLst/>
          <a:rect l="0" t="0" r="0" b="0"/>
          <a:pathLst>
            <a:path>
              <a:moveTo>
                <a:pt x="0" y="0"/>
              </a:moveTo>
              <a:lnTo>
                <a:pt x="0" y="156499"/>
              </a:lnTo>
              <a:lnTo>
                <a:pt x="1803472" y="156499"/>
              </a:lnTo>
              <a:lnTo>
                <a:pt x="1803472" y="312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D959A5-7358-47E7-95BC-AD81FF7D9FED}">
      <dsp:nvSpPr>
        <dsp:cNvPr id="0" name=""/>
        <dsp:cNvSpPr/>
      </dsp:nvSpPr>
      <dsp:spPr>
        <a:xfrm>
          <a:off x="2854999" y="3415855"/>
          <a:ext cx="223570" cy="1743853"/>
        </a:xfrm>
        <a:custGeom>
          <a:avLst/>
          <a:gdLst/>
          <a:ahLst/>
          <a:cxnLst/>
          <a:rect l="0" t="0" r="0" b="0"/>
          <a:pathLst>
            <a:path>
              <a:moveTo>
                <a:pt x="0" y="0"/>
              </a:moveTo>
              <a:lnTo>
                <a:pt x="0" y="1743853"/>
              </a:lnTo>
              <a:lnTo>
                <a:pt x="223570" y="174385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94015-1950-4866-A801-43EA2AB96040}">
      <dsp:nvSpPr>
        <dsp:cNvPr id="0" name=""/>
        <dsp:cNvSpPr/>
      </dsp:nvSpPr>
      <dsp:spPr>
        <a:xfrm>
          <a:off x="2854999" y="3415855"/>
          <a:ext cx="223570" cy="685617"/>
        </a:xfrm>
        <a:custGeom>
          <a:avLst/>
          <a:gdLst/>
          <a:ahLst/>
          <a:cxnLst/>
          <a:rect l="0" t="0" r="0" b="0"/>
          <a:pathLst>
            <a:path>
              <a:moveTo>
                <a:pt x="0" y="0"/>
              </a:moveTo>
              <a:lnTo>
                <a:pt x="0" y="685617"/>
              </a:lnTo>
              <a:lnTo>
                <a:pt x="223570" y="6856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57C0C1-FBBB-4F42-899C-CCC917CDEBB2}">
      <dsp:nvSpPr>
        <dsp:cNvPr id="0" name=""/>
        <dsp:cNvSpPr/>
      </dsp:nvSpPr>
      <dsp:spPr>
        <a:xfrm>
          <a:off x="2549452" y="2357619"/>
          <a:ext cx="901736" cy="312999"/>
        </a:xfrm>
        <a:custGeom>
          <a:avLst/>
          <a:gdLst/>
          <a:ahLst/>
          <a:cxnLst/>
          <a:rect l="0" t="0" r="0" b="0"/>
          <a:pathLst>
            <a:path>
              <a:moveTo>
                <a:pt x="0" y="0"/>
              </a:moveTo>
              <a:lnTo>
                <a:pt x="0" y="156499"/>
              </a:lnTo>
              <a:lnTo>
                <a:pt x="901736" y="156499"/>
              </a:lnTo>
              <a:lnTo>
                <a:pt x="901736" y="3129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52BAA9-FC35-42B0-8490-FF28D56BF5E9}">
      <dsp:nvSpPr>
        <dsp:cNvPr id="0" name=""/>
        <dsp:cNvSpPr/>
      </dsp:nvSpPr>
      <dsp:spPr>
        <a:xfrm>
          <a:off x="1051527" y="3415855"/>
          <a:ext cx="223570" cy="1743853"/>
        </a:xfrm>
        <a:custGeom>
          <a:avLst/>
          <a:gdLst/>
          <a:ahLst/>
          <a:cxnLst/>
          <a:rect l="0" t="0" r="0" b="0"/>
          <a:pathLst>
            <a:path>
              <a:moveTo>
                <a:pt x="0" y="0"/>
              </a:moveTo>
              <a:lnTo>
                <a:pt x="0" y="1743853"/>
              </a:lnTo>
              <a:lnTo>
                <a:pt x="223570" y="174385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57E6B1-81B1-448B-AA64-E10E7E1243EC}">
      <dsp:nvSpPr>
        <dsp:cNvPr id="0" name=""/>
        <dsp:cNvSpPr/>
      </dsp:nvSpPr>
      <dsp:spPr>
        <a:xfrm>
          <a:off x="1051527" y="3415855"/>
          <a:ext cx="223570" cy="685617"/>
        </a:xfrm>
        <a:custGeom>
          <a:avLst/>
          <a:gdLst/>
          <a:ahLst/>
          <a:cxnLst/>
          <a:rect l="0" t="0" r="0" b="0"/>
          <a:pathLst>
            <a:path>
              <a:moveTo>
                <a:pt x="0" y="0"/>
              </a:moveTo>
              <a:lnTo>
                <a:pt x="0" y="685617"/>
              </a:lnTo>
              <a:lnTo>
                <a:pt x="223570" y="6856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9425F-E132-463F-BE88-79929A5A6B0B}">
      <dsp:nvSpPr>
        <dsp:cNvPr id="0" name=""/>
        <dsp:cNvSpPr/>
      </dsp:nvSpPr>
      <dsp:spPr>
        <a:xfrm>
          <a:off x="1647716" y="2357619"/>
          <a:ext cx="901736" cy="312999"/>
        </a:xfrm>
        <a:custGeom>
          <a:avLst/>
          <a:gdLst/>
          <a:ahLst/>
          <a:cxnLst/>
          <a:rect l="0" t="0" r="0" b="0"/>
          <a:pathLst>
            <a:path>
              <a:moveTo>
                <a:pt x="901736" y="0"/>
              </a:moveTo>
              <a:lnTo>
                <a:pt x="901736" y="156499"/>
              </a:lnTo>
              <a:lnTo>
                <a:pt x="0" y="156499"/>
              </a:lnTo>
              <a:lnTo>
                <a:pt x="0" y="3129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2C28F2-D43D-440D-84D6-75A005E650FF}">
      <dsp:nvSpPr>
        <dsp:cNvPr id="0" name=""/>
        <dsp:cNvSpPr/>
      </dsp:nvSpPr>
      <dsp:spPr>
        <a:xfrm>
          <a:off x="2549452" y="1299384"/>
          <a:ext cx="1803472" cy="312999"/>
        </a:xfrm>
        <a:custGeom>
          <a:avLst/>
          <a:gdLst/>
          <a:ahLst/>
          <a:cxnLst/>
          <a:rect l="0" t="0" r="0" b="0"/>
          <a:pathLst>
            <a:path>
              <a:moveTo>
                <a:pt x="1803472" y="0"/>
              </a:moveTo>
              <a:lnTo>
                <a:pt x="1803472" y="156499"/>
              </a:lnTo>
              <a:lnTo>
                <a:pt x="0" y="156499"/>
              </a:lnTo>
              <a:lnTo>
                <a:pt x="0" y="312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D710E-980F-45C5-BA66-1114215BEA13}">
      <dsp:nvSpPr>
        <dsp:cNvPr id="0" name=""/>
        <dsp:cNvSpPr/>
      </dsp:nvSpPr>
      <dsp:spPr>
        <a:xfrm>
          <a:off x="745980" y="1299384"/>
          <a:ext cx="3606944" cy="312999"/>
        </a:xfrm>
        <a:custGeom>
          <a:avLst/>
          <a:gdLst/>
          <a:ahLst/>
          <a:cxnLst/>
          <a:rect l="0" t="0" r="0" b="0"/>
          <a:pathLst>
            <a:path>
              <a:moveTo>
                <a:pt x="3606944" y="0"/>
              </a:moveTo>
              <a:lnTo>
                <a:pt x="3606944" y="156499"/>
              </a:lnTo>
              <a:lnTo>
                <a:pt x="0" y="156499"/>
              </a:lnTo>
              <a:lnTo>
                <a:pt x="0" y="312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A49AD3-0B08-4BAE-90A8-F16319F02F8B}">
      <dsp:nvSpPr>
        <dsp:cNvPr id="0" name=""/>
        <dsp:cNvSpPr/>
      </dsp:nvSpPr>
      <dsp:spPr>
        <a:xfrm>
          <a:off x="3607688" y="554147"/>
          <a:ext cx="1490472" cy="745236"/>
        </a:xfrm>
        <a:prstGeom prst="rect">
          <a:avLst/>
        </a:prstGeom>
        <a:solidFill>
          <a:srgbClr val="00206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RETENÇÃO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 INSS</a:t>
          </a:r>
        </a:p>
      </dsp:txBody>
      <dsp:txXfrm>
        <a:off x="3607688" y="554147"/>
        <a:ext cx="1490472" cy="745236"/>
      </dsp:txXfrm>
    </dsp:sp>
    <dsp:sp modelId="{9D52C6D6-3C88-4EA1-A156-A4223C4E8AD0}">
      <dsp:nvSpPr>
        <dsp:cNvPr id="0" name=""/>
        <dsp:cNvSpPr/>
      </dsp:nvSpPr>
      <dsp:spPr>
        <a:xfrm>
          <a:off x="743" y="1612383"/>
          <a:ext cx="1490472" cy="745236"/>
        </a:xfrm>
        <a:prstGeom prst="rect">
          <a:avLst/>
        </a:prstGeom>
        <a:solidFill>
          <a:schemeClr val="accent4">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a:solidFill>
                <a:schemeClr val="tx1"/>
              </a:solidFill>
              <a:latin typeface="Times New Roman" panose="02020603050405020304" pitchFamily="18" charset="0"/>
              <a:cs typeface="Times New Roman" panose="02020603050405020304" pitchFamily="18" charset="0"/>
            </a:rPr>
            <a:t>eSocial </a:t>
          </a:r>
          <a:endParaRPr lang="pt-BR" sz="2400" b="1" kern="1200" dirty="0">
            <a:solidFill>
              <a:schemeClr val="tx1"/>
            </a:solidFill>
            <a:latin typeface="Times New Roman" panose="02020603050405020304" pitchFamily="18" charset="0"/>
            <a:cs typeface="Times New Roman" panose="02020603050405020304" pitchFamily="18" charset="0"/>
          </a:endParaRPr>
        </a:p>
      </dsp:txBody>
      <dsp:txXfrm>
        <a:off x="743" y="1612383"/>
        <a:ext cx="1490472" cy="745236"/>
      </dsp:txXfrm>
    </dsp:sp>
    <dsp:sp modelId="{098D22E7-5812-4411-805B-0C5F28C6B3EF}">
      <dsp:nvSpPr>
        <dsp:cNvPr id="0" name=""/>
        <dsp:cNvSpPr/>
      </dsp:nvSpPr>
      <dsp:spPr>
        <a:xfrm>
          <a:off x="1804216" y="1612383"/>
          <a:ext cx="1490472" cy="745236"/>
        </a:xfrm>
        <a:prstGeom prst="rect">
          <a:avLst/>
        </a:prstGeom>
        <a:solidFill>
          <a:schemeClr val="accent1">
            <a:lumMod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Pessoa </a:t>
          </a:r>
          <a:r>
            <a:rPr lang="en-US" sz="1600" b="1" kern="1200" dirty="0" err="1">
              <a:solidFill>
                <a:schemeClr val="bg1"/>
              </a:solidFill>
              <a:latin typeface="Times New Roman" panose="02020603050405020304" pitchFamily="18" charset="0"/>
              <a:cs typeface="Times New Roman" panose="02020603050405020304" pitchFamily="18" charset="0"/>
            </a:rPr>
            <a:t>Fisíca</a:t>
          </a:r>
          <a:r>
            <a:rPr lang="en-US" sz="1600" b="1" kern="1200" dirty="0">
              <a:solidFill>
                <a:schemeClr val="bg1"/>
              </a:solidFill>
              <a:latin typeface="Times New Roman" panose="02020603050405020304" pitchFamily="18" charset="0"/>
              <a:cs typeface="Times New Roman" panose="02020603050405020304" pitchFamily="18" charset="0"/>
            </a:rPr>
            <a:t> </a:t>
          </a:r>
        </a:p>
      </dsp:txBody>
      <dsp:txXfrm>
        <a:off x="1804216" y="1612383"/>
        <a:ext cx="1490472" cy="745236"/>
      </dsp:txXfrm>
    </dsp:sp>
    <dsp:sp modelId="{E13FA9B8-CA4C-48DA-8DF3-76E4F17331E6}">
      <dsp:nvSpPr>
        <dsp:cNvPr id="0" name=""/>
        <dsp:cNvSpPr/>
      </dsp:nvSpPr>
      <dsp:spPr>
        <a:xfrm>
          <a:off x="902480" y="2670619"/>
          <a:ext cx="1490472" cy="745236"/>
        </a:xfrm>
        <a:prstGeom prst="rect">
          <a:avLst/>
        </a:prstGeom>
        <a:solidFill>
          <a:schemeClr val="accent1">
            <a:lumMod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bg1"/>
              </a:solidFill>
              <a:latin typeface="Times New Roman" panose="02020603050405020304" pitchFamily="18" charset="0"/>
              <a:cs typeface="Times New Roman" panose="02020603050405020304" pitchFamily="18" charset="0"/>
            </a:rPr>
            <a:t>Trabalhador</a:t>
          </a:r>
          <a:r>
            <a:rPr lang="en-US" sz="1600" b="1" kern="1200" dirty="0">
              <a:solidFill>
                <a:schemeClr val="bg1"/>
              </a:solidFill>
              <a:latin typeface="Times New Roman" panose="02020603050405020304" pitchFamily="18" charset="0"/>
              <a:cs typeface="Times New Roman" panose="02020603050405020304" pitchFamily="18" charset="0"/>
            </a:rPr>
            <a:t> </a:t>
          </a:r>
        </a:p>
        <a:p>
          <a:pPr marL="0" lvl="0" indent="0" algn="ctr" defTabSz="711200">
            <a:lnSpc>
              <a:spcPct val="90000"/>
            </a:lnSpc>
            <a:spcBef>
              <a:spcPct val="0"/>
            </a:spcBef>
            <a:spcAft>
              <a:spcPct val="35000"/>
            </a:spcAft>
            <a:buNone/>
          </a:pPr>
          <a:r>
            <a:rPr lang="en-US" sz="1600" b="1" kern="1200" dirty="0" err="1">
              <a:solidFill>
                <a:schemeClr val="bg1"/>
              </a:solidFill>
              <a:latin typeface="Times New Roman" panose="02020603050405020304" pitchFamily="18" charset="0"/>
              <a:cs typeface="Times New Roman" panose="02020603050405020304" pitchFamily="18" charset="0"/>
            </a:rPr>
            <a:t>autônomo</a:t>
          </a:r>
          <a:endParaRPr lang="en-US" sz="1600" b="1" kern="1200" dirty="0">
            <a:solidFill>
              <a:schemeClr val="bg1"/>
            </a:solidFill>
            <a:latin typeface="Times New Roman" panose="02020603050405020304" pitchFamily="18" charset="0"/>
            <a:cs typeface="Times New Roman" panose="02020603050405020304" pitchFamily="18" charset="0"/>
          </a:endParaRPr>
        </a:p>
      </dsp:txBody>
      <dsp:txXfrm>
        <a:off x="902480" y="2670619"/>
        <a:ext cx="1490472" cy="745236"/>
      </dsp:txXfrm>
    </dsp:sp>
    <dsp:sp modelId="{0DAC3894-ED81-436E-A26B-8106C0D072E7}">
      <dsp:nvSpPr>
        <dsp:cNvPr id="0" name=""/>
        <dsp:cNvSpPr/>
      </dsp:nvSpPr>
      <dsp:spPr>
        <a:xfrm>
          <a:off x="1275098" y="3728855"/>
          <a:ext cx="1490472" cy="745236"/>
        </a:xfrm>
        <a:prstGeom prst="rect">
          <a:avLst/>
        </a:prstGeom>
        <a:solidFill>
          <a:schemeClr val="accent1">
            <a:lumMod val="5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bg1"/>
              </a:solidFill>
              <a:latin typeface="Times New Roman" panose="02020603050405020304" pitchFamily="18" charset="0"/>
              <a:cs typeface="Times New Roman" panose="02020603050405020304" pitchFamily="18" charset="0"/>
            </a:rPr>
            <a:t>Retenção</a:t>
          </a:r>
          <a:r>
            <a:rPr lang="en-US" sz="1600" b="1" kern="1200" dirty="0">
              <a:solidFill>
                <a:schemeClr val="bg1"/>
              </a:solidFill>
              <a:latin typeface="Times New Roman" panose="02020603050405020304" pitchFamily="18" charset="0"/>
              <a:cs typeface="Times New Roman" panose="02020603050405020304" pitchFamily="18" charset="0"/>
            </a:rPr>
            <a:t>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INSS 11%</a:t>
          </a:r>
        </a:p>
      </dsp:txBody>
      <dsp:txXfrm>
        <a:off x="1275098" y="3728855"/>
        <a:ext cx="1490472" cy="745236"/>
      </dsp:txXfrm>
    </dsp:sp>
    <dsp:sp modelId="{9DF8E4B5-E2DC-4DA0-9878-2A70AA91CF42}">
      <dsp:nvSpPr>
        <dsp:cNvPr id="0" name=""/>
        <dsp:cNvSpPr/>
      </dsp:nvSpPr>
      <dsp:spPr>
        <a:xfrm>
          <a:off x="1275098" y="4787090"/>
          <a:ext cx="1490472" cy="745236"/>
        </a:xfrm>
        <a:prstGeom prst="rect">
          <a:avLst/>
        </a:prstGeom>
        <a:solidFill>
          <a:schemeClr val="accent1">
            <a:lumMod val="5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Base de </a:t>
          </a:r>
          <a:r>
            <a:rPr lang="en-US" sz="1600" b="1" kern="1200" dirty="0" err="1">
              <a:solidFill>
                <a:schemeClr val="bg1"/>
              </a:solidFill>
              <a:latin typeface="Times New Roman" panose="02020603050405020304" pitchFamily="18" charset="0"/>
              <a:cs typeface="Times New Roman" panose="02020603050405020304" pitchFamily="18" charset="0"/>
            </a:rPr>
            <a:t>Cálculo</a:t>
          </a:r>
          <a:endParaRPr lang="en-US" sz="1600" b="1" kern="1200" dirty="0">
            <a:solidFill>
              <a:schemeClr val="bg1"/>
            </a:solidFill>
            <a:latin typeface="Times New Roman" panose="02020603050405020304" pitchFamily="18" charset="0"/>
            <a:cs typeface="Times New Roman" panose="02020603050405020304" pitchFamily="18" charset="0"/>
          </a:endParaRPr>
        </a:p>
      </dsp:txBody>
      <dsp:txXfrm>
        <a:off x="1275098" y="4787090"/>
        <a:ext cx="1490472" cy="745236"/>
      </dsp:txXfrm>
    </dsp:sp>
    <dsp:sp modelId="{57879EE8-0C0D-4B38-9C3C-55BFC32629AC}">
      <dsp:nvSpPr>
        <dsp:cNvPr id="0" name=""/>
        <dsp:cNvSpPr/>
      </dsp:nvSpPr>
      <dsp:spPr>
        <a:xfrm>
          <a:off x="2705952" y="2670619"/>
          <a:ext cx="1490472" cy="745236"/>
        </a:xfrm>
        <a:prstGeom prst="rect">
          <a:avLst/>
        </a:prstGeom>
        <a:solidFill>
          <a:schemeClr val="accent1">
            <a:lumMod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bg1"/>
              </a:solidFill>
              <a:latin typeface="Times New Roman" panose="02020603050405020304" pitchFamily="18" charset="0"/>
              <a:cs typeface="Times New Roman" panose="02020603050405020304" pitchFamily="18" charset="0"/>
            </a:rPr>
            <a:t>Transportador</a:t>
          </a:r>
          <a:r>
            <a:rPr lang="en-US" sz="1600" b="1" kern="1200" dirty="0">
              <a:solidFill>
                <a:schemeClr val="bg1"/>
              </a:solidFill>
              <a:latin typeface="Times New Roman" panose="02020603050405020304" pitchFamily="18" charset="0"/>
              <a:cs typeface="Times New Roman" panose="02020603050405020304" pitchFamily="18" charset="0"/>
            </a:rPr>
            <a:t> </a:t>
          </a:r>
        </a:p>
        <a:p>
          <a:pPr marL="0" lvl="0" indent="0" algn="ctr" defTabSz="711200">
            <a:lnSpc>
              <a:spcPct val="90000"/>
            </a:lnSpc>
            <a:spcBef>
              <a:spcPct val="0"/>
            </a:spcBef>
            <a:spcAft>
              <a:spcPct val="35000"/>
            </a:spcAft>
            <a:buNone/>
          </a:pPr>
          <a:r>
            <a:rPr lang="en-US" sz="1600" b="1" kern="1200" dirty="0" err="1">
              <a:solidFill>
                <a:schemeClr val="bg1"/>
              </a:solidFill>
              <a:latin typeface="Times New Roman" panose="02020603050405020304" pitchFamily="18" charset="0"/>
              <a:cs typeface="Times New Roman" panose="02020603050405020304" pitchFamily="18" charset="0"/>
            </a:rPr>
            <a:t>Autônomo</a:t>
          </a:r>
          <a:endParaRPr lang="en-US" sz="1600" b="1" kern="1200" dirty="0">
            <a:solidFill>
              <a:schemeClr val="bg1"/>
            </a:solidFill>
            <a:latin typeface="Times New Roman" panose="02020603050405020304" pitchFamily="18" charset="0"/>
            <a:cs typeface="Times New Roman" panose="02020603050405020304" pitchFamily="18" charset="0"/>
          </a:endParaRPr>
        </a:p>
      </dsp:txBody>
      <dsp:txXfrm>
        <a:off x="2705952" y="2670619"/>
        <a:ext cx="1490472" cy="745236"/>
      </dsp:txXfrm>
    </dsp:sp>
    <dsp:sp modelId="{6DE9A829-9EE9-4C73-A0E2-1116603C8C89}">
      <dsp:nvSpPr>
        <dsp:cNvPr id="0" name=""/>
        <dsp:cNvSpPr/>
      </dsp:nvSpPr>
      <dsp:spPr>
        <a:xfrm>
          <a:off x="3078570" y="3728855"/>
          <a:ext cx="1490472" cy="745236"/>
        </a:xfrm>
        <a:prstGeom prst="rect">
          <a:avLst/>
        </a:prstGeom>
        <a:solidFill>
          <a:schemeClr val="accent1">
            <a:lumMod val="5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bg1"/>
              </a:solidFill>
              <a:latin typeface="Times New Roman" panose="02020603050405020304" pitchFamily="18" charset="0"/>
              <a:cs typeface="Times New Roman" panose="02020603050405020304" pitchFamily="18" charset="0"/>
            </a:rPr>
            <a:t>Retenção</a:t>
          </a:r>
          <a:r>
            <a:rPr lang="en-US" sz="1600" b="1" kern="1200" dirty="0">
              <a:solidFill>
                <a:schemeClr val="bg1"/>
              </a:solidFill>
              <a:latin typeface="Times New Roman" panose="02020603050405020304" pitchFamily="18" charset="0"/>
              <a:cs typeface="Times New Roman" panose="02020603050405020304" pitchFamily="18" charset="0"/>
            </a:rPr>
            <a:t>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INSS 11%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20%</a:t>
          </a:r>
        </a:p>
      </dsp:txBody>
      <dsp:txXfrm>
        <a:off x="3078570" y="3728855"/>
        <a:ext cx="1490472" cy="745236"/>
      </dsp:txXfrm>
    </dsp:sp>
    <dsp:sp modelId="{C8301FBE-5040-442E-8BC2-289F1EB84B6F}">
      <dsp:nvSpPr>
        <dsp:cNvPr id="0" name=""/>
        <dsp:cNvSpPr/>
      </dsp:nvSpPr>
      <dsp:spPr>
        <a:xfrm>
          <a:off x="3078570" y="4787090"/>
          <a:ext cx="1490472" cy="745236"/>
        </a:xfrm>
        <a:prstGeom prst="rect">
          <a:avLst/>
        </a:prstGeom>
        <a:solidFill>
          <a:schemeClr val="accent1">
            <a:lumMod val="5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Base de </a:t>
          </a:r>
          <a:r>
            <a:rPr lang="en-US" sz="1600" b="1" kern="1200" dirty="0" err="1">
              <a:solidFill>
                <a:schemeClr val="bg1"/>
              </a:solidFill>
              <a:latin typeface="Times New Roman" panose="02020603050405020304" pitchFamily="18" charset="0"/>
              <a:cs typeface="Times New Roman" panose="02020603050405020304" pitchFamily="18" charset="0"/>
            </a:rPr>
            <a:t>Cálculo</a:t>
          </a:r>
          <a:r>
            <a:rPr lang="en-US" sz="1600" b="1" kern="1200" dirty="0">
              <a:solidFill>
                <a:schemeClr val="bg1"/>
              </a:solidFill>
              <a:latin typeface="Times New Roman" panose="02020603050405020304" pitchFamily="18" charset="0"/>
              <a:cs typeface="Times New Roman" panose="02020603050405020304" pitchFamily="18" charset="0"/>
            </a:rPr>
            <a:t>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SEST SENAT</a:t>
          </a:r>
        </a:p>
      </dsp:txBody>
      <dsp:txXfrm>
        <a:off x="3078570" y="4787090"/>
        <a:ext cx="1490472" cy="745236"/>
      </dsp:txXfrm>
    </dsp:sp>
    <dsp:sp modelId="{BA50FAC6-48CE-4CD3-95B1-F7F3D440B519}">
      <dsp:nvSpPr>
        <dsp:cNvPr id="0" name=""/>
        <dsp:cNvSpPr/>
      </dsp:nvSpPr>
      <dsp:spPr>
        <a:xfrm>
          <a:off x="5411160" y="1612383"/>
          <a:ext cx="1490472" cy="745236"/>
        </a:xfrm>
        <a:prstGeom prst="rect">
          <a:avLst/>
        </a:prstGeom>
        <a:solidFill>
          <a:schemeClr val="bg1">
            <a:lumMod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Pessoa </a:t>
          </a:r>
          <a:r>
            <a:rPr lang="en-US" sz="1600" b="1" kern="1200" dirty="0" err="1">
              <a:solidFill>
                <a:schemeClr val="bg1"/>
              </a:solidFill>
              <a:latin typeface="Times New Roman" panose="02020603050405020304" pitchFamily="18" charset="0"/>
              <a:cs typeface="Times New Roman" panose="02020603050405020304" pitchFamily="18" charset="0"/>
            </a:rPr>
            <a:t>Jurídica</a:t>
          </a:r>
          <a:r>
            <a:rPr lang="en-US" sz="1600" b="1" kern="1200" dirty="0">
              <a:solidFill>
                <a:schemeClr val="bg1"/>
              </a:solidFill>
              <a:latin typeface="Times New Roman" panose="02020603050405020304" pitchFamily="18" charset="0"/>
              <a:cs typeface="Times New Roman" panose="02020603050405020304" pitchFamily="18" charset="0"/>
            </a:rPr>
            <a:t> </a:t>
          </a:r>
        </a:p>
      </dsp:txBody>
      <dsp:txXfrm>
        <a:off x="5411160" y="1612383"/>
        <a:ext cx="1490472" cy="745236"/>
      </dsp:txXfrm>
    </dsp:sp>
    <dsp:sp modelId="{CA13D10D-6239-447E-891D-B6A80AFCD5C2}">
      <dsp:nvSpPr>
        <dsp:cNvPr id="0" name=""/>
        <dsp:cNvSpPr/>
      </dsp:nvSpPr>
      <dsp:spPr>
        <a:xfrm>
          <a:off x="4509424" y="2670619"/>
          <a:ext cx="1490472" cy="745236"/>
        </a:xfrm>
        <a:prstGeom prst="rect">
          <a:avLst/>
        </a:prstGeom>
        <a:solidFill>
          <a:schemeClr val="bg1">
            <a:lumMod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EMPREITADA DE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MÃO DE OBRA</a:t>
          </a:r>
        </a:p>
      </dsp:txBody>
      <dsp:txXfrm>
        <a:off x="4509424" y="2670619"/>
        <a:ext cx="1490472" cy="745236"/>
      </dsp:txXfrm>
    </dsp:sp>
    <dsp:sp modelId="{0A740E7F-41EB-47F9-884B-557FEC0C8FF8}">
      <dsp:nvSpPr>
        <dsp:cNvPr id="0" name=""/>
        <dsp:cNvSpPr/>
      </dsp:nvSpPr>
      <dsp:spPr>
        <a:xfrm>
          <a:off x="4882042" y="3728855"/>
          <a:ext cx="1490472" cy="745236"/>
        </a:xfrm>
        <a:prstGeom prst="rect">
          <a:avLst/>
        </a:prstGeom>
        <a:solidFill>
          <a:schemeClr val="bg1">
            <a:lumMod val="50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LISTA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 SERVIÇOS</a:t>
          </a:r>
        </a:p>
      </dsp:txBody>
      <dsp:txXfrm>
        <a:off x="4882042" y="3728855"/>
        <a:ext cx="1490472" cy="745236"/>
      </dsp:txXfrm>
    </dsp:sp>
    <dsp:sp modelId="{4F09A521-A45D-4E64-AD51-CB2349D277F4}">
      <dsp:nvSpPr>
        <dsp:cNvPr id="0" name=""/>
        <dsp:cNvSpPr/>
      </dsp:nvSpPr>
      <dsp:spPr>
        <a:xfrm>
          <a:off x="4882042" y="4787090"/>
          <a:ext cx="1490472" cy="745236"/>
        </a:xfrm>
        <a:prstGeom prst="rect">
          <a:avLst/>
        </a:prstGeom>
        <a:solidFill>
          <a:schemeClr val="bg1">
            <a:lumMod val="50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BASE DE CÁLCULO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DIVERSOS</a:t>
          </a:r>
        </a:p>
      </dsp:txBody>
      <dsp:txXfrm>
        <a:off x="4882042" y="4787090"/>
        <a:ext cx="1490472" cy="745236"/>
      </dsp:txXfrm>
    </dsp:sp>
    <dsp:sp modelId="{89421A45-2A89-4A88-AE8F-4F34563AD113}">
      <dsp:nvSpPr>
        <dsp:cNvPr id="0" name=""/>
        <dsp:cNvSpPr/>
      </dsp:nvSpPr>
      <dsp:spPr>
        <a:xfrm>
          <a:off x="6312896" y="2670619"/>
          <a:ext cx="1490472" cy="745236"/>
        </a:xfrm>
        <a:prstGeom prst="rect">
          <a:avLst/>
        </a:prstGeom>
        <a:solidFill>
          <a:schemeClr val="bg1">
            <a:lumMod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CESSÃO DE MÂO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DE OBRA</a:t>
          </a:r>
        </a:p>
      </dsp:txBody>
      <dsp:txXfrm>
        <a:off x="6312896" y="2670619"/>
        <a:ext cx="1490472" cy="745236"/>
      </dsp:txXfrm>
    </dsp:sp>
    <dsp:sp modelId="{A665D415-4F2F-439F-8D36-E91D979D69D6}">
      <dsp:nvSpPr>
        <dsp:cNvPr id="0" name=""/>
        <dsp:cNvSpPr/>
      </dsp:nvSpPr>
      <dsp:spPr>
        <a:xfrm>
          <a:off x="6685515" y="3728855"/>
          <a:ext cx="1490472" cy="745236"/>
        </a:xfrm>
        <a:prstGeom prst="rect">
          <a:avLst/>
        </a:prstGeom>
        <a:solidFill>
          <a:schemeClr val="bg1">
            <a:lumMod val="50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LISTA DE SERVIÇOS</a:t>
          </a:r>
        </a:p>
      </dsp:txBody>
      <dsp:txXfrm>
        <a:off x="6685515" y="3728855"/>
        <a:ext cx="1490472" cy="745236"/>
      </dsp:txXfrm>
    </dsp:sp>
    <dsp:sp modelId="{1DD96D2C-1B2A-4F42-B87C-17AB677FBE24}">
      <dsp:nvSpPr>
        <dsp:cNvPr id="0" name=""/>
        <dsp:cNvSpPr/>
      </dsp:nvSpPr>
      <dsp:spPr>
        <a:xfrm>
          <a:off x="6685515" y="4787090"/>
          <a:ext cx="1490472" cy="745236"/>
        </a:xfrm>
        <a:prstGeom prst="rect">
          <a:avLst/>
        </a:prstGeom>
        <a:solidFill>
          <a:schemeClr val="bg1">
            <a:lumMod val="50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BASE DE CÁLCULO </a:t>
          </a:r>
        </a:p>
        <a:p>
          <a:pPr marL="0" lvl="0" indent="0" algn="ctr" defTabSz="71120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DIVERSOS</a:t>
          </a:r>
        </a:p>
      </dsp:txBody>
      <dsp:txXfrm>
        <a:off x="6685515" y="4787090"/>
        <a:ext cx="1490472" cy="745236"/>
      </dsp:txXfrm>
    </dsp:sp>
    <dsp:sp modelId="{594BA87A-29B3-419B-BFD9-07B2D21DF934}">
      <dsp:nvSpPr>
        <dsp:cNvPr id="0" name=""/>
        <dsp:cNvSpPr/>
      </dsp:nvSpPr>
      <dsp:spPr>
        <a:xfrm>
          <a:off x="7214633" y="1612383"/>
          <a:ext cx="1490472" cy="745236"/>
        </a:xfrm>
        <a:prstGeom prst="rect">
          <a:avLst/>
        </a:prstGeom>
        <a:solidFill>
          <a:schemeClr val="accent6">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tx1"/>
              </a:solidFill>
              <a:latin typeface="Times New Roman" panose="02020603050405020304" pitchFamily="18" charset="0"/>
              <a:cs typeface="Times New Roman" panose="02020603050405020304" pitchFamily="18" charset="0"/>
            </a:rPr>
            <a:t>EFD-REINF</a:t>
          </a:r>
        </a:p>
      </dsp:txBody>
      <dsp:txXfrm>
        <a:off x="7214633" y="1612383"/>
        <a:ext cx="1490472" cy="7452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07FA-3A5C-41AF-9143-B5A468BA7D7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28624-947D-4D5A-820A-4AFDF019DD91}">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pt-BR" sz="2800" b="1" kern="1200" dirty="0">
              <a:solidFill>
                <a:srgbClr val="002060"/>
              </a:solidFill>
              <a:latin typeface="Times New Roman" panose="02020603050405020304" pitchFamily="18" charset="0"/>
              <a:cs typeface="Times New Roman" panose="02020603050405020304" pitchFamily="18" charset="0"/>
            </a:rPr>
            <a:t>IN 971/2009 RFB </a:t>
          </a:r>
          <a:r>
            <a:rPr lang="pt-BR" sz="2800" kern="1200" dirty="0">
              <a:solidFill>
                <a:srgbClr val="002060"/>
              </a:solidFill>
              <a:latin typeface="Times New Roman" panose="02020603050405020304" pitchFamily="18" charset="0"/>
              <a:cs typeface="Times New Roman" panose="02020603050405020304" pitchFamily="18" charset="0"/>
            </a:rPr>
            <a:t>- </a:t>
          </a:r>
          <a:r>
            <a:rPr lang="pt-BR" sz="2800" b="0" i="0" kern="1200" dirty="0">
              <a:solidFill>
                <a:srgbClr val="002060"/>
              </a:solidFill>
              <a:latin typeface="Times New Roman" panose="02020603050405020304" pitchFamily="18" charset="0"/>
              <a:cs typeface="Times New Roman" panose="02020603050405020304" pitchFamily="18" charset="0"/>
            </a:rPr>
            <a:t>Dispõe sobre normas gerais de tributação previdenciária e de arrecadação das contribuições sociais destinadas à Previdência Social e as destinadas a outras entidades ou fundos, administradas pela Secretaria da Receita Federal do Brasil (RFB). </a:t>
          </a:r>
          <a:r>
            <a:rPr lang="pt-BR" sz="2800" b="1" i="0" kern="1200" dirty="0">
              <a:solidFill>
                <a:srgbClr val="002060"/>
              </a:solidFill>
              <a:latin typeface="Times New Roman" panose="02020603050405020304" pitchFamily="18" charset="0"/>
              <a:cs typeface="Times New Roman" panose="02020603050405020304" pitchFamily="18" charset="0"/>
            </a:rPr>
            <a:t>Artigos 112 a 164.</a:t>
          </a:r>
          <a:endParaRPr lang="en-US" sz="2800" b="1" kern="1200" dirty="0">
            <a:solidFill>
              <a:srgbClr val="002060"/>
            </a:solidFill>
            <a:latin typeface="Times New Roman" panose="02020603050405020304" pitchFamily="18" charset="0"/>
            <a:cs typeface="Times New Roman" panose="02020603050405020304" pitchFamily="18" charset="0"/>
          </a:endParaRPr>
        </a:p>
      </dsp:txBody>
      <dsp:txXfrm>
        <a:off x="0" y="0"/>
        <a:ext cx="6900512" cy="2768070"/>
      </dsp:txXfrm>
    </dsp:sp>
    <dsp:sp modelId="{6A8E0982-C22B-4886-9860-8ED57EFAFD8D}">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699E0-4DAC-49B6-9431-BED5ED8F68DA}">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pt-BR" sz="2800" b="1" kern="1200" dirty="0">
              <a:solidFill>
                <a:srgbClr val="002060"/>
              </a:solidFill>
              <a:latin typeface="Times New Roman" panose="02020603050405020304" pitchFamily="18" charset="0"/>
              <a:cs typeface="Times New Roman" panose="02020603050405020304" pitchFamily="18" charset="0"/>
            </a:rPr>
            <a:t>IN 2021/2021 RFB  </a:t>
          </a:r>
          <a:r>
            <a:rPr lang="pt-BR" sz="2800" kern="1200" dirty="0">
              <a:solidFill>
                <a:srgbClr val="002060"/>
              </a:solidFill>
              <a:latin typeface="Times New Roman" panose="02020603050405020304" pitchFamily="18" charset="0"/>
              <a:cs typeface="Times New Roman" panose="02020603050405020304" pitchFamily="18" charset="0"/>
            </a:rPr>
            <a:t>- </a:t>
          </a:r>
          <a:r>
            <a:rPr lang="pt-BR" sz="2800" b="0" i="0" kern="1200" dirty="0">
              <a:solidFill>
                <a:srgbClr val="002060"/>
              </a:solidFill>
              <a:latin typeface="Times New Roman" panose="02020603050405020304" pitchFamily="18" charset="0"/>
              <a:cs typeface="Times New Roman" panose="02020603050405020304" pitchFamily="18" charset="0"/>
            </a:rPr>
            <a:t>Dispõe sobre as contribuições previdenciárias e as contribuições destinadas a outras entidades ou fundos incidentes sobre o valor da remuneração da mão de obra utilizada na execução de obras de construção civil.</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a:off x="0" y="2768070"/>
        <a:ext cx="6900512" cy="2768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6D580-71E3-44E6-8CD3-493EC53F4413}">
      <dsp:nvSpPr>
        <dsp:cNvPr id="0" name=""/>
        <dsp:cNvSpPr/>
      </dsp:nvSpPr>
      <dsp:spPr>
        <a:xfrm rot="5400000">
          <a:off x="-458713" y="1707388"/>
          <a:ext cx="2019567" cy="24352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136A63DF-98F0-4BDF-A8C3-F32105787D77}">
      <dsp:nvSpPr>
        <dsp:cNvPr id="0" name=""/>
        <dsp:cNvSpPr/>
      </dsp:nvSpPr>
      <dsp:spPr>
        <a:xfrm>
          <a:off x="4985" y="417192"/>
          <a:ext cx="2705857" cy="1623514"/>
        </a:xfrm>
        <a:prstGeom prst="roundRect">
          <a:avLst>
            <a:gd name="adj" fmla="val 10000"/>
          </a:avLst>
        </a:prstGeom>
        <a:solidFill>
          <a:srgbClr val="FFFF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u="none" kern="1200" dirty="0">
              <a:solidFill>
                <a:schemeClr val="tx1"/>
              </a:solidFill>
              <a:latin typeface="Times New Roman" panose="02020603050405020304" pitchFamily="18" charset="0"/>
              <a:cs typeface="Times New Roman" panose="02020603050405020304" pitchFamily="18" charset="0"/>
            </a:rPr>
            <a:t>EMPREITADA </a:t>
          </a:r>
        </a:p>
        <a:p>
          <a:pPr marL="0" lvl="0" indent="0" algn="ctr" defTabSz="889000">
            <a:lnSpc>
              <a:spcPct val="90000"/>
            </a:lnSpc>
            <a:spcBef>
              <a:spcPct val="0"/>
            </a:spcBef>
            <a:spcAft>
              <a:spcPct val="35000"/>
            </a:spcAft>
            <a:buNone/>
          </a:pPr>
          <a:r>
            <a:rPr lang="pt-BR" sz="2000" b="1" u="none" kern="1200" dirty="0">
              <a:solidFill>
                <a:schemeClr val="tx1"/>
              </a:solidFill>
              <a:latin typeface="Times New Roman" panose="02020603050405020304" pitchFamily="18" charset="0"/>
              <a:cs typeface="Times New Roman" panose="02020603050405020304" pitchFamily="18" charset="0"/>
            </a:rPr>
            <a:t>E</a:t>
          </a:r>
        </a:p>
        <a:p>
          <a:pPr marL="0" lvl="0" indent="0" algn="ctr" defTabSz="889000">
            <a:lnSpc>
              <a:spcPct val="90000"/>
            </a:lnSpc>
            <a:spcBef>
              <a:spcPct val="0"/>
            </a:spcBef>
            <a:spcAft>
              <a:spcPct val="35000"/>
            </a:spcAft>
            <a:buNone/>
          </a:pPr>
          <a:r>
            <a:rPr lang="pt-BR" sz="2000" b="1" u="none" kern="1200" dirty="0">
              <a:solidFill>
                <a:schemeClr val="tx1"/>
              </a:solidFill>
              <a:latin typeface="Times New Roman" panose="02020603050405020304" pitchFamily="18" charset="0"/>
              <a:cs typeface="Times New Roman" panose="02020603050405020304" pitchFamily="18" charset="0"/>
            </a:rPr>
            <a:t> CESSÃO DE MÃO OBRA</a:t>
          </a:r>
          <a:endParaRPr lang="en-US" sz="2000" b="1" u="none" kern="1200" dirty="0">
            <a:solidFill>
              <a:schemeClr val="tx1"/>
            </a:solidFill>
            <a:latin typeface="Times New Roman" panose="02020603050405020304" pitchFamily="18" charset="0"/>
            <a:cs typeface="Times New Roman" panose="02020603050405020304" pitchFamily="18" charset="0"/>
          </a:endParaRPr>
        </a:p>
      </dsp:txBody>
      <dsp:txXfrm>
        <a:off x="52536" y="464743"/>
        <a:ext cx="2610755" cy="1528412"/>
      </dsp:txXfrm>
    </dsp:sp>
    <dsp:sp modelId="{6738CB05-3AC8-4DC0-82BC-B5660A296072}">
      <dsp:nvSpPr>
        <dsp:cNvPr id="0" name=""/>
        <dsp:cNvSpPr/>
      </dsp:nvSpPr>
      <dsp:spPr>
        <a:xfrm rot="5400000">
          <a:off x="-458713" y="3736781"/>
          <a:ext cx="2019567" cy="24352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85DE6BB9-8C62-4AC3-B7B2-CDD4F52B2253}">
      <dsp:nvSpPr>
        <dsp:cNvPr id="0" name=""/>
        <dsp:cNvSpPr/>
      </dsp:nvSpPr>
      <dsp:spPr>
        <a:xfrm>
          <a:off x="4985" y="2446586"/>
          <a:ext cx="2705857" cy="1623514"/>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latin typeface="Times New Roman" panose="02020603050405020304" pitchFamily="18" charset="0"/>
              <a:cs typeface="Times New Roman" panose="02020603050405020304" pitchFamily="18" charset="0"/>
            </a:rPr>
            <a:t>Limpeza conservação zeladoria;</a:t>
          </a:r>
          <a:r>
            <a:rPr lang="en-US" sz="2000" b="1" kern="1200" dirty="0">
              <a:latin typeface="Times New Roman" panose="02020603050405020304" pitchFamily="18" charset="0"/>
              <a:cs typeface="Times New Roman" panose="02020603050405020304" pitchFamily="18" charset="0"/>
            </a:rPr>
            <a:t> </a:t>
          </a:r>
        </a:p>
      </dsp:txBody>
      <dsp:txXfrm>
        <a:off x="52536" y="2494137"/>
        <a:ext cx="2610755" cy="1528412"/>
      </dsp:txXfrm>
    </dsp:sp>
    <dsp:sp modelId="{315ADFA1-02A6-49DD-B69A-7E41B74DB607}">
      <dsp:nvSpPr>
        <dsp:cNvPr id="0" name=""/>
        <dsp:cNvSpPr/>
      </dsp:nvSpPr>
      <dsp:spPr>
        <a:xfrm>
          <a:off x="555983" y="4751478"/>
          <a:ext cx="3588964" cy="24352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0C6B4E3C-2B86-458C-AF69-A814E7A5825A}">
      <dsp:nvSpPr>
        <dsp:cNvPr id="0" name=""/>
        <dsp:cNvSpPr/>
      </dsp:nvSpPr>
      <dsp:spPr>
        <a:xfrm>
          <a:off x="4985" y="4475979"/>
          <a:ext cx="2705857" cy="1623514"/>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latin typeface="Times New Roman" panose="02020603050405020304" pitchFamily="18" charset="0"/>
              <a:cs typeface="Times New Roman" panose="02020603050405020304" pitchFamily="18" charset="0"/>
            </a:rPr>
            <a:t>Segurança e Vigilância;</a:t>
          </a:r>
          <a:endParaRPr lang="en-US" sz="2000" b="1" kern="1200" dirty="0">
            <a:latin typeface="Times New Roman" panose="02020603050405020304" pitchFamily="18" charset="0"/>
            <a:cs typeface="Times New Roman" panose="02020603050405020304" pitchFamily="18" charset="0"/>
          </a:endParaRPr>
        </a:p>
      </dsp:txBody>
      <dsp:txXfrm>
        <a:off x="52536" y="4523530"/>
        <a:ext cx="2610755" cy="1528412"/>
      </dsp:txXfrm>
    </dsp:sp>
    <dsp:sp modelId="{9A152C71-FF12-4849-AD1A-4B16A43F0708}">
      <dsp:nvSpPr>
        <dsp:cNvPr id="0" name=""/>
        <dsp:cNvSpPr/>
      </dsp:nvSpPr>
      <dsp:spPr>
        <a:xfrm rot="16200000">
          <a:off x="3140077" y="3736781"/>
          <a:ext cx="2019567" cy="24352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4446B2B5-B7F3-4627-830D-017666CD947B}">
      <dsp:nvSpPr>
        <dsp:cNvPr id="0" name=""/>
        <dsp:cNvSpPr/>
      </dsp:nvSpPr>
      <dsp:spPr>
        <a:xfrm>
          <a:off x="3603776" y="4475979"/>
          <a:ext cx="2705857" cy="1623514"/>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latin typeface="Times New Roman" panose="02020603050405020304" pitchFamily="18" charset="0"/>
              <a:cs typeface="Times New Roman" panose="02020603050405020304" pitchFamily="18" charset="0"/>
            </a:rPr>
            <a:t> Construção Civil </a:t>
          </a:r>
          <a:endParaRPr lang="en-US" sz="2000" b="1" kern="1200" dirty="0">
            <a:latin typeface="Times New Roman" panose="02020603050405020304" pitchFamily="18" charset="0"/>
            <a:cs typeface="Times New Roman" panose="02020603050405020304" pitchFamily="18" charset="0"/>
          </a:endParaRPr>
        </a:p>
      </dsp:txBody>
      <dsp:txXfrm>
        <a:off x="3651327" y="4523530"/>
        <a:ext cx="2610755" cy="1528412"/>
      </dsp:txXfrm>
    </dsp:sp>
    <dsp:sp modelId="{84D72245-2ECB-4520-BBD5-9C8B39D6A1B1}">
      <dsp:nvSpPr>
        <dsp:cNvPr id="0" name=""/>
        <dsp:cNvSpPr/>
      </dsp:nvSpPr>
      <dsp:spPr>
        <a:xfrm rot="16200000">
          <a:off x="3140077" y="1707388"/>
          <a:ext cx="2019567" cy="24352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B7B52634-4817-42FF-B8FB-462FCD3B7AE7}">
      <dsp:nvSpPr>
        <dsp:cNvPr id="0" name=""/>
        <dsp:cNvSpPr/>
      </dsp:nvSpPr>
      <dsp:spPr>
        <a:xfrm>
          <a:off x="3603776" y="2446586"/>
          <a:ext cx="2705857" cy="1623514"/>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latin typeface="Times New Roman" panose="02020603050405020304" pitchFamily="18" charset="0"/>
              <a:cs typeface="Times New Roman" panose="02020603050405020304" pitchFamily="18" charset="0"/>
            </a:rPr>
            <a:t>Digitação</a:t>
          </a:r>
          <a:endParaRPr lang="en-US" sz="2000" b="1" kern="1200" dirty="0">
            <a:latin typeface="Times New Roman" panose="02020603050405020304" pitchFamily="18" charset="0"/>
            <a:cs typeface="Times New Roman" panose="02020603050405020304" pitchFamily="18" charset="0"/>
          </a:endParaRPr>
        </a:p>
      </dsp:txBody>
      <dsp:txXfrm>
        <a:off x="3651327" y="2494137"/>
        <a:ext cx="2610755" cy="1528412"/>
      </dsp:txXfrm>
    </dsp:sp>
    <dsp:sp modelId="{9ACB2C7E-3576-4CC5-B534-B9823259736B}">
      <dsp:nvSpPr>
        <dsp:cNvPr id="0" name=""/>
        <dsp:cNvSpPr/>
      </dsp:nvSpPr>
      <dsp:spPr>
        <a:xfrm>
          <a:off x="4154774" y="692691"/>
          <a:ext cx="3588964" cy="24352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E8080C9A-C10F-4587-BDA3-26E999E9E0C5}">
      <dsp:nvSpPr>
        <dsp:cNvPr id="0" name=""/>
        <dsp:cNvSpPr/>
      </dsp:nvSpPr>
      <dsp:spPr>
        <a:xfrm>
          <a:off x="3603776" y="417192"/>
          <a:ext cx="2705857" cy="1623514"/>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latin typeface="Times New Roman" panose="02020603050405020304" pitchFamily="18" charset="0"/>
              <a:cs typeface="Times New Roman" panose="02020603050405020304" pitchFamily="18" charset="0"/>
            </a:rPr>
            <a:t>Preparação de Dados </a:t>
          </a:r>
          <a:endParaRPr lang="en-US" sz="2000" b="1" kern="1200" dirty="0">
            <a:latin typeface="Times New Roman" panose="02020603050405020304" pitchFamily="18" charset="0"/>
            <a:cs typeface="Times New Roman" panose="02020603050405020304" pitchFamily="18" charset="0"/>
          </a:endParaRPr>
        </a:p>
      </dsp:txBody>
      <dsp:txXfrm>
        <a:off x="3651327" y="464743"/>
        <a:ext cx="2610755" cy="1528412"/>
      </dsp:txXfrm>
    </dsp:sp>
    <dsp:sp modelId="{3366B00D-967F-4F89-94B2-2AF118A6B936}">
      <dsp:nvSpPr>
        <dsp:cNvPr id="0" name=""/>
        <dsp:cNvSpPr/>
      </dsp:nvSpPr>
      <dsp:spPr>
        <a:xfrm>
          <a:off x="7202567" y="417192"/>
          <a:ext cx="2705857" cy="1623514"/>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latin typeface="Times New Roman" panose="02020603050405020304" pitchFamily="18" charset="0"/>
              <a:cs typeface="Times New Roman" panose="02020603050405020304" pitchFamily="18" charset="0"/>
            </a:rPr>
            <a:t>Serviços Rurais</a:t>
          </a:r>
          <a:endParaRPr lang="en-US" sz="2000" b="1" kern="1200" dirty="0">
            <a:latin typeface="Times New Roman" panose="02020603050405020304" pitchFamily="18" charset="0"/>
            <a:cs typeface="Times New Roman" panose="02020603050405020304" pitchFamily="18" charset="0"/>
          </a:endParaRPr>
        </a:p>
      </dsp:txBody>
      <dsp:txXfrm>
        <a:off x="7250118" y="464743"/>
        <a:ext cx="2610755" cy="15284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6D580-71E3-44E6-8CD3-493EC53F4413}">
      <dsp:nvSpPr>
        <dsp:cNvPr id="0" name=""/>
        <dsp:cNvSpPr/>
      </dsp:nvSpPr>
      <dsp:spPr>
        <a:xfrm rot="5400000">
          <a:off x="1118477" y="890638"/>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136A63DF-98F0-4BDF-A8C3-F32105787D77}">
      <dsp:nvSpPr>
        <dsp:cNvPr id="0" name=""/>
        <dsp:cNvSpPr/>
      </dsp:nvSpPr>
      <dsp:spPr>
        <a:xfrm>
          <a:off x="1439569" y="1388"/>
          <a:ext cx="1866304" cy="1119782"/>
        </a:xfrm>
        <a:prstGeom prst="roundRect">
          <a:avLst>
            <a:gd name="adj" fmla="val 10000"/>
          </a:avLst>
        </a:prstGeom>
        <a:solidFill>
          <a:srgbClr val="FFFF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u="sng" kern="1200" dirty="0">
              <a:solidFill>
                <a:schemeClr val="tx1"/>
              </a:solidFill>
              <a:latin typeface="Times New Roman" panose="02020603050405020304" pitchFamily="18" charset="0"/>
              <a:cs typeface="Times New Roman" panose="02020603050405020304" pitchFamily="18" charset="0"/>
            </a:rPr>
            <a:t>CESSÃO DE MÃO OBRA</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1472366" y="34185"/>
        <a:ext cx="1800710" cy="1054188"/>
      </dsp:txXfrm>
    </dsp:sp>
    <dsp:sp modelId="{6738CB05-3AC8-4DC0-82BC-B5660A296072}">
      <dsp:nvSpPr>
        <dsp:cNvPr id="0" name=""/>
        <dsp:cNvSpPr/>
      </dsp:nvSpPr>
      <dsp:spPr>
        <a:xfrm rot="5400000">
          <a:off x="1118477" y="2290367"/>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85DE6BB9-8C62-4AC3-B7B2-CDD4F52B2253}">
      <dsp:nvSpPr>
        <dsp:cNvPr id="0" name=""/>
        <dsp:cNvSpPr/>
      </dsp:nvSpPr>
      <dsp:spPr>
        <a:xfrm>
          <a:off x="1439569" y="1401117"/>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dirty="0">
              <a:latin typeface="Times New Roman" panose="02020603050405020304" pitchFamily="18" charset="0"/>
              <a:cs typeface="Times New Roman" panose="02020603050405020304" pitchFamily="18" charset="0"/>
            </a:rPr>
            <a:t>Acabamento</a:t>
          </a:r>
          <a:endParaRPr lang="en-US" sz="2000" b="0" kern="1200" dirty="0">
            <a:latin typeface="Times New Roman" panose="02020603050405020304" pitchFamily="18" charset="0"/>
            <a:cs typeface="Times New Roman" panose="02020603050405020304" pitchFamily="18" charset="0"/>
          </a:endParaRPr>
        </a:p>
      </dsp:txBody>
      <dsp:txXfrm>
        <a:off x="1472366" y="1433914"/>
        <a:ext cx="1800710" cy="1054188"/>
      </dsp:txXfrm>
    </dsp:sp>
    <dsp:sp modelId="{315ADFA1-02A6-49DD-B69A-7E41B74DB607}">
      <dsp:nvSpPr>
        <dsp:cNvPr id="0" name=""/>
        <dsp:cNvSpPr/>
      </dsp:nvSpPr>
      <dsp:spPr>
        <a:xfrm rot="5400000">
          <a:off x="1118477" y="3690096"/>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0C6B4E3C-2B86-458C-AF69-A814E7A5825A}">
      <dsp:nvSpPr>
        <dsp:cNvPr id="0" name=""/>
        <dsp:cNvSpPr/>
      </dsp:nvSpPr>
      <dsp:spPr>
        <a:xfrm>
          <a:off x="1439569" y="2800846"/>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latin typeface="Times New Roman" panose="02020603050405020304" pitchFamily="18" charset="0"/>
              <a:cs typeface="Times New Roman" panose="02020603050405020304" pitchFamily="18" charset="0"/>
            </a:rPr>
            <a:t>Embalagem</a:t>
          </a:r>
          <a:endParaRPr lang="en-US" sz="2000" b="0" kern="1200">
            <a:latin typeface="Times New Roman" panose="02020603050405020304" pitchFamily="18" charset="0"/>
            <a:cs typeface="Times New Roman" panose="02020603050405020304" pitchFamily="18" charset="0"/>
          </a:endParaRPr>
        </a:p>
      </dsp:txBody>
      <dsp:txXfrm>
        <a:off x="1472366" y="2833643"/>
        <a:ext cx="1800710" cy="1054188"/>
      </dsp:txXfrm>
    </dsp:sp>
    <dsp:sp modelId="{9A152C71-FF12-4849-AD1A-4B16A43F0708}">
      <dsp:nvSpPr>
        <dsp:cNvPr id="0" name=""/>
        <dsp:cNvSpPr/>
      </dsp:nvSpPr>
      <dsp:spPr>
        <a:xfrm rot="5400000">
          <a:off x="1118477" y="5089824"/>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4446B2B5-B7F3-4627-830D-017666CD947B}">
      <dsp:nvSpPr>
        <dsp:cNvPr id="0" name=""/>
        <dsp:cNvSpPr/>
      </dsp:nvSpPr>
      <dsp:spPr>
        <a:xfrm>
          <a:off x="1439569" y="4200574"/>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dirty="0">
              <a:latin typeface="Times New Roman" panose="02020603050405020304" pitchFamily="18" charset="0"/>
              <a:cs typeface="Times New Roman" panose="02020603050405020304" pitchFamily="18" charset="0"/>
            </a:rPr>
            <a:t>Acondicio</a:t>
          </a:r>
        </a:p>
        <a:p>
          <a:pPr marL="0" lvl="0" indent="0" algn="ctr" defTabSz="889000">
            <a:lnSpc>
              <a:spcPct val="90000"/>
            </a:lnSpc>
            <a:spcBef>
              <a:spcPct val="0"/>
            </a:spcBef>
            <a:spcAft>
              <a:spcPct val="35000"/>
            </a:spcAft>
            <a:buNone/>
          </a:pPr>
          <a:r>
            <a:rPr lang="pt-BR" sz="2000" b="0" kern="1200" dirty="0">
              <a:latin typeface="Times New Roman" panose="02020603050405020304" pitchFamily="18" charset="0"/>
              <a:cs typeface="Times New Roman" panose="02020603050405020304" pitchFamily="18" charset="0"/>
            </a:rPr>
            <a:t>namento</a:t>
          </a:r>
          <a:endParaRPr lang="en-US" sz="2000" b="0" kern="1200" dirty="0">
            <a:latin typeface="Times New Roman" panose="02020603050405020304" pitchFamily="18" charset="0"/>
            <a:cs typeface="Times New Roman" panose="02020603050405020304" pitchFamily="18" charset="0"/>
          </a:endParaRPr>
        </a:p>
      </dsp:txBody>
      <dsp:txXfrm>
        <a:off x="1472366" y="4233371"/>
        <a:ext cx="1800710" cy="1054188"/>
      </dsp:txXfrm>
    </dsp:sp>
    <dsp:sp modelId="{84D72245-2ECB-4520-BBD5-9C8B39D6A1B1}">
      <dsp:nvSpPr>
        <dsp:cNvPr id="0" name=""/>
        <dsp:cNvSpPr/>
      </dsp:nvSpPr>
      <dsp:spPr>
        <a:xfrm>
          <a:off x="1818341" y="5789689"/>
          <a:ext cx="2476674"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B7B52634-4817-42FF-B8FB-462FCD3B7AE7}">
      <dsp:nvSpPr>
        <dsp:cNvPr id="0" name=""/>
        <dsp:cNvSpPr/>
      </dsp:nvSpPr>
      <dsp:spPr>
        <a:xfrm>
          <a:off x="1439569" y="5600303"/>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latin typeface="Times New Roman" panose="02020603050405020304" pitchFamily="18" charset="0"/>
              <a:cs typeface="Times New Roman" panose="02020603050405020304" pitchFamily="18" charset="0"/>
            </a:rPr>
            <a:t>Cobrança</a:t>
          </a:r>
          <a:endParaRPr lang="en-US" sz="2000" b="0" kern="1200">
            <a:latin typeface="Times New Roman" panose="02020603050405020304" pitchFamily="18" charset="0"/>
            <a:cs typeface="Times New Roman" panose="02020603050405020304" pitchFamily="18" charset="0"/>
          </a:endParaRPr>
        </a:p>
      </dsp:txBody>
      <dsp:txXfrm>
        <a:off x="1472366" y="5633100"/>
        <a:ext cx="1800710" cy="1054188"/>
      </dsp:txXfrm>
    </dsp:sp>
    <dsp:sp modelId="{9ACB2C7E-3576-4CC5-B534-B9823259736B}">
      <dsp:nvSpPr>
        <dsp:cNvPr id="0" name=""/>
        <dsp:cNvSpPr/>
      </dsp:nvSpPr>
      <dsp:spPr>
        <a:xfrm rot="16200000">
          <a:off x="3600662" y="5089824"/>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E8080C9A-C10F-4587-BDA3-26E999E9E0C5}">
      <dsp:nvSpPr>
        <dsp:cNvPr id="0" name=""/>
        <dsp:cNvSpPr/>
      </dsp:nvSpPr>
      <dsp:spPr>
        <a:xfrm>
          <a:off x="3921755" y="5600303"/>
          <a:ext cx="1866304" cy="1119782"/>
        </a:xfrm>
        <a:prstGeom prst="roundRect">
          <a:avLst>
            <a:gd name="adj" fmla="val 10000"/>
          </a:avLst>
        </a:prstGeom>
        <a:solidFill>
          <a:schemeClr val="accent5">
            <a:lumMod val="50000"/>
          </a:schemeClr>
        </a:solidFill>
        <a:ln w="9525" cap="flat" cmpd="sng" algn="ctr">
          <a:solidFill>
            <a:srgbClr val="FFFF00"/>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Coleta ou Reciclagem lixo ou resíduos </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3954552" y="5633100"/>
        <a:ext cx="1800710" cy="1054188"/>
      </dsp:txXfrm>
    </dsp:sp>
    <dsp:sp modelId="{4D059B47-5520-4560-9D6A-DD0E5ECA82AB}">
      <dsp:nvSpPr>
        <dsp:cNvPr id="0" name=""/>
        <dsp:cNvSpPr/>
      </dsp:nvSpPr>
      <dsp:spPr>
        <a:xfrm rot="16200000">
          <a:off x="3600662" y="3690096"/>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3366B00D-967F-4F89-94B2-2AF118A6B936}">
      <dsp:nvSpPr>
        <dsp:cNvPr id="0" name=""/>
        <dsp:cNvSpPr/>
      </dsp:nvSpPr>
      <dsp:spPr>
        <a:xfrm>
          <a:off x="3921755" y="4200574"/>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Copa</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3954552" y="4233371"/>
        <a:ext cx="1800710" cy="1054188"/>
      </dsp:txXfrm>
    </dsp:sp>
    <dsp:sp modelId="{8296A11A-087E-4546-9D9F-5C249A25641E}">
      <dsp:nvSpPr>
        <dsp:cNvPr id="0" name=""/>
        <dsp:cNvSpPr/>
      </dsp:nvSpPr>
      <dsp:spPr>
        <a:xfrm rot="16200000">
          <a:off x="3600662" y="2290367"/>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E97BAB35-D58E-4E64-992B-BDC46D10CCA3}">
      <dsp:nvSpPr>
        <dsp:cNvPr id="0" name=""/>
        <dsp:cNvSpPr/>
      </dsp:nvSpPr>
      <dsp:spPr>
        <a:xfrm>
          <a:off x="3921755" y="2800846"/>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Distribuição</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3954552" y="2833643"/>
        <a:ext cx="1800710" cy="1054188"/>
      </dsp:txXfrm>
    </dsp:sp>
    <dsp:sp modelId="{36161F13-1E38-458B-B25C-2F8FB63856CA}">
      <dsp:nvSpPr>
        <dsp:cNvPr id="0" name=""/>
        <dsp:cNvSpPr/>
      </dsp:nvSpPr>
      <dsp:spPr>
        <a:xfrm rot="16200000">
          <a:off x="3600662" y="890638"/>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D2A81DE2-D81E-40D2-BC6D-8D81B0A4AB45}">
      <dsp:nvSpPr>
        <dsp:cNvPr id="0" name=""/>
        <dsp:cNvSpPr/>
      </dsp:nvSpPr>
      <dsp:spPr>
        <a:xfrm>
          <a:off x="3921755" y="1401117"/>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Treinamento e Ensino</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3954552" y="1433914"/>
        <a:ext cx="1800710" cy="1054188"/>
      </dsp:txXfrm>
    </dsp:sp>
    <dsp:sp modelId="{49FB52A0-D593-4F52-893E-3C9BF4400488}">
      <dsp:nvSpPr>
        <dsp:cNvPr id="0" name=""/>
        <dsp:cNvSpPr/>
      </dsp:nvSpPr>
      <dsp:spPr>
        <a:xfrm>
          <a:off x="4300527" y="190774"/>
          <a:ext cx="2476674"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D87EA36E-A31E-4975-9027-2EB39A09A060}">
      <dsp:nvSpPr>
        <dsp:cNvPr id="0" name=""/>
        <dsp:cNvSpPr/>
      </dsp:nvSpPr>
      <dsp:spPr>
        <a:xfrm>
          <a:off x="3921755" y="1388"/>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dirty="0">
              <a:solidFill>
                <a:srgbClr val="FFFF00"/>
              </a:solidFill>
              <a:latin typeface="Times New Roman" panose="02020603050405020304" pitchFamily="18" charset="0"/>
              <a:cs typeface="Times New Roman" panose="02020603050405020304" pitchFamily="18" charset="0"/>
            </a:rPr>
            <a:t>Entrega de Contas e Documentos</a:t>
          </a:r>
          <a:endParaRPr lang="en-US" sz="2000" b="0" kern="1200" dirty="0">
            <a:solidFill>
              <a:srgbClr val="FFFF00"/>
            </a:solidFill>
            <a:latin typeface="Times New Roman" panose="02020603050405020304" pitchFamily="18" charset="0"/>
            <a:cs typeface="Times New Roman" panose="02020603050405020304" pitchFamily="18" charset="0"/>
          </a:endParaRPr>
        </a:p>
      </dsp:txBody>
      <dsp:txXfrm>
        <a:off x="3954552" y="34185"/>
        <a:ext cx="1800710" cy="1054188"/>
      </dsp:txXfrm>
    </dsp:sp>
    <dsp:sp modelId="{8B972DA3-E212-4A6B-9CE2-7EFB3E711490}">
      <dsp:nvSpPr>
        <dsp:cNvPr id="0" name=""/>
        <dsp:cNvSpPr/>
      </dsp:nvSpPr>
      <dsp:spPr>
        <a:xfrm rot="5400000">
          <a:off x="6082848" y="890638"/>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3035E189-E528-4A95-B8A4-3E93436EFE1F}">
      <dsp:nvSpPr>
        <dsp:cNvPr id="0" name=""/>
        <dsp:cNvSpPr/>
      </dsp:nvSpPr>
      <dsp:spPr>
        <a:xfrm>
          <a:off x="6403940" y="1388"/>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Manutenção</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6436737" y="34185"/>
        <a:ext cx="1800710" cy="1054188"/>
      </dsp:txXfrm>
    </dsp:sp>
    <dsp:sp modelId="{7BF3D2CE-4A3E-4533-8C4A-615651C42F0C}">
      <dsp:nvSpPr>
        <dsp:cNvPr id="0" name=""/>
        <dsp:cNvSpPr/>
      </dsp:nvSpPr>
      <dsp:spPr>
        <a:xfrm rot="5400000">
          <a:off x="6082848" y="2290367"/>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B10B2D25-19B9-4123-B09E-E0B0EFDFEAC0}">
      <dsp:nvSpPr>
        <dsp:cNvPr id="0" name=""/>
        <dsp:cNvSpPr/>
      </dsp:nvSpPr>
      <dsp:spPr>
        <a:xfrm>
          <a:off x="6403940" y="1401117"/>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latin typeface="Times New Roman" panose="02020603050405020304" pitchFamily="18" charset="0"/>
              <a:cs typeface="Times New Roman" panose="02020603050405020304" pitchFamily="18" charset="0"/>
            </a:rPr>
            <a:t>Montagem</a:t>
          </a:r>
          <a:endParaRPr lang="en-US" sz="2000" b="0" kern="1200">
            <a:latin typeface="Times New Roman" panose="02020603050405020304" pitchFamily="18" charset="0"/>
            <a:cs typeface="Times New Roman" panose="02020603050405020304" pitchFamily="18" charset="0"/>
          </a:endParaRPr>
        </a:p>
      </dsp:txBody>
      <dsp:txXfrm>
        <a:off x="6436737" y="1433914"/>
        <a:ext cx="1800710" cy="1054188"/>
      </dsp:txXfrm>
    </dsp:sp>
    <dsp:sp modelId="{B6DA2163-37DD-415C-9886-37D7A6D5E4BC}">
      <dsp:nvSpPr>
        <dsp:cNvPr id="0" name=""/>
        <dsp:cNvSpPr/>
      </dsp:nvSpPr>
      <dsp:spPr>
        <a:xfrm rot="5400000">
          <a:off x="6082848" y="3690096"/>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74BF263A-CCF6-4D70-B22D-CD4CC73A0009}">
      <dsp:nvSpPr>
        <dsp:cNvPr id="0" name=""/>
        <dsp:cNvSpPr/>
      </dsp:nvSpPr>
      <dsp:spPr>
        <a:xfrm>
          <a:off x="6403940" y="2800846"/>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Operação de Maquinas e equipamentos e de veículos</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6436737" y="2833643"/>
        <a:ext cx="1800710" cy="1054188"/>
      </dsp:txXfrm>
    </dsp:sp>
    <dsp:sp modelId="{F2A45D86-75A8-4C16-9E6F-4A574E0EE685}">
      <dsp:nvSpPr>
        <dsp:cNvPr id="0" name=""/>
        <dsp:cNvSpPr/>
      </dsp:nvSpPr>
      <dsp:spPr>
        <a:xfrm rot="5400000">
          <a:off x="6082848" y="5089824"/>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C6802648-CAED-47A0-A66D-4CE870AC73E1}">
      <dsp:nvSpPr>
        <dsp:cNvPr id="0" name=""/>
        <dsp:cNvSpPr/>
      </dsp:nvSpPr>
      <dsp:spPr>
        <a:xfrm>
          <a:off x="6403940" y="4200574"/>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Operação de Transporte de passageiros</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6436737" y="4233371"/>
        <a:ext cx="1800710" cy="1054188"/>
      </dsp:txXfrm>
    </dsp:sp>
    <dsp:sp modelId="{577050A5-9961-4DB0-A2E6-5405AB126C7F}">
      <dsp:nvSpPr>
        <dsp:cNvPr id="0" name=""/>
        <dsp:cNvSpPr/>
      </dsp:nvSpPr>
      <dsp:spPr>
        <a:xfrm>
          <a:off x="6782712" y="5789689"/>
          <a:ext cx="2476674"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71B762E9-BE57-465A-B85F-75BA2C34939C}">
      <dsp:nvSpPr>
        <dsp:cNvPr id="0" name=""/>
        <dsp:cNvSpPr/>
      </dsp:nvSpPr>
      <dsp:spPr>
        <a:xfrm>
          <a:off x="6403940" y="5600303"/>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Portaria, Recepção ou Zeladoria</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6436737" y="5633100"/>
        <a:ext cx="1800710" cy="1054188"/>
      </dsp:txXfrm>
    </dsp:sp>
    <dsp:sp modelId="{7B8205A1-9F99-4938-80A1-546CB7CD23C5}">
      <dsp:nvSpPr>
        <dsp:cNvPr id="0" name=""/>
        <dsp:cNvSpPr/>
      </dsp:nvSpPr>
      <dsp:spPr>
        <a:xfrm rot="16200000">
          <a:off x="8565033" y="5089824"/>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ED81B51A-75AB-46C3-8DF5-3500C5021EA9}">
      <dsp:nvSpPr>
        <dsp:cNvPr id="0" name=""/>
        <dsp:cNvSpPr/>
      </dsp:nvSpPr>
      <dsp:spPr>
        <a:xfrm>
          <a:off x="8886126" y="5600303"/>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Recepção, Triagem ou movimentação</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8918923" y="5633100"/>
        <a:ext cx="1800710" cy="1054188"/>
      </dsp:txXfrm>
    </dsp:sp>
    <dsp:sp modelId="{89825039-6827-432B-991E-96EE597B4AC8}">
      <dsp:nvSpPr>
        <dsp:cNvPr id="0" name=""/>
        <dsp:cNvSpPr/>
      </dsp:nvSpPr>
      <dsp:spPr>
        <a:xfrm rot="16200000">
          <a:off x="8565033" y="3690096"/>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4CC3AE2D-96E5-42C5-A1B7-82BC3ADE1D9A}">
      <dsp:nvSpPr>
        <dsp:cNvPr id="0" name=""/>
        <dsp:cNvSpPr/>
      </dsp:nvSpPr>
      <dsp:spPr>
        <a:xfrm>
          <a:off x="8886126" y="4200574"/>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Promoção de Vendas ou de Eventos</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8918923" y="4233371"/>
        <a:ext cx="1800710" cy="1054188"/>
      </dsp:txXfrm>
    </dsp:sp>
    <dsp:sp modelId="{7F88BDF9-6034-408D-BD51-294414119999}">
      <dsp:nvSpPr>
        <dsp:cNvPr id="0" name=""/>
        <dsp:cNvSpPr/>
      </dsp:nvSpPr>
      <dsp:spPr>
        <a:xfrm rot="16200000">
          <a:off x="8565033" y="2290367"/>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81C219E2-BED2-478B-9725-7F324E01E28C}">
      <dsp:nvSpPr>
        <dsp:cNvPr id="0" name=""/>
        <dsp:cNvSpPr/>
      </dsp:nvSpPr>
      <dsp:spPr>
        <a:xfrm>
          <a:off x="8886126" y="2800846"/>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Secretaria e Expediente</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8918923" y="2833643"/>
        <a:ext cx="1800710" cy="1054188"/>
      </dsp:txXfrm>
    </dsp:sp>
    <dsp:sp modelId="{4F526A3F-F2B5-4EFA-B703-9BD559941F6C}">
      <dsp:nvSpPr>
        <dsp:cNvPr id="0" name=""/>
        <dsp:cNvSpPr/>
      </dsp:nvSpPr>
      <dsp:spPr>
        <a:xfrm rot="16200000">
          <a:off x="8565033" y="890638"/>
          <a:ext cx="1394217" cy="167967"/>
        </a:xfrm>
        <a:prstGeom prst="rect">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0">
          <a:scrgbClr r="0" g="0" b="0"/>
        </a:lnRef>
        <a:fillRef idx="1">
          <a:scrgbClr r="0" g="0" b="0"/>
        </a:fillRef>
        <a:effectRef idx="0">
          <a:scrgbClr r="0" g="0" b="0"/>
        </a:effectRef>
        <a:fontRef idx="minor">
          <a:schemeClr val="lt1"/>
        </a:fontRef>
      </dsp:style>
    </dsp:sp>
    <dsp:sp modelId="{01DFC4FD-FC03-473B-ABCC-D8A84199702A}">
      <dsp:nvSpPr>
        <dsp:cNvPr id="0" name=""/>
        <dsp:cNvSpPr/>
      </dsp:nvSpPr>
      <dsp:spPr>
        <a:xfrm>
          <a:off x="8886126" y="1401117"/>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Saúde</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8918923" y="1433914"/>
        <a:ext cx="1800710" cy="1054188"/>
      </dsp:txXfrm>
    </dsp:sp>
    <dsp:sp modelId="{0F6F953E-19A4-4274-BDA6-4352B66FEC4C}">
      <dsp:nvSpPr>
        <dsp:cNvPr id="0" name=""/>
        <dsp:cNvSpPr/>
      </dsp:nvSpPr>
      <dsp:spPr>
        <a:xfrm>
          <a:off x="8886126" y="1388"/>
          <a:ext cx="1866304" cy="1119782"/>
        </a:xfrm>
        <a:prstGeom prst="roundRect">
          <a:avLst>
            <a:gd name="adj" fmla="val 10000"/>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0" kern="1200">
              <a:solidFill>
                <a:srgbClr val="FFFF00"/>
              </a:solidFill>
              <a:latin typeface="Times New Roman" panose="02020603050405020304" pitchFamily="18" charset="0"/>
              <a:cs typeface="Times New Roman" panose="02020603050405020304" pitchFamily="18" charset="0"/>
            </a:rPr>
            <a:t>Telefonia ou Telemarketing</a:t>
          </a:r>
          <a:endParaRPr lang="en-US" sz="2000" b="0" kern="1200">
            <a:solidFill>
              <a:srgbClr val="FFFF00"/>
            </a:solidFill>
            <a:latin typeface="Times New Roman" panose="02020603050405020304" pitchFamily="18" charset="0"/>
            <a:cs typeface="Times New Roman" panose="02020603050405020304" pitchFamily="18" charset="0"/>
          </a:endParaRPr>
        </a:p>
      </dsp:txBody>
      <dsp:txXfrm>
        <a:off x="8918923" y="34185"/>
        <a:ext cx="1800710" cy="10541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47A8D-694F-4BA1-A578-D59BF305180E}">
      <dsp:nvSpPr>
        <dsp:cNvPr id="0" name=""/>
        <dsp:cNvSpPr/>
      </dsp:nvSpPr>
      <dsp:spPr>
        <a:xfrm>
          <a:off x="821" y="179951"/>
          <a:ext cx="3327201" cy="3992641"/>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latin typeface="Times New Roman" panose="02020603050405020304" pitchFamily="18" charset="0"/>
              <a:cs typeface="Times New Roman" panose="02020603050405020304" pitchFamily="18" charset="0"/>
            </a:rPr>
            <a:t>Sede</a:t>
          </a:r>
          <a:r>
            <a:rPr lang="en-US" sz="2600" b="1" kern="1200" dirty="0">
              <a:latin typeface="Times New Roman" panose="02020603050405020304" pitchFamily="18" charset="0"/>
              <a:cs typeface="Times New Roman" panose="02020603050405020304" pitchFamily="18" charset="0"/>
            </a:rPr>
            <a:t> do </a:t>
          </a:r>
          <a:r>
            <a:rPr lang="en-US" sz="2600" b="1" kern="1200" dirty="0" err="1">
              <a:latin typeface="Times New Roman" panose="02020603050405020304" pitchFamily="18" charset="0"/>
              <a:cs typeface="Times New Roman" panose="02020603050405020304" pitchFamily="18" charset="0"/>
            </a:rPr>
            <a:t>tomado</a:t>
          </a:r>
          <a:r>
            <a:rPr lang="en-US" sz="2600" b="1" kern="1200" dirty="0">
              <a:latin typeface="Times New Roman" panose="02020603050405020304" pitchFamily="18" charset="0"/>
              <a:cs typeface="Times New Roman" panose="02020603050405020304" pitchFamily="18" charset="0"/>
            </a:rPr>
            <a:t> do </a:t>
          </a:r>
          <a:r>
            <a:rPr lang="en-US" sz="2600" b="1" kern="1200" dirty="0" err="1">
              <a:latin typeface="Times New Roman" panose="02020603050405020304" pitchFamily="18" charset="0"/>
              <a:cs typeface="Times New Roman" panose="02020603050405020304" pitchFamily="18" charset="0"/>
            </a:rPr>
            <a:t>serviço</a:t>
          </a:r>
          <a:r>
            <a:rPr lang="en-US" sz="2600" b="1" kern="1200" dirty="0">
              <a:latin typeface="Times New Roman" panose="02020603050405020304" pitchFamily="18" charset="0"/>
              <a:cs typeface="Times New Roman" panose="02020603050405020304" pitchFamily="18" charset="0"/>
            </a:rPr>
            <a:t>. </a:t>
          </a:r>
        </a:p>
        <a:p>
          <a:pPr marL="0" lvl="0" indent="0" algn="ctr"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a:t>
          </a:r>
          <a:r>
            <a:rPr lang="en-US" sz="2600" b="1" kern="1200" dirty="0" err="1">
              <a:latin typeface="Times New Roman" panose="02020603050405020304" pitchFamily="18" charset="0"/>
              <a:cs typeface="Times New Roman" panose="02020603050405020304" pitchFamily="18" charset="0"/>
            </a:rPr>
            <a:t>órgão</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Público</a:t>
          </a:r>
          <a:r>
            <a:rPr lang="en-US" sz="2600" b="1" kern="1200" dirty="0">
              <a:latin typeface="Times New Roman" panose="02020603050405020304" pitchFamily="18" charset="0"/>
              <a:cs typeface="Times New Roman" panose="02020603050405020304" pitchFamily="18" charset="0"/>
            </a:rPr>
            <a:t>)</a:t>
          </a:r>
        </a:p>
        <a:p>
          <a:pPr marL="0" lvl="0" indent="0" algn="ctr"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 - RETENÇÃO -</a:t>
          </a:r>
        </a:p>
      </dsp:txBody>
      <dsp:txXfrm>
        <a:off x="821" y="1777007"/>
        <a:ext cx="3327201" cy="2395585"/>
      </dsp:txXfrm>
    </dsp:sp>
    <dsp:sp modelId="{572CF713-1B56-4547-B739-155B3BD5CCBA}">
      <dsp:nvSpPr>
        <dsp:cNvPr id="0" name=""/>
        <dsp:cNvSpPr/>
      </dsp:nvSpPr>
      <dsp:spPr>
        <a:xfrm>
          <a:off x="821" y="17995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Times New Roman" panose="02020603050405020304" pitchFamily="18" charset="0"/>
              <a:cs typeface="Times New Roman" panose="02020603050405020304" pitchFamily="18" charset="0"/>
            </a:rPr>
            <a:t>01</a:t>
          </a:r>
          <a:endParaRPr lang="en-US" sz="6600" kern="1200" dirty="0">
            <a:latin typeface="Times New Roman" panose="02020603050405020304" pitchFamily="18" charset="0"/>
            <a:cs typeface="Times New Roman" panose="02020603050405020304" pitchFamily="18" charset="0"/>
          </a:endParaRPr>
        </a:p>
      </dsp:txBody>
      <dsp:txXfrm>
        <a:off x="821" y="179951"/>
        <a:ext cx="3327201" cy="1597056"/>
      </dsp:txXfrm>
    </dsp:sp>
    <dsp:sp modelId="{22CE5FAE-5E3A-4C6A-9ED3-EBDDE35EDA79}">
      <dsp:nvSpPr>
        <dsp:cNvPr id="0" name=""/>
        <dsp:cNvSpPr/>
      </dsp:nvSpPr>
      <dsp:spPr>
        <a:xfrm>
          <a:off x="3594199" y="179951"/>
          <a:ext cx="3327201" cy="3992641"/>
        </a:xfrm>
        <a:prstGeom prst="rect">
          <a:avLst/>
        </a:prstGeom>
        <a:solidFill>
          <a:srgbClr val="FF33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latin typeface="Times New Roman" panose="02020603050405020304" pitchFamily="18" charset="0"/>
              <a:cs typeface="Times New Roman" panose="02020603050405020304" pitchFamily="18" charset="0"/>
            </a:rPr>
            <a:t>Sede</a:t>
          </a:r>
          <a:r>
            <a:rPr lang="en-US" sz="2600" b="1" kern="1200" dirty="0">
              <a:latin typeface="Times New Roman" panose="02020603050405020304" pitchFamily="18" charset="0"/>
              <a:cs typeface="Times New Roman" panose="02020603050405020304" pitchFamily="18" charset="0"/>
            </a:rPr>
            <a:t> do </a:t>
          </a:r>
          <a:r>
            <a:rPr lang="en-US" sz="2600" b="1" kern="1200" dirty="0" err="1">
              <a:latin typeface="Times New Roman" panose="02020603050405020304" pitchFamily="18" charset="0"/>
              <a:cs typeface="Times New Roman" panose="02020603050405020304" pitchFamily="18" charset="0"/>
            </a:rPr>
            <a:t>Prestador</a:t>
          </a:r>
          <a:r>
            <a:rPr lang="en-US" sz="2600" b="1" kern="1200" dirty="0">
              <a:latin typeface="Times New Roman" panose="02020603050405020304" pitchFamily="18" charset="0"/>
              <a:cs typeface="Times New Roman" panose="02020603050405020304" pitchFamily="18" charset="0"/>
            </a:rPr>
            <a:t> de </a:t>
          </a:r>
          <a:r>
            <a:rPr lang="en-US" sz="2600" b="1" kern="1200" dirty="0" err="1">
              <a:latin typeface="Times New Roman" panose="02020603050405020304" pitchFamily="18" charset="0"/>
              <a:cs typeface="Times New Roman" panose="02020603050405020304" pitchFamily="18" charset="0"/>
            </a:rPr>
            <a:t>serviço</a:t>
          </a:r>
          <a:r>
            <a:rPr lang="en-US" sz="2600" b="1" kern="1200" dirty="0">
              <a:latin typeface="Times New Roman" panose="02020603050405020304" pitchFamily="18" charset="0"/>
              <a:cs typeface="Times New Roman" panose="02020603050405020304" pitchFamily="18" charset="0"/>
            </a:rPr>
            <a:t>.</a:t>
          </a:r>
        </a:p>
        <a:p>
          <a:pPr marL="0" lvl="0" indent="0" algn="ctr"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SEM RETENÇÃO-</a:t>
          </a:r>
        </a:p>
      </dsp:txBody>
      <dsp:txXfrm>
        <a:off x="3594199" y="1777007"/>
        <a:ext cx="3327201" cy="2395585"/>
      </dsp:txXfrm>
    </dsp:sp>
    <dsp:sp modelId="{CDF89E48-390E-481D-AB5D-608E944C06F9}">
      <dsp:nvSpPr>
        <dsp:cNvPr id="0" name=""/>
        <dsp:cNvSpPr/>
      </dsp:nvSpPr>
      <dsp:spPr>
        <a:xfrm>
          <a:off x="3594199" y="17995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Times New Roman" panose="02020603050405020304" pitchFamily="18" charset="0"/>
              <a:cs typeface="Times New Roman" panose="02020603050405020304" pitchFamily="18" charset="0"/>
            </a:rPr>
            <a:t>02</a:t>
          </a:r>
          <a:endParaRPr lang="en-US" sz="6600" kern="1200" dirty="0">
            <a:latin typeface="Times New Roman" panose="02020603050405020304" pitchFamily="18" charset="0"/>
            <a:cs typeface="Times New Roman" panose="02020603050405020304" pitchFamily="18" charset="0"/>
          </a:endParaRPr>
        </a:p>
      </dsp:txBody>
      <dsp:txXfrm>
        <a:off x="3594199" y="179951"/>
        <a:ext cx="3327201" cy="1597056"/>
      </dsp:txXfrm>
    </dsp:sp>
    <dsp:sp modelId="{59B9CBCE-37ED-40BE-8DEF-337CBC3641DF}">
      <dsp:nvSpPr>
        <dsp:cNvPr id="0" name=""/>
        <dsp:cNvSpPr/>
      </dsp:nvSpPr>
      <dsp:spPr>
        <a:xfrm>
          <a:off x="7187576" y="179951"/>
          <a:ext cx="3327201" cy="3992641"/>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Local de Terceiros.</a:t>
          </a:r>
        </a:p>
        <a:p>
          <a:pPr marL="0" lvl="0" indent="0" algn="ctr"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 RETENÇÃO -</a:t>
          </a:r>
        </a:p>
      </dsp:txBody>
      <dsp:txXfrm>
        <a:off x="7187576" y="1777007"/>
        <a:ext cx="3327201" cy="2395585"/>
      </dsp:txXfrm>
    </dsp:sp>
    <dsp:sp modelId="{840753FC-EF42-4D13-B203-823A1A551F7A}">
      <dsp:nvSpPr>
        <dsp:cNvPr id="0" name=""/>
        <dsp:cNvSpPr/>
      </dsp:nvSpPr>
      <dsp:spPr>
        <a:xfrm>
          <a:off x="7187576" y="17995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Times New Roman" panose="02020603050405020304" pitchFamily="18" charset="0"/>
              <a:cs typeface="Times New Roman" panose="02020603050405020304" pitchFamily="18" charset="0"/>
            </a:rPr>
            <a:t>03</a:t>
          </a:r>
          <a:endParaRPr lang="en-US" sz="6600" kern="1200" dirty="0">
            <a:latin typeface="Times New Roman" panose="02020603050405020304" pitchFamily="18" charset="0"/>
            <a:cs typeface="Times New Roman" panose="02020603050405020304" pitchFamily="18" charset="0"/>
          </a:endParaRPr>
        </a:p>
      </dsp:txBody>
      <dsp:txXfrm>
        <a:off x="7187576" y="179951"/>
        <a:ext cx="3327201" cy="15970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C33CE-1D41-4AFD-97F9-11DB9CAA5BA6}">
      <dsp:nvSpPr>
        <dsp:cNvPr id="0" name=""/>
        <dsp:cNvSpPr/>
      </dsp:nvSpPr>
      <dsp:spPr>
        <a:xfrm>
          <a:off x="4779818" y="2098904"/>
          <a:ext cx="3381756" cy="586916"/>
        </a:xfrm>
        <a:custGeom>
          <a:avLst/>
          <a:gdLst/>
          <a:ahLst/>
          <a:cxnLst/>
          <a:rect l="0" t="0" r="0" b="0"/>
          <a:pathLst>
            <a:path>
              <a:moveTo>
                <a:pt x="0" y="0"/>
              </a:moveTo>
              <a:lnTo>
                <a:pt x="0" y="293458"/>
              </a:lnTo>
              <a:lnTo>
                <a:pt x="3381756" y="293458"/>
              </a:lnTo>
              <a:lnTo>
                <a:pt x="3381756"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790DD76-2F48-4CC8-BF6C-589FFE38BEF2}">
      <dsp:nvSpPr>
        <dsp:cNvPr id="0" name=""/>
        <dsp:cNvSpPr/>
      </dsp:nvSpPr>
      <dsp:spPr>
        <a:xfrm>
          <a:off x="4734098" y="2098904"/>
          <a:ext cx="91440" cy="586916"/>
        </a:xfrm>
        <a:custGeom>
          <a:avLst/>
          <a:gdLst/>
          <a:ahLst/>
          <a:cxnLst/>
          <a:rect l="0" t="0" r="0" b="0"/>
          <a:pathLst>
            <a:path>
              <a:moveTo>
                <a:pt x="45720" y="0"/>
              </a:moveTo>
              <a:lnTo>
                <a:pt x="45720"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20E5C86-B4E4-47BF-A45E-F68B481CBE7D}">
      <dsp:nvSpPr>
        <dsp:cNvPr id="0" name=""/>
        <dsp:cNvSpPr/>
      </dsp:nvSpPr>
      <dsp:spPr>
        <a:xfrm>
          <a:off x="1398061" y="2098904"/>
          <a:ext cx="3381756" cy="586916"/>
        </a:xfrm>
        <a:custGeom>
          <a:avLst/>
          <a:gdLst/>
          <a:ahLst/>
          <a:cxnLst/>
          <a:rect l="0" t="0" r="0" b="0"/>
          <a:pathLst>
            <a:path>
              <a:moveTo>
                <a:pt x="3381756" y="0"/>
              </a:moveTo>
              <a:lnTo>
                <a:pt x="3381756" y="293458"/>
              </a:lnTo>
              <a:lnTo>
                <a:pt x="0" y="293458"/>
              </a:lnTo>
              <a:lnTo>
                <a:pt x="0"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678D505-75B8-4574-BC5B-D1DC12C5B7EF}">
      <dsp:nvSpPr>
        <dsp:cNvPr id="0" name=""/>
        <dsp:cNvSpPr/>
      </dsp:nvSpPr>
      <dsp:spPr>
        <a:xfrm>
          <a:off x="3336087" y="701484"/>
          <a:ext cx="2887461"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Serviços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Condições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especiais</a:t>
          </a:r>
        </a:p>
      </dsp:txBody>
      <dsp:txXfrm>
        <a:off x="3336087" y="701484"/>
        <a:ext cx="2887461" cy="1397420"/>
      </dsp:txXfrm>
    </dsp:sp>
    <dsp:sp modelId="{A2FE468F-A657-4922-BCCA-D8226CAC1FD2}">
      <dsp:nvSpPr>
        <dsp:cNvPr id="0" name=""/>
        <dsp:cNvSpPr/>
      </dsp:nvSpPr>
      <dsp:spPr>
        <a:xfrm>
          <a:off x="641"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200" b="0" i="0" u="none" strike="noStrike" kern="1200" cap="none" normalizeH="0" baseline="0" dirty="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dirty="0">
              <a:ln>
                <a:noFill/>
              </a:ln>
              <a:solidFill>
                <a:schemeClr val="bg1"/>
              </a:solidFill>
              <a:effectLst/>
              <a:latin typeface="Tahoma" panose="020B0604030504040204" pitchFamily="34" charset="0"/>
            </a:rPr>
            <a:t>15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dirty="0">
              <a:ln>
                <a:noFill/>
              </a:ln>
              <a:solidFill>
                <a:schemeClr val="bg1"/>
              </a:solidFill>
              <a:effectLst/>
              <a:latin typeface="Tahoma" panose="020B0604030504040204" pitchFamily="34" charset="0"/>
            </a:rPr>
            <a:t>11% + 4% = 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200" b="1" i="0" u="none" strike="noStrike" kern="1200" cap="none" normalizeH="0" baseline="0" dirty="0">
            <a:ln>
              <a:noFill/>
            </a:ln>
            <a:solidFill>
              <a:schemeClr val="bg1"/>
            </a:solidFill>
            <a:effectLst/>
            <a:latin typeface="Tahoma" panose="020B0604030504040204" pitchFamily="34" charset="0"/>
          </a:endParaRPr>
        </a:p>
      </dsp:txBody>
      <dsp:txXfrm>
        <a:off x="641" y="2685820"/>
        <a:ext cx="2794840" cy="1397420"/>
      </dsp:txXfrm>
    </dsp:sp>
    <dsp:sp modelId="{72939BC4-F43C-47CA-A370-BA0B0898AAB4}">
      <dsp:nvSpPr>
        <dsp:cNvPr id="0" name=""/>
        <dsp:cNvSpPr/>
      </dsp:nvSpPr>
      <dsp:spPr>
        <a:xfrm>
          <a:off x="3382398"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20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11% + 3% = 14%</a:t>
          </a:r>
        </a:p>
      </dsp:txBody>
      <dsp:txXfrm>
        <a:off x="3382398" y="2685820"/>
        <a:ext cx="2794840" cy="1397420"/>
      </dsp:txXfrm>
    </dsp:sp>
    <dsp:sp modelId="{D3FF0606-20B7-48A7-9F1F-AD30326698B7}">
      <dsp:nvSpPr>
        <dsp:cNvPr id="0" name=""/>
        <dsp:cNvSpPr/>
      </dsp:nvSpPr>
      <dsp:spPr>
        <a:xfrm>
          <a:off x="6764155"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25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11% + 2% = 13%</a:t>
          </a:r>
        </a:p>
      </dsp:txBody>
      <dsp:txXfrm>
        <a:off x="6764155" y="2685820"/>
        <a:ext cx="2794840" cy="13974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A20C2-F950-4FEB-B69C-86E186FC3513}">
      <dsp:nvSpPr>
        <dsp:cNvPr id="0" name=""/>
        <dsp:cNvSpPr/>
      </dsp:nvSpPr>
      <dsp:spPr>
        <a:xfrm>
          <a:off x="2011476"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214659" y="1346842"/>
        <a:ext cx="22998" cy="4604"/>
      </dsp:txXfrm>
    </dsp:sp>
    <dsp:sp modelId="{ACD26DF6-238A-474C-98C9-E6045352B6D1}">
      <dsp:nvSpPr>
        <dsp:cNvPr id="0" name=""/>
        <dsp:cNvSpPr/>
      </dsp:nvSpPr>
      <dsp:spPr>
        <a:xfrm>
          <a:off x="13434" y="749192"/>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R-1000 -Informações do contribuinte</a:t>
          </a:r>
        </a:p>
      </dsp:txBody>
      <dsp:txXfrm>
        <a:off x="13434" y="749192"/>
        <a:ext cx="1999842" cy="1199905"/>
      </dsp:txXfrm>
    </dsp:sp>
    <dsp:sp modelId="{EA37E986-0805-417D-A04C-0E99EC63FF28}">
      <dsp:nvSpPr>
        <dsp:cNvPr id="0" name=""/>
        <dsp:cNvSpPr/>
      </dsp:nvSpPr>
      <dsp:spPr>
        <a:xfrm>
          <a:off x="4471282"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4674465" y="1346842"/>
        <a:ext cx="22998" cy="4604"/>
      </dsp:txXfrm>
    </dsp:sp>
    <dsp:sp modelId="{15F253D2-7A3B-4FE6-AB45-F81588F19D33}">
      <dsp:nvSpPr>
        <dsp:cNvPr id="0" name=""/>
        <dsp:cNvSpPr/>
      </dsp:nvSpPr>
      <dsp:spPr>
        <a:xfrm>
          <a:off x="2473240" y="749192"/>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R-1070 -Tabela de processos administrativos/judiciais</a:t>
          </a:r>
        </a:p>
      </dsp:txBody>
      <dsp:txXfrm>
        <a:off x="2473240" y="749192"/>
        <a:ext cx="1999842" cy="1199905"/>
      </dsp:txXfrm>
    </dsp:sp>
    <dsp:sp modelId="{7BAA479F-16F5-4A8E-839A-0FA7C79DD8A3}">
      <dsp:nvSpPr>
        <dsp:cNvPr id="0" name=""/>
        <dsp:cNvSpPr/>
      </dsp:nvSpPr>
      <dsp:spPr>
        <a:xfrm>
          <a:off x="6931088"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7134271" y="1346842"/>
        <a:ext cx="22998" cy="4604"/>
      </dsp:txXfrm>
    </dsp:sp>
    <dsp:sp modelId="{A6D25846-66C9-4CF5-8971-A162CC362065}">
      <dsp:nvSpPr>
        <dsp:cNvPr id="0" name=""/>
        <dsp:cNvSpPr/>
      </dsp:nvSpPr>
      <dsp:spPr>
        <a:xfrm>
          <a:off x="4933046" y="749192"/>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R-2010 -</a:t>
          </a:r>
          <a:r>
            <a:rPr lang="en-US" sz="1800" b="1" kern="1200" dirty="0" err="1">
              <a:latin typeface="Times New Roman" panose="02020603050405020304" pitchFamily="18" charset="0"/>
              <a:cs typeface="Times New Roman" panose="02020603050405020304" pitchFamily="18" charset="0"/>
            </a:rPr>
            <a:t>Retenção</a:t>
          </a:r>
          <a:r>
            <a:rPr lang="en-US" sz="1800" b="1" kern="1200" dirty="0">
              <a:latin typeface="Times New Roman" panose="02020603050405020304" pitchFamily="18" charset="0"/>
              <a:cs typeface="Times New Roman" panose="02020603050405020304" pitchFamily="18" charset="0"/>
            </a:rPr>
            <a:t> de  INSS 11% -</a:t>
          </a:r>
          <a:r>
            <a:rPr lang="en-US" sz="1800" b="1" kern="1200" dirty="0" err="1">
              <a:latin typeface="Times New Roman" panose="02020603050405020304" pitchFamily="18" charset="0"/>
              <a:cs typeface="Times New Roman" panose="02020603050405020304" pitchFamily="18" charset="0"/>
            </a:rPr>
            <a:t>serviços</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tomados</a:t>
          </a:r>
          <a:endParaRPr lang="en-US" sz="1800" b="1" kern="1200" dirty="0">
            <a:latin typeface="Times New Roman" panose="02020603050405020304" pitchFamily="18" charset="0"/>
            <a:cs typeface="Times New Roman" panose="02020603050405020304" pitchFamily="18" charset="0"/>
          </a:endParaRPr>
        </a:p>
      </dsp:txBody>
      <dsp:txXfrm>
        <a:off x="4933046" y="749192"/>
        <a:ext cx="1999842" cy="1199905"/>
      </dsp:txXfrm>
    </dsp:sp>
    <dsp:sp modelId="{E9ECA185-797D-442D-94FC-5D7D8613A7E0}">
      <dsp:nvSpPr>
        <dsp:cNvPr id="0" name=""/>
        <dsp:cNvSpPr/>
      </dsp:nvSpPr>
      <dsp:spPr>
        <a:xfrm>
          <a:off x="9390894"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9594077" y="1346842"/>
        <a:ext cx="22998" cy="4604"/>
      </dsp:txXfrm>
    </dsp:sp>
    <dsp:sp modelId="{2CC2CB36-A0B0-41C7-863C-EAC45F8CE35B}">
      <dsp:nvSpPr>
        <dsp:cNvPr id="0" name=""/>
        <dsp:cNvSpPr/>
      </dsp:nvSpPr>
      <dsp:spPr>
        <a:xfrm>
          <a:off x="7392852" y="749192"/>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R-2020 -</a:t>
          </a:r>
          <a:r>
            <a:rPr lang="en-US" sz="1800" b="0" kern="1200" dirty="0" err="1">
              <a:latin typeface="Times New Roman" panose="02020603050405020304" pitchFamily="18" charset="0"/>
              <a:cs typeface="Times New Roman" panose="02020603050405020304" pitchFamily="18" charset="0"/>
            </a:rPr>
            <a:t>Retenção</a:t>
          </a:r>
          <a:r>
            <a:rPr lang="en-US" sz="1800" b="0" kern="1200" dirty="0">
              <a:latin typeface="Times New Roman" panose="02020603050405020304" pitchFamily="18" charset="0"/>
              <a:cs typeface="Times New Roman" panose="02020603050405020304" pitchFamily="18" charset="0"/>
            </a:rPr>
            <a:t> de INSS 11% -</a:t>
          </a:r>
          <a:r>
            <a:rPr lang="en-US" sz="1800" b="0" kern="1200" dirty="0" err="1">
              <a:latin typeface="Times New Roman" panose="02020603050405020304" pitchFamily="18" charset="0"/>
              <a:cs typeface="Times New Roman" panose="02020603050405020304" pitchFamily="18" charset="0"/>
            </a:rPr>
            <a:t>serviços</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prestados</a:t>
          </a:r>
          <a:endParaRPr lang="en-US" sz="1800" b="0" kern="1200" dirty="0">
            <a:latin typeface="Times New Roman" panose="02020603050405020304" pitchFamily="18" charset="0"/>
            <a:cs typeface="Times New Roman" panose="02020603050405020304" pitchFamily="18" charset="0"/>
          </a:endParaRPr>
        </a:p>
      </dsp:txBody>
      <dsp:txXfrm>
        <a:off x="7392852" y="749192"/>
        <a:ext cx="1999842" cy="1199905"/>
      </dsp:txXfrm>
    </dsp:sp>
    <dsp:sp modelId="{EDD7A31E-15AB-4627-AEE2-14F413ACD2B9}">
      <dsp:nvSpPr>
        <dsp:cNvPr id="0" name=""/>
        <dsp:cNvSpPr/>
      </dsp:nvSpPr>
      <dsp:spPr>
        <a:xfrm>
          <a:off x="1013355" y="1947297"/>
          <a:ext cx="9839223" cy="429363"/>
        </a:xfrm>
        <a:custGeom>
          <a:avLst/>
          <a:gdLst/>
          <a:ahLst/>
          <a:cxnLst/>
          <a:rect l="0" t="0" r="0" b="0"/>
          <a:pathLst>
            <a:path>
              <a:moveTo>
                <a:pt x="9839223" y="0"/>
              </a:moveTo>
              <a:lnTo>
                <a:pt x="9839223" y="231781"/>
              </a:lnTo>
              <a:lnTo>
                <a:pt x="0" y="231781"/>
              </a:lnTo>
              <a:lnTo>
                <a:pt x="0" y="429363"/>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5686718" y="2159677"/>
        <a:ext cx="492498" cy="4604"/>
      </dsp:txXfrm>
    </dsp:sp>
    <dsp:sp modelId="{F27D5CD8-B6FB-4174-9501-71A6E513CB8E}">
      <dsp:nvSpPr>
        <dsp:cNvPr id="0" name=""/>
        <dsp:cNvSpPr/>
      </dsp:nvSpPr>
      <dsp:spPr>
        <a:xfrm>
          <a:off x="9852658" y="749192"/>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R-2030 -</a:t>
          </a:r>
          <a:r>
            <a:rPr lang="en-US" sz="1800" b="0" kern="1200" dirty="0" err="1">
              <a:latin typeface="Times New Roman" panose="02020603050405020304" pitchFamily="18" charset="0"/>
              <a:cs typeface="Times New Roman" panose="02020603050405020304" pitchFamily="18" charset="0"/>
            </a:rPr>
            <a:t>Recursos</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recebidos</a:t>
          </a:r>
          <a:r>
            <a:rPr lang="en-US" sz="1800" b="0" kern="1200" dirty="0">
              <a:latin typeface="Times New Roman" panose="02020603050405020304" pitchFamily="18" charset="0"/>
              <a:cs typeface="Times New Roman" panose="02020603050405020304" pitchFamily="18" charset="0"/>
            </a:rPr>
            <a:t> por </a:t>
          </a:r>
          <a:r>
            <a:rPr lang="en-US" sz="1800" b="0" kern="1200" dirty="0" err="1">
              <a:latin typeface="Times New Roman" panose="02020603050405020304" pitchFamily="18" charset="0"/>
              <a:cs typeface="Times New Roman" panose="02020603050405020304" pitchFamily="18" charset="0"/>
            </a:rPr>
            <a:t>associação</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desportiva</a:t>
          </a:r>
          <a:endParaRPr lang="en-US" sz="1800" b="0" kern="1200" dirty="0">
            <a:latin typeface="Times New Roman" panose="02020603050405020304" pitchFamily="18" charset="0"/>
            <a:cs typeface="Times New Roman" panose="02020603050405020304" pitchFamily="18" charset="0"/>
          </a:endParaRPr>
        </a:p>
      </dsp:txBody>
      <dsp:txXfrm>
        <a:off x="9852658" y="749192"/>
        <a:ext cx="1999842" cy="1199905"/>
      </dsp:txXfrm>
    </dsp:sp>
    <dsp:sp modelId="{1AF56429-258A-4D01-A3AB-F966579F2D01}">
      <dsp:nvSpPr>
        <dsp:cNvPr id="0" name=""/>
        <dsp:cNvSpPr/>
      </dsp:nvSpPr>
      <dsp:spPr>
        <a:xfrm>
          <a:off x="2011476"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214659" y="3006711"/>
        <a:ext cx="22998" cy="4604"/>
      </dsp:txXfrm>
    </dsp:sp>
    <dsp:sp modelId="{761DFFCD-8EF9-4A9E-B1A9-526A01D8AF1C}">
      <dsp:nvSpPr>
        <dsp:cNvPr id="0" name=""/>
        <dsp:cNvSpPr/>
      </dsp:nvSpPr>
      <dsp:spPr>
        <a:xfrm>
          <a:off x="13434" y="2409061"/>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R-2040 -</a:t>
          </a:r>
          <a:r>
            <a:rPr lang="en-US" sz="1800" b="1" kern="1200" dirty="0" err="1">
              <a:latin typeface="Times New Roman" panose="02020603050405020304" pitchFamily="18" charset="0"/>
              <a:cs typeface="Times New Roman" panose="02020603050405020304" pitchFamily="18" charset="0"/>
            </a:rPr>
            <a:t>Recursos</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repas</a:t>
          </a:r>
          <a:r>
            <a:rPr lang="en-US" sz="1800" b="1" kern="1200" dirty="0">
              <a:latin typeface="Times New Roman" panose="02020603050405020304" pitchFamily="18" charset="0"/>
              <a:cs typeface="Times New Roman" panose="02020603050405020304" pitchFamily="18" charset="0"/>
            </a:rPr>
            <a:t>.  para </a:t>
          </a:r>
          <a:r>
            <a:rPr lang="en-US" sz="1800" b="1" kern="1200" dirty="0" err="1">
              <a:latin typeface="Times New Roman" panose="02020603050405020304" pitchFamily="18" charset="0"/>
              <a:cs typeface="Times New Roman" panose="02020603050405020304" pitchFamily="18" charset="0"/>
            </a:rPr>
            <a:t>associação</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desportiva</a:t>
          </a:r>
          <a:endParaRPr lang="en-US" sz="1800" b="1" kern="1200" dirty="0">
            <a:latin typeface="Times New Roman" panose="02020603050405020304" pitchFamily="18" charset="0"/>
            <a:cs typeface="Times New Roman" panose="02020603050405020304" pitchFamily="18" charset="0"/>
          </a:endParaRPr>
        </a:p>
      </dsp:txBody>
      <dsp:txXfrm>
        <a:off x="13434" y="2409061"/>
        <a:ext cx="1999842" cy="1199905"/>
      </dsp:txXfrm>
    </dsp:sp>
    <dsp:sp modelId="{1BE594FD-BAC7-4B67-9D0E-95135AD32D29}">
      <dsp:nvSpPr>
        <dsp:cNvPr id="0" name=""/>
        <dsp:cNvSpPr/>
      </dsp:nvSpPr>
      <dsp:spPr>
        <a:xfrm>
          <a:off x="4471282"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4674465" y="3006711"/>
        <a:ext cx="22998" cy="4604"/>
      </dsp:txXfrm>
    </dsp:sp>
    <dsp:sp modelId="{C4CC2F3F-0769-4628-B24F-6A320F9CE943}">
      <dsp:nvSpPr>
        <dsp:cNvPr id="0" name=""/>
        <dsp:cNvSpPr/>
      </dsp:nvSpPr>
      <dsp:spPr>
        <a:xfrm>
          <a:off x="2473240" y="2409061"/>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R-2050 –Comer da </a:t>
          </a:r>
          <a:r>
            <a:rPr lang="en-US" sz="1800" b="0" kern="1200" dirty="0" err="1">
              <a:latin typeface="Times New Roman" panose="02020603050405020304" pitchFamily="18" charset="0"/>
              <a:cs typeface="Times New Roman" panose="02020603050405020304" pitchFamily="18" charset="0"/>
            </a:rPr>
            <a:t>produção</a:t>
          </a:r>
          <a:r>
            <a:rPr lang="en-US" sz="1800" b="0" kern="1200" dirty="0">
              <a:latin typeface="Times New Roman" panose="02020603050405020304" pitchFamily="18" charset="0"/>
              <a:cs typeface="Times New Roman" panose="02020603050405020304" pitchFamily="18" charset="0"/>
            </a:rPr>
            <a:t> por </a:t>
          </a:r>
          <a:r>
            <a:rPr lang="en-US" sz="1800" b="0" kern="1200" dirty="0" err="1">
              <a:latin typeface="Times New Roman" panose="02020603050405020304" pitchFamily="18" charset="0"/>
              <a:cs typeface="Times New Roman" panose="02020603050405020304" pitchFamily="18" charset="0"/>
            </a:rPr>
            <a:t>produtor</a:t>
          </a:r>
          <a:r>
            <a:rPr lang="en-US" sz="1800" b="0" kern="1200" dirty="0">
              <a:latin typeface="Times New Roman" panose="02020603050405020304" pitchFamily="18" charset="0"/>
              <a:cs typeface="Times New Roman" panose="02020603050405020304" pitchFamily="18" charset="0"/>
            </a:rPr>
            <a:t> rural PJ/</a:t>
          </a:r>
          <a:r>
            <a:rPr lang="en-US" sz="1800" b="0" kern="1200" dirty="0" err="1">
              <a:latin typeface="Times New Roman" panose="02020603050405020304" pitchFamily="18" charset="0"/>
              <a:cs typeface="Times New Roman" panose="02020603050405020304" pitchFamily="18" charset="0"/>
            </a:rPr>
            <a:t>agroindústria</a:t>
          </a:r>
          <a:endParaRPr lang="en-US" sz="1800" b="0" kern="1200" dirty="0">
            <a:latin typeface="Times New Roman" panose="02020603050405020304" pitchFamily="18" charset="0"/>
            <a:cs typeface="Times New Roman" panose="02020603050405020304" pitchFamily="18" charset="0"/>
          </a:endParaRPr>
        </a:p>
      </dsp:txBody>
      <dsp:txXfrm>
        <a:off x="2473240" y="2409061"/>
        <a:ext cx="1999842" cy="1199905"/>
      </dsp:txXfrm>
    </dsp:sp>
    <dsp:sp modelId="{5848589B-04A2-48A5-AC4D-F091BA8501D1}">
      <dsp:nvSpPr>
        <dsp:cNvPr id="0" name=""/>
        <dsp:cNvSpPr/>
      </dsp:nvSpPr>
      <dsp:spPr>
        <a:xfrm>
          <a:off x="6931088"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7134271" y="3006711"/>
        <a:ext cx="22998" cy="4604"/>
      </dsp:txXfrm>
    </dsp:sp>
    <dsp:sp modelId="{C9CCD212-886F-45BB-A0F8-712DBDF2ED38}">
      <dsp:nvSpPr>
        <dsp:cNvPr id="0" name=""/>
        <dsp:cNvSpPr/>
      </dsp:nvSpPr>
      <dsp:spPr>
        <a:xfrm>
          <a:off x="4933046" y="2409061"/>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R-2055 –</a:t>
          </a:r>
        </a:p>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Aquisição</a:t>
          </a:r>
          <a:r>
            <a:rPr lang="en-US" sz="1800" b="1" kern="1200" dirty="0">
              <a:latin typeface="Times New Roman" panose="02020603050405020304" pitchFamily="18" charset="0"/>
              <a:cs typeface="Times New Roman" panose="02020603050405020304" pitchFamily="18" charset="0"/>
            </a:rPr>
            <a:t> de </a:t>
          </a:r>
          <a:r>
            <a:rPr lang="en-US" sz="1800" b="1" kern="1200" dirty="0" err="1">
              <a:latin typeface="Times New Roman" panose="02020603050405020304" pitchFamily="18" charset="0"/>
              <a:cs typeface="Times New Roman" panose="02020603050405020304" pitchFamily="18" charset="0"/>
            </a:rPr>
            <a:t>produção</a:t>
          </a:r>
          <a:r>
            <a:rPr lang="en-US" sz="1800" b="1" kern="1200" dirty="0">
              <a:latin typeface="Times New Roman" panose="02020603050405020304" pitchFamily="18" charset="0"/>
              <a:cs typeface="Times New Roman" panose="02020603050405020304" pitchFamily="18" charset="0"/>
            </a:rPr>
            <a:t> rural</a:t>
          </a:r>
        </a:p>
      </dsp:txBody>
      <dsp:txXfrm>
        <a:off x="4933046" y="2409061"/>
        <a:ext cx="1999842" cy="1199905"/>
      </dsp:txXfrm>
    </dsp:sp>
    <dsp:sp modelId="{2FF648DF-5F3F-4708-97AB-6D7E58C36B27}">
      <dsp:nvSpPr>
        <dsp:cNvPr id="0" name=""/>
        <dsp:cNvSpPr/>
      </dsp:nvSpPr>
      <dsp:spPr>
        <a:xfrm>
          <a:off x="9390894"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9594077" y="3006711"/>
        <a:ext cx="22998" cy="4604"/>
      </dsp:txXfrm>
    </dsp:sp>
    <dsp:sp modelId="{D20314CA-AB8B-48B9-BE2D-E88CC4D5BF58}">
      <dsp:nvSpPr>
        <dsp:cNvPr id="0" name=""/>
        <dsp:cNvSpPr/>
      </dsp:nvSpPr>
      <dsp:spPr>
        <a:xfrm>
          <a:off x="7392852" y="2409061"/>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R-2060 -</a:t>
          </a:r>
          <a:r>
            <a:rPr lang="en-US" sz="1800" b="0" kern="1200" dirty="0" err="1">
              <a:latin typeface="Times New Roman" panose="02020603050405020304" pitchFamily="18" charset="0"/>
              <a:cs typeface="Times New Roman" panose="02020603050405020304" pitchFamily="18" charset="0"/>
            </a:rPr>
            <a:t>Contrib</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previdenciária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sobre</a:t>
          </a:r>
          <a:r>
            <a:rPr lang="en-US" sz="1800" b="0" kern="1200" dirty="0">
              <a:latin typeface="Times New Roman" panose="02020603050405020304" pitchFamily="18" charset="0"/>
              <a:cs typeface="Times New Roman" panose="02020603050405020304" pitchFamily="18" charset="0"/>
            </a:rPr>
            <a:t> a </a:t>
          </a:r>
          <a:r>
            <a:rPr lang="en-US" sz="1800" b="0" kern="1200" dirty="0" err="1">
              <a:latin typeface="Times New Roman" panose="02020603050405020304" pitchFamily="18" charset="0"/>
              <a:cs typeface="Times New Roman" panose="02020603050405020304" pitchFamily="18" charset="0"/>
            </a:rPr>
            <a:t>receita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bruta</a:t>
          </a:r>
          <a:r>
            <a:rPr lang="en-US" sz="1800" b="0" kern="1200" dirty="0">
              <a:latin typeface="Times New Roman" panose="02020603050405020304" pitchFamily="18" charset="0"/>
              <a:cs typeface="Times New Roman" panose="02020603050405020304" pitchFamily="18" charset="0"/>
            </a:rPr>
            <a:t> -CPRB</a:t>
          </a:r>
        </a:p>
      </dsp:txBody>
      <dsp:txXfrm>
        <a:off x="7392852" y="2409061"/>
        <a:ext cx="1999842" cy="1199905"/>
      </dsp:txXfrm>
    </dsp:sp>
    <dsp:sp modelId="{C463418E-8FB8-436F-B7B8-A86DE2D5C510}">
      <dsp:nvSpPr>
        <dsp:cNvPr id="0" name=""/>
        <dsp:cNvSpPr/>
      </dsp:nvSpPr>
      <dsp:spPr>
        <a:xfrm>
          <a:off x="1013355" y="3607166"/>
          <a:ext cx="9839223" cy="429363"/>
        </a:xfrm>
        <a:custGeom>
          <a:avLst/>
          <a:gdLst/>
          <a:ahLst/>
          <a:cxnLst/>
          <a:rect l="0" t="0" r="0" b="0"/>
          <a:pathLst>
            <a:path>
              <a:moveTo>
                <a:pt x="9839223" y="0"/>
              </a:moveTo>
              <a:lnTo>
                <a:pt x="9839223" y="231781"/>
              </a:lnTo>
              <a:lnTo>
                <a:pt x="0" y="231781"/>
              </a:lnTo>
              <a:lnTo>
                <a:pt x="0" y="429363"/>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5686718" y="3819546"/>
        <a:ext cx="492498" cy="4604"/>
      </dsp:txXfrm>
    </dsp:sp>
    <dsp:sp modelId="{1AE90AE1-45B6-4E9D-A520-1512752CE80D}">
      <dsp:nvSpPr>
        <dsp:cNvPr id="0" name=""/>
        <dsp:cNvSpPr/>
      </dsp:nvSpPr>
      <dsp:spPr>
        <a:xfrm>
          <a:off x="9852658" y="2409061"/>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R-2098 -Reabertura dos eventos periódicos</a:t>
          </a:r>
        </a:p>
      </dsp:txBody>
      <dsp:txXfrm>
        <a:off x="9852658" y="2409061"/>
        <a:ext cx="1999842" cy="1199905"/>
      </dsp:txXfrm>
    </dsp:sp>
    <dsp:sp modelId="{43D6E280-DF84-4014-BF39-9B5873C6D52B}">
      <dsp:nvSpPr>
        <dsp:cNvPr id="0" name=""/>
        <dsp:cNvSpPr/>
      </dsp:nvSpPr>
      <dsp:spPr>
        <a:xfrm>
          <a:off x="2011476"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214659" y="4666581"/>
        <a:ext cx="22998" cy="4604"/>
      </dsp:txXfrm>
    </dsp:sp>
    <dsp:sp modelId="{FDCBF88F-1368-4124-8002-28EA62861207}">
      <dsp:nvSpPr>
        <dsp:cNvPr id="0" name=""/>
        <dsp:cNvSpPr/>
      </dsp:nvSpPr>
      <dsp:spPr>
        <a:xfrm>
          <a:off x="13434" y="4068930"/>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R-2099 -Fechamento dos eventos periódicos</a:t>
          </a:r>
        </a:p>
      </dsp:txBody>
      <dsp:txXfrm>
        <a:off x="13434" y="4068930"/>
        <a:ext cx="1999842" cy="1199905"/>
      </dsp:txXfrm>
    </dsp:sp>
    <dsp:sp modelId="{867823FB-AADF-41CC-8B8D-DF0572B14C9A}">
      <dsp:nvSpPr>
        <dsp:cNvPr id="0" name=""/>
        <dsp:cNvSpPr/>
      </dsp:nvSpPr>
      <dsp:spPr>
        <a:xfrm>
          <a:off x="4471282"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4674465" y="4666581"/>
        <a:ext cx="22998" cy="4604"/>
      </dsp:txXfrm>
    </dsp:sp>
    <dsp:sp modelId="{8C3EB500-2DD9-4D49-8025-EB57AEEADC5D}">
      <dsp:nvSpPr>
        <dsp:cNvPr id="0" name=""/>
        <dsp:cNvSpPr/>
      </dsp:nvSpPr>
      <dsp:spPr>
        <a:xfrm>
          <a:off x="2473240" y="4068930"/>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R-3010 -Receita de espetáculos desportivos</a:t>
          </a:r>
        </a:p>
      </dsp:txBody>
      <dsp:txXfrm>
        <a:off x="2473240" y="4068930"/>
        <a:ext cx="1999842" cy="1199905"/>
      </dsp:txXfrm>
    </dsp:sp>
    <dsp:sp modelId="{A39DD0F1-3C05-4857-BA7E-53201BC6D640}">
      <dsp:nvSpPr>
        <dsp:cNvPr id="0" name=""/>
        <dsp:cNvSpPr/>
      </dsp:nvSpPr>
      <dsp:spPr>
        <a:xfrm>
          <a:off x="6931088"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7134271" y="4666581"/>
        <a:ext cx="22998" cy="4604"/>
      </dsp:txXfrm>
    </dsp:sp>
    <dsp:sp modelId="{CF412BAC-0FEF-4591-9949-7DCAC9666CDD}">
      <dsp:nvSpPr>
        <dsp:cNvPr id="0" name=""/>
        <dsp:cNvSpPr/>
      </dsp:nvSpPr>
      <dsp:spPr>
        <a:xfrm>
          <a:off x="4933046" y="4068930"/>
          <a:ext cx="1999842" cy="1199905"/>
        </a:xfrm>
        <a:prstGeom prst="rect">
          <a:avLst/>
        </a:prstGeom>
        <a:solidFill>
          <a:srgbClr val="92D05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R-5001 -</a:t>
          </a:r>
          <a:r>
            <a:rPr lang="en-US" sz="1800" b="1" kern="1200" dirty="0" err="1">
              <a:solidFill>
                <a:schemeClr val="tx1"/>
              </a:solidFill>
              <a:latin typeface="Times New Roman" panose="02020603050405020304" pitchFamily="18" charset="0"/>
              <a:cs typeface="Times New Roman" panose="02020603050405020304" pitchFamily="18" charset="0"/>
            </a:rPr>
            <a:t>Informações</a:t>
          </a:r>
          <a:r>
            <a:rPr lang="en-US" sz="1800" b="1" kern="1200" dirty="0">
              <a:solidFill>
                <a:schemeClr val="tx1"/>
              </a:solidFill>
              <a:latin typeface="Times New Roman" panose="02020603050405020304" pitchFamily="18" charset="0"/>
              <a:cs typeface="Times New Roman" panose="02020603050405020304" pitchFamily="18" charset="0"/>
            </a:rPr>
            <a:t> de bases e </a:t>
          </a:r>
          <a:r>
            <a:rPr lang="en-US" sz="1800" b="1" kern="1200" dirty="0" err="1">
              <a:solidFill>
                <a:schemeClr val="tx1"/>
              </a:solidFill>
              <a:latin typeface="Times New Roman" panose="02020603050405020304" pitchFamily="18" charset="0"/>
              <a:cs typeface="Times New Roman" panose="02020603050405020304" pitchFamily="18" charset="0"/>
            </a:rPr>
            <a:t>tributos</a:t>
          </a:r>
          <a:r>
            <a:rPr lang="en-US" sz="1800" b="1" kern="1200" dirty="0">
              <a:solidFill>
                <a:schemeClr val="tx1"/>
              </a:solidFill>
              <a:latin typeface="Times New Roman" panose="02020603050405020304" pitchFamily="18" charset="0"/>
              <a:cs typeface="Times New Roman" panose="02020603050405020304" pitchFamily="18" charset="0"/>
            </a:rPr>
            <a:t> por </a:t>
          </a:r>
          <a:r>
            <a:rPr lang="en-US" sz="1800" b="1" kern="1200" dirty="0" err="1">
              <a:solidFill>
                <a:schemeClr val="tx1"/>
              </a:solidFill>
              <a:latin typeface="Times New Roman" panose="02020603050405020304" pitchFamily="18" charset="0"/>
              <a:cs typeface="Times New Roman" panose="02020603050405020304" pitchFamily="18" charset="0"/>
            </a:rPr>
            <a:t>evento</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4933046" y="4068930"/>
        <a:ext cx="1999842" cy="1199905"/>
      </dsp:txXfrm>
    </dsp:sp>
    <dsp:sp modelId="{CA0FAC90-91E8-4690-A81E-443097FD0AA5}">
      <dsp:nvSpPr>
        <dsp:cNvPr id="0" name=""/>
        <dsp:cNvSpPr/>
      </dsp:nvSpPr>
      <dsp:spPr>
        <a:xfrm>
          <a:off x="9390894"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9594077" y="4666581"/>
        <a:ext cx="22998" cy="4604"/>
      </dsp:txXfrm>
    </dsp:sp>
    <dsp:sp modelId="{06E3A448-67B5-483D-B386-297330CD4674}">
      <dsp:nvSpPr>
        <dsp:cNvPr id="0" name=""/>
        <dsp:cNvSpPr/>
      </dsp:nvSpPr>
      <dsp:spPr>
        <a:xfrm>
          <a:off x="7392852" y="4068930"/>
          <a:ext cx="1999842" cy="1199905"/>
        </a:xfrm>
        <a:prstGeom prst="rect">
          <a:avLst/>
        </a:prstGeom>
        <a:solidFill>
          <a:srgbClr val="92D05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R-5011 – bases e </a:t>
          </a:r>
          <a:r>
            <a:rPr lang="en-US" sz="1800" b="1" kern="1200" dirty="0" err="1">
              <a:solidFill>
                <a:schemeClr val="tx1"/>
              </a:solidFill>
              <a:latin typeface="Times New Roman" panose="02020603050405020304" pitchFamily="18" charset="0"/>
              <a:cs typeface="Times New Roman" panose="02020603050405020304" pitchFamily="18" charset="0"/>
            </a:rPr>
            <a:t>tributos</a:t>
          </a:r>
          <a:r>
            <a:rPr lang="en-US" sz="1800" b="1" kern="1200" dirty="0">
              <a:solidFill>
                <a:schemeClr val="tx1"/>
              </a:solidFill>
              <a:latin typeface="Times New Roman" panose="02020603050405020304" pitchFamily="18" charset="0"/>
              <a:cs typeface="Times New Roman" panose="02020603050405020304" pitchFamily="18" charset="0"/>
            </a:rPr>
            <a:t> </a:t>
          </a:r>
          <a:r>
            <a:rPr lang="en-US" sz="1800" b="1" kern="1200" dirty="0" err="1">
              <a:solidFill>
                <a:schemeClr val="tx1"/>
              </a:solidFill>
              <a:latin typeface="Times New Roman" panose="02020603050405020304" pitchFamily="18" charset="0"/>
              <a:cs typeface="Times New Roman" panose="02020603050405020304" pitchFamily="18" charset="0"/>
            </a:rPr>
            <a:t>consolidadas</a:t>
          </a:r>
          <a:r>
            <a:rPr lang="en-US" sz="1800" b="1" kern="1200" dirty="0">
              <a:solidFill>
                <a:schemeClr val="tx1"/>
              </a:solidFill>
              <a:latin typeface="Times New Roman" panose="02020603050405020304" pitchFamily="18" charset="0"/>
              <a:cs typeface="Times New Roman" panose="02020603050405020304" pitchFamily="18" charset="0"/>
            </a:rPr>
            <a:t> por </a:t>
          </a:r>
          <a:r>
            <a:rPr lang="en-US" sz="1800" b="1" kern="1200" dirty="0" err="1">
              <a:solidFill>
                <a:schemeClr val="tx1"/>
              </a:solidFill>
              <a:latin typeface="Times New Roman" panose="02020603050405020304" pitchFamily="18" charset="0"/>
              <a:cs typeface="Times New Roman" panose="02020603050405020304" pitchFamily="18" charset="0"/>
            </a:rPr>
            <a:t>período</a:t>
          </a:r>
          <a:r>
            <a:rPr lang="en-US" sz="1800" b="1" kern="1200" dirty="0">
              <a:solidFill>
                <a:schemeClr val="tx1"/>
              </a:solidFill>
              <a:latin typeface="Times New Roman" panose="02020603050405020304" pitchFamily="18" charset="0"/>
              <a:cs typeface="Times New Roman" panose="02020603050405020304" pitchFamily="18" charset="0"/>
            </a:rPr>
            <a:t> de </a:t>
          </a:r>
          <a:r>
            <a:rPr lang="en-US" sz="1800" b="1" kern="1200" dirty="0" err="1">
              <a:solidFill>
                <a:schemeClr val="tx1"/>
              </a:solidFill>
              <a:latin typeface="Times New Roman" panose="02020603050405020304" pitchFamily="18" charset="0"/>
              <a:cs typeface="Times New Roman" panose="02020603050405020304" pitchFamily="18" charset="0"/>
            </a:rPr>
            <a:t>apuração</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7392852" y="4068930"/>
        <a:ext cx="1999842" cy="1199905"/>
      </dsp:txXfrm>
    </dsp:sp>
    <dsp:sp modelId="{84AEFD15-0698-4D99-BC4B-843B318AC5D0}">
      <dsp:nvSpPr>
        <dsp:cNvPr id="0" name=""/>
        <dsp:cNvSpPr/>
      </dsp:nvSpPr>
      <dsp:spPr>
        <a:xfrm>
          <a:off x="9852658" y="4068930"/>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R-9000 -Exclusão de eventos</a:t>
          </a:r>
        </a:p>
      </dsp:txBody>
      <dsp:txXfrm>
        <a:off x="9852658" y="4068930"/>
        <a:ext cx="1999842" cy="11999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34CF6-528F-48B3-BB08-EAD2CA527D56}">
      <dsp:nvSpPr>
        <dsp:cNvPr id="0" name=""/>
        <dsp:cNvSpPr/>
      </dsp:nvSpPr>
      <dsp:spPr>
        <a:xfrm>
          <a:off x="1672896"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877411"/>
        <a:ext cx="19088" cy="3821"/>
      </dsp:txXfrm>
    </dsp:sp>
    <dsp:sp modelId="{4BF323AC-99F8-4703-9DAE-022C75E0C41B}">
      <dsp:nvSpPr>
        <dsp:cNvPr id="0" name=""/>
        <dsp:cNvSpPr/>
      </dsp:nvSpPr>
      <dsp:spPr>
        <a:xfrm>
          <a:off x="14805"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R-1000 </a:t>
          </a:r>
        </a:p>
        <a:p>
          <a:pPr marL="0" lvl="0" indent="0" algn="ctr" defTabSz="622300">
            <a:lnSpc>
              <a:spcPct val="90000"/>
            </a:lnSpc>
            <a:spcBef>
              <a:spcPct val="0"/>
            </a:spcBef>
            <a:spcAft>
              <a:spcPct val="35000"/>
            </a:spcAft>
            <a:buNone/>
          </a:pPr>
          <a:r>
            <a:rPr lang="en-US" sz="1400" b="1" i="0" kern="1200" baseline="0" dirty="0" err="1">
              <a:solidFill>
                <a:schemeClr val="bg1"/>
              </a:solidFill>
            </a:rPr>
            <a:t>Informações</a:t>
          </a:r>
          <a:r>
            <a:rPr lang="en-US" sz="1400" b="1" i="0" kern="1200" baseline="0" dirty="0">
              <a:solidFill>
                <a:schemeClr val="bg1"/>
              </a:solidFill>
            </a:rPr>
            <a:t> do </a:t>
          </a:r>
          <a:r>
            <a:rPr lang="en-US" sz="1400" b="1" i="0" kern="1200" baseline="0" dirty="0" err="1">
              <a:solidFill>
                <a:schemeClr val="bg1"/>
              </a:solidFill>
            </a:rPr>
            <a:t>contribuinte</a:t>
          </a:r>
          <a:r>
            <a:rPr lang="en-US" sz="1400" b="1" i="0" kern="1200" baseline="0" dirty="0">
              <a:solidFill>
                <a:schemeClr val="bg1"/>
              </a:solidFill>
            </a:rPr>
            <a:t> 	</a:t>
          </a:r>
          <a:endParaRPr lang="en-US" sz="1400" b="1" kern="1200" dirty="0">
            <a:solidFill>
              <a:schemeClr val="bg1"/>
            </a:solidFill>
          </a:endParaRPr>
        </a:p>
      </dsp:txBody>
      <dsp:txXfrm>
        <a:off x="14805" y="381355"/>
        <a:ext cx="1659891" cy="995934"/>
      </dsp:txXfrm>
    </dsp:sp>
    <dsp:sp modelId="{1692E74F-A10B-4C02-AD09-723FD6A9B95F}">
      <dsp:nvSpPr>
        <dsp:cNvPr id="0" name=""/>
        <dsp:cNvSpPr/>
      </dsp:nvSpPr>
      <dsp:spPr>
        <a:xfrm>
          <a:off x="3714562"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877411"/>
        <a:ext cx="19088" cy="3821"/>
      </dsp:txXfrm>
    </dsp:sp>
    <dsp:sp modelId="{A2B976BA-EC4A-4E4A-9C6F-2E61B4DB5C09}">
      <dsp:nvSpPr>
        <dsp:cNvPr id="0" name=""/>
        <dsp:cNvSpPr/>
      </dsp:nvSpPr>
      <dsp:spPr>
        <a:xfrm>
          <a:off x="2056471"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R-1050 	</a:t>
          </a:r>
        </a:p>
        <a:p>
          <a:pPr marL="0" lvl="0" indent="0" algn="ctr" defTabSz="622300">
            <a:lnSpc>
              <a:spcPct val="90000"/>
            </a:lnSpc>
            <a:spcBef>
              <a:spcPct val="0"/>
            </a:spcBef>
            <a:spcAft>
              <a:spcPct val="35000"/>
            </a:spcAft>
            <a:buNone/>
          </a:pPr>
          <a:r>
            <a:rPr lang="en-US" sz="1400" b="1" i="0" kern="1200" baseline="0" dirty="0" err="1">
              <a:solidFill>
                <a:schemeClr val="bg1"/>
              </a:solidFill>
            </a:rPr>
            <a:t>Tabela</a:t>
          </a:r>
          <a:r>
            <a:rPr lang="en-US" sz="1400" b="1" i="0" kern="1200" baseline="0" dirty="0">
              <a:solidFill>
                <a:schemeClr val="bg1"/>
              </a:solidFill>
            </a:rPr>
            <a:t> de </a:t>
          </a:r>
          <a:r>
            <a:rPr lang="en-US" sz="1400" b="1" i="0" kern="1200" baseline="0" dirty="0" err="1">
              <a:solidFill>
                <a:schemeClr val="bg1"/>
              </a:solidFill>
            </a:rPr>
            <a:t>entidades</a:t>
          </a:r>
          <a:r>
            <a:rPr lang="en-US" sz="1400" b="1" i="0" kern="1200" baseline="0" dirty="0">
              <a:solidFill>
                <a:schemeClr val="bg1"/>
              </a:solidFill>
            </a:rPr>
            <a:t> </a:t>
          </a:r>
          <a:r>
            <a:rPr lang="en-US" sz="1400" b="1" i="0" kern="1200" baseline="0" dirty="0" err="1">
              <a:solidFill>
                <a:schemeClr val="bg1"/>
              </a:solidFill>
            </a:rPr>
            <a:t>ligadas</a:t>
          </a:r>
          <a:r>
            <a:rPr lang="en-US" sz="1400" b="1" i="0" kern="1200" baseline="0" dirty="0">
              <a:solidFill>
                <a:schemeClr val="bg1"/>
              </a:solidFill>
            </a:rPr>
            <a:t> 	</a:t>
          </a:r>
          <a:endParaRPr lang="en-US" sz="1400" b="1" kern="1200" dirty="0">
            <a:solidFill>
              <a:schemeClr val="bg1"/>
            </a:solidFill>
          </a:endParaRPr>
        </a:p>
      </dsp:txBody>
      <dsp:txXfrm>
        <a:off x="2056471" y="381355"/>
        <a:ext cx="1659891" cy="995934"/>
      </dsp:txXfrm>
    </dsp:sp>
    <dsp:sp modelId="{629F62B7-D47E-45A2-BE2C-089F268B48E4}">
      <dsp:nvSpPr>
        <dsp:cNvPr id="0" name=""/>
        <dsp:cNvSpPr/>
      </dsp:nvSpPr>
      <dsp:spPr>
        <a:xfrm>
          <a:off x="5756229"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877411"/>
        <a:ext cx="19088" cy="3821"/>
      </dsp:txXfrm>
    </dsp:sp>
    <dsp:sp modelId="{3D96D890-362E-4D7E-8232-9D196A6F3632}">
      <dsp:nvSpPr>
        <dsp:cNvPr id="0" name=""/>
        <dsp:cNvSpPr/>
      </dsp:nvSpPr>
      <dsp:spPr>
        <a:xfrm>
          <a:off x="4098137"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R-1070 	</a:t>
          </a:r>
        </a:p>
        <a:p>
          <a:pPr marL="0" lvl="0" indent="0" algn="ctr" defTabSz="622300">
            <a:lnSpc>
              <a:spcPct val="90000"/>
            </a:lnSpc>
            <a:spcBef>
              <a:spcPct val="0"/>
            </a:spcBef>
            <a:spcAft>
              <a:spcPct val="35000"/>
            </a:spcAft>
            <a:buNone/>
          </a:pPr>
          <a:r>
            <a:rPr lang="en-US" sz="1400" b="1" i="0" kern="1200" baseline="0" dirty="0" err="1">
              <a:solidFill>
                <a:schemeClr val="bg1"/>
              </a:solidFill>
            </a:rPr>
            <a:t>Tabela</a:t>
          </a:r>
          <a:r>
            <a:rPr lang="en-US" sz="1400" b="1" i="0" kern="1200" baseline="0" dirty="0">
              <a:solidFill>
                <a:schemeClr val="bg1"/>
              </a:solidFill>
            </a:rPr>
            <a:t> de </a:t>
          </a:r>
          <a:r>
            <a:rPr lang="en-US" sz="1400" b="1" i="0" kern="1200" baseline="0" dirty="0" err="1">
              <a:solidFill>
                <a:schemeClr val="bg1"/>
              </a:solidFill>
            </a:rPr>
            <a:t>processos</a:t>
          </a:r>
          <a:r>
            <a:rPr lang="en-US" sz="1400" b="1" i="0" kern="1200" baseline="0" dirty="0">
              <a:solidFill>
                <a:schemeClr val="bg1"/>
              </a:solidFill>
            </a:rPr>
            <a:t> </a:t>
          </a:r>
          <a:r>
            <a:rPr lang="en-US" sz="1400" b="1" i="0" kern="1200" baseline="0" dirty="0" err="1">
              <a:solidFill>
                <a:schemeClr val="bg1"/>
              </a:solidFill>
            </a:rPr>
            <a:t>adm</a:t>
          </a:r>
          <a:r>
            <a:rPr lang="en-US" sz="1400" b="1" i="0" kern="1200" baseline="0" dirty="0">
              <a:solidFill>
                <a:schemeClr val="bg1"/>
              </a:solidFill>
            </a:rPr>
            <a:t>/ </a:t>
          </a:r>
          <a:r>
            <a:rPr lang="en-US" sz="1400" b="1" i="0" kern="1200" baseline="0" dirty="0" err="1">
              <a:solidFill>
                <a:schemeClr val="bg1"/>
              </a:solidFill>
            </a:rPr>
            <a:t>judiciais</a:t>
          </a:r>
          <a:r>
            <a:rPr lang="en-US" sz="1400" b="1" i="0" kern="1200" baseline="0" dirty="0">
              <a:solidFill>
                <a:schemeClr val="bg1"/>
              </a:solidFill>
            </a:rPr>
            <a:t> </a:t>
          </a:r>
          <a:endParaRPr lang="en-US" sz="1400" b="1" kern="1200" dirty="0">
            <a:solidFill>
              <a:schemeClr val="bg1"/>
            </a:solidFill>
          </a:endParaRPr>
        </a:p>
      </dsp:txBody>
      <dsp:txXfrm>
        <a:off x="4098137" y="381355"/>
        <a:ext cx="1659891" cy="995934"/>
      </dsp:txXfrm>
    </dsp:sp>
    <dsp:sp modelId="{F39F4505-E873-439B-9AF8-6F0B79E68F00}">
      <dsp:nvSpPr>
        <dsp:cNvPr id="0" name=""/>
        <dsp:cNvSpPr/>
      </dsp:nvSpPr>
      <dsp:spPr>
        <a:xfrm>
          <a:off x="7797895" y="833602"/>
          <a:ext cx="319271" cy="91440"/>
        </a:xfrm>
        <a:custGeom>
          <a:avLst/>
          <a:gdLst/>
          <a:ahLst/>
          <a:cxnLst/>
          <a:rect l="0" t="0" r="0" b="0"/>
          <a:pathLst>
            <a:path>
              <a:moveTo>
                <a:pt x="0" y="45720"/>
              </a:moveTo>
              <a:lnTo>
                <a:pt x="319271"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48784" y="877411"/>
        <a:ext cx="17493" cy="3821"/>
      </dsp:txXfrm>
    </dsp:sp>
    <dsp:sp modelId="{D2FE3C25-67DA-4876-8BFB-CF86C8DEBCE8}">
      <dsp:nvSpPr>
        <dsp:cNvPr id="0" name=""/>
        <dsp:cNvSpPr/>
      </dsp:nvSpPr>
      <dsp:spPr>
        <a:xfrm>
          <a:off x="6139803"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R-2010 </a:t>
          </a:r>
        </a:p>
        <a:p>
          <a:pPr marL="0" lvl="0" indent="0" algn="ctr" defTabSz="622300">
            <a:lnSpc>
              <a:spcPct val="90000"/>
            </a:lnSpc>
            <a:spcBef>
              <a:spcPct val="0"/>
            </a:spcBef>
            <a:spcAft>
              <a:spcPct val="35000"/>
            </a:spcAft>
            <a:buNone/>
          </a:pPr>
          <a:r>
            <a:rPr lang="en-US" sz="1400" b="1" i="0" kern="1200" baseline="0" dirty="0" err="1">
              <a:solidFill>
                <a:schemeClr val="bg1"/>
              </a:solidFill>
            </a:rPr>
            <a:t>Retenção</a:t>
          </a:r>
          <a:r>
            <a:rPr lang="en-US" sz="1400" b="1" i="0" kern="1200" baseline="0" dirty="0">
              <a:solidFill>
                <a:schemeClr val="bg1"/>
              </a:solidFill>
            </a:rPr>
            <a:t> de INSS 11% </a:t>
          </a:r>
          <a:r>
            <a:rPr lang="en-US" sz="1400" b="1" i="0" kern="1200" baseline="0" dirty="0" err="1">
              <a:solidFill>
                <a:schemeClr val="bg1"/>
              </a:solidFill>
            </a:rPr>
            <a:t>serviços</a:t>
          </a:r>
          <a:r>
            <a:rPr lang="en-US" sz="1400" b="1" i="0" kern="1200" baseline="0" dirty="0">
              <a:solidFill>
                <a:schemeClr val="bg1"/>
              </a:solidFill>
            </a:rPr>
            <a:t> </a:t>
          </a:r>
          <a:r>
            <a:rPr lang="en-US" sz="1400" b="1" i="0" kern="1200" baseline="0" dirty="0" err="1">
              <a:solidFill>
                <a:schemeClr val="bg1"/>
              </a:solidFill>
            </a:rPr>
            <a:t>tomado</a:t>
          </a:r>
          <a:r>
            <a:rPr lang="en-US" sz="1400" b="1" i="0" kern="1200" baseline="0" dirty="0">
              <a:solidFill>
                <a:schemeClr val="bg1"/>
              </a:solidFill>
            </a:rPr>
            <a:t>	</a:t>
          </a:r>
          <a:endParaRPr lang="en-US" sz="1400" b="1" kern="1200" dirty="0">
            <a:solidFill>
              <a:schemeClr val="bg1"/>
            </a:solidFill>
          </a:endParaRPr>
        </a:p>
      </dsp:txBody>
      <dsp:txXfrm>
        <a:off x="6139803" y="381355"/>
        <a:ext cx="1659891" cy="995934"/>
      </dsp:txXfrm>
    </dsp:sp>
    <dsp:sp modelId="{7EFFF5E2-E9D2-431D-89B0-BB4187C516B2}">
      <dsp:nvSpPr>
        <dsp:cNvPr id="0" name=""/>
        <dsp:cNvSpPr/>
      </dsp:nvSpPr>
      <dsp:spPr>
        <a:xfrm>
          <a:off x="9807658" y="833602"/>
          <a:ext cx="383078" cy="91440"/>
        </a:xfrm>
        <a:custGeom>
          <a:avLst/>
          <a:gdLst/>
          <a:ahLst/>
          <a:cxnLst/>
          <a:rect l="0" t="0" r="0" b="0"/>
          <a:pathLst>
            <a:path>
              <a:moveTo>
                <a:pt x="0" y="45720"/>
              </a:moveTo>
              <a:lnTo>
                <a:pt x="383078"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9988855" y="877411"/>
        <a:ext cx="20683" cy="3821"/>
      </dsp:txXfrm>
    </dsp:sp>
    <dsp:sp modelId="{210437E9-9070-477E-BE38-C9D079389AE3}">
      <dsp:nvSpPr>
        <dsp:cNvPr id="0" name=""/>
        <dsp:cNvSpPr/>
      </dsp:nvSpPr>
      <dsp:spPr>
        <a:xfrm>
          <a:off x="8149567" y="381355"/>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R-2020 	</a:t>
          </a:r>
        </a:p>
        <a:p>
          <a:pPr marL="0" lvl="0" indent="0" algn="ctr" defTabSz="622300">
            <a:lnSpc>
              <a:spcPct val="90000"/>
            </a:lnSpc>
            <a:spcBef>
              <a:spcPct val="0"/>
            </a:spcBef>
            <a:spcAft>
              <a:spcPct val="35000"/>
            </a:spcAft>
            <a:buNone/>
          </a:pPr>
          <a:r>
            <a:rPr lang="en-US" sz="1400" b="1" i="0" kern="1200" baseline="0" dirty="0" err="1">
              <a:solidFill>
                <a:schemeClr val="tx1"/>
              </a:solidFill>
            </a:rPr>
            <a:t>Retenção</a:t>
          </a:r>
          <a:r>
            <a:rPr lang="en-US" sz="1400" b="1" i="0" kern="1200" baseline="0" dirty="0">
              <a:solidFill>
                <a:schemeClr val="tx1"/>
              </a:solidFill>
            </a:rPr>
            <a:t> de INSS 11%- </a:t>
          </a:r>
          <a:r>
            <a:rPr lang="en-US" sz="1400" b="1" i="0" kern="1200" baseline="0" dirty="0" err="1">
              <a:solidFill>
                <a:schemeClr val="tx1"/>
              </a:solidFill>
            </a:rPr>
            <a:t>serviços</a:t>
          </a:r>
          <a:r>
            <a:rPr lang="en-US" sz="1400" b="1" i="0" kern="1200" baseline="0" dirty="0">
              <a:solidFill>
                <a:schemeClr val="tx1"/>
              </a:solidFill>
            </a:rPr>
            <a:t> </a:t>
          </a:r>
          <a:r>
            <a:rPr lang="en-US" sz="1400" b="1" i="0" kern="1200" baseline="0" dirty="0" err="1">
              <a:solidFill>
                <a:schemeClr val="tx1"/>
              </a:solidFill>
            </a:rPr>
            <a:t>prestados</a:t>
          </a:r>
          <a:r>
            <a:rPr lang="en-US" sz="1400" b="1" i="0" kern="1200" baseline="0" dirty="0">
              <a:solidFill>
                <a:schemeClr val="tx1"/>
              </a:solidFill>
            </a:rPr>
            <a:t> </a:t>
          </a:r>
        </a:p>
        <a:p>
          <a:pPr marL="0" lvl="0" indent="0" algn="ctr" defTabSz="622300">
            <a:lnSpc>
              <a:spcPct val="90000"/>
            </a:lnSpc>
            <a:spcBef>
              <a:spcPct val="0"/>
            </a:spcBef>
            <a:spcAft>
              <a:spcPct val="35000"/>
            </a:spcAft>
            <a:buNone/>
          </a:pPr>
          <a:endParaRPr lang="en-US" sz="1400" b="1" i="0" kern="1200" baseline="0" dirty="0">
            <a:solidFill>
              <a:schemeClr val="tx1"/>
            </a:solidFill>
          </a:endParaRPr>
        </a:p>
        <a:p>
          <a:pPr marL="0" lvl="0" indent="0" algn="ctr" defTabSz="622300">
            <a:lnSpc>
              <a:spcPct val="90000"/>
            </a:lnSpc>
            <a:spcBef>
              <a:spcPct val="0"/>
            </a:spcBef>
            <a:spcAft>
              <a:spcPct val="35000"/>
            </a:spcAft>
            <a:buNone/>
          </a:pPr>
          <a:r>
            <a:rPr lang="en-US" sz="1400" b="1" i="0" kern="1200" baseline="0" dirty="0">
              <a:solidFill>
                <a:schemeClr val="tx1"/>
              </a:solidFill>
            </a:rPr>
            <a:t>	</a:t>
          </a:r>
          <a:endParaRPr lang="en-US" sz="1400" b="1" kern="1200" dirty="0">
            <a:solidFill>
              <a:schemeClr val="tx1"/>
            </a:solidFill>
          </a:endParaRPr>
        </a:p>
      </dsp:txBody>
      <dsp:txXfrm>
        <a:off x="8149567" y="381355"/>
        <a:ext cx="1659891" cy="995934"/>
      </dsp:txXfrm>
    </dsp:sp>
    <dsp:sp modelId="{9CAC996D-E2A7-4149-8C25-88C6EA29105D}">
      <dsp:nvSpPr>
        <dsp:cNvPr id="0" name=""/>
        <dsp:cNvSpPr/>
      </dsp:nvSpPr>
      <dsp:spPr>
        <a:xfrm>
          <a:off x="844751" y="1375489"/>
          <a:ext cx="10208330" cy="351174"/>
        </a:xfrm>
        <a:custGeom>
          <a:avLst/>
          <a:gdLst/>
          <a:ahLst/>
          <a:cxnLst/>
          <a:rect l="0" t="0" r="0" b="0"/>
          <a:pathLst>
            <a:path>
              <a:moveTo>
                <a:pt x="10208330" y="0"/>
              </a:moveTo>
              <a:lnTo>
                <a:pt x="10208330" y="192687"/>
              </a:lnTo>
              <a:lnTo>
                <a:pt x="0" y="192687"/>
              </a:lnTo>
              <a:lnTo>
                <a:pt x="0" y="351174"/>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693529" y="1549166"/>
        <a:ext cx="510773" cy="3821"/>
      </dsp:txXfrm>
    </dsp:sp>
    <dsp:sp modelId="{6DB3DE30-6683-485F-A6DB-517F07847653}">
      <dsp:nvSpPr>
        <dsp:cNvPr id="0" name=""/>
        <dsp:cNvSpPr/>
      </dsp:nvSpPr>
      <dsp:spPr>
        <a:xfrm>
          <a:off x="10223136" y="381355"/>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R-2030 	</a:t>
          </a:r>
        </a:p>
        <a:p>
          <a:pPr marL="0" lvl="0" indent="0" algn="ctr" defTabSz="622300">
            <a:lnSpc>
              <a:spcPct val="90000"/>
            </a:lnSpc>
            <a:spcBef>
              <a:spcPct val="0"/>
            </a:spcBef>
            <a:spcAft>
              <a:spcPct val="35000"/>
            </a:spcAft>
            <a:buNone/>
          </a:pPr>
          <a:r>
            <a:rPr lang="en-US" sz="1400" b="1" i="0" kern="1200" baseline="0" dirty="0" err="1">
              <a:solidFill>
                <a:schemeClr val="tx1"/>
              </a:solidFill>
            </a:rPr>
            <a:t>Recursos</a:t>
          </a:r>
          <a:r>
            <a:rPr lang="en-US" sz="1400" b="1" i="0" kern="1200" baseline="0" dirty="0">
              <a:solidFill>
                <a:schemeClr val="tx1"/>
              </a:solidFill>
            </a:rPr>
            <a:t> </a:t>
          </a:r>
          <a:r>
            <a:rPr lang="en-US" sz="1400" b="1" i="0" kern="1200" baseline="0" dirty="0" err="1">
              <a:solidFill>
                <a:schemeClr val="tx1"/>
              </a:solidFill>
            </a:rPr>
            <a:t>recebidos</a:t>
          </a:r>
          <a:r>
            <a:rPr lang="en-US" sz="1400" b="1" i="0" kern="1200" baseline="0" dirty="0">
              <a:solidFill>
                <a:schemeClr val="tx1"/>
              </a:solidFill>
            </a:rPr>
            <a:t> por </a:t>
          </a:r>
          <a:r>
            <a:rPr lang="en-US" sz="1400" b="1" i="0" kern="1200" baseline="0" dirty="0" err="1">
              <a:solidFill>
                <a:schemeClr val="tx1"/>
              </a:solidFill>
            </a:rPr>
            <a:t>associação</a:t>
          </a:r>
          <a:r>
            <a:rPr lang="en-US" sz="1400" b="1" i="0" kern="1200" baseline="0" dirty="0">
              <a:solidFill>
                <a:schemeClr val="tx1"/>
              </a:solidFill>
            </a:rPr>
            <a:t> </a:t>
          </a:r>
          <a:r>
            <a:rPr lang="en-US" sz="1400" b="1" i="0" kern="1200" baseline="0" dirty="0" err="1">
              <a:solidFill>
                <a:schemeClr val="tx1"/>
              </a:solidFill>
            </a:rPr>
            <a:t>desportiva</a:t>
          </a:r>
          <a:r>
            <a:rPr lang="en-US" sz="1400" b="1" i="0" kern="1200" baseline="0" dirty="0">
              <a:solidFill>
                <a:schemeClr val="tx1"/>
              </a:solidFill>
            </a:rPr>
            <a:t> 	</a:t>
          </a:r>
          <a:endParaRPr lang="en-US" sz="1400" b="1" kern="1200" dirty="0">
            <a:solidFill>
              <a:schemeClr val="tx1"/>
            </a:solidFill>
          </a:endParaRPr>
        </a:p>
      </dsp:txBody>
      <dsp:txXfrm>
        <a:off x="10223136" y="381355"/>
        <a:ext cx="1659891" cy="995934"/>
      </dsp:txXfrm>
    </dsp:sp>
    <dsp:sp modelId="{89CECB44-A30E-4513-9ABA-603120910F87}">
      <dsp:nvSpPr>
        <dsp:cNvPr id="0" name=""/>
        <dsp:cNvSpPr/>
      </dsp:nvSpPr>
      <dsp:spPr>
        <a:xfrm>
          <a:off x="1672896"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2255121"/>
        <a:ext cx="19088" cy="3821"/>
      </dsp:txXfrm>
    </dsp:sp>
    <dsp:sp modelId="{DACDF922-2441-49B6-A851-5B2D11C86EE0}">
      <dsp:nvSpPr>
        <dsp:cNvPr id="0" name=""/>
        <dsp:cNvSpPr/>
      </dsp:nvSpPr>
      <dsp:spPr>
        <a:xfrm>
          <a:off x="14805"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R-2040</a:t>
          </a:r>
        </a:p>
        <a:p>
          <a:pPr marL="0" lvl="0" indent="0" algn="l" defTabSz="622300">
            <a:lnSpc>
              <a:spcPct val="90000"/>
            </a:lnSpc>
            <a:spcBef>
              <a:spcPct val="0"/>
            </a:spcBef>
            <a:spcAft>
              <a:spcPct val="35000"/>
            </a:spcAft>
            <a:buNone/>
          </a:pPr>
          <a:r>
            <a:rPr lang="en-US" sz="1400" b="1" i="0" kern="1200" baseline="0" dirty="0" err="1">
              <a:solidFill>
                <a:schemeClr val="bg1"/>
              </a:solidFill>
            </a:rPr>
            <a:t>Recursos</a:t>
          </a:r>
          <a:r>
            <a:rPr lang="en-US" sz="1400" b="1" i="0" kern="1200" baseline="0" dirty="0">
              <a:solidFill>
                <a:schemeClr val="bg1"/>
              </a:solidFill>
            </a:rPr>
            <a:t> rep. para </a:t>
          </a:r>
          <a:r>
            <a:rPr lang="en-US" sz="1400" b="1" i="0" kern="1200" baseline="0" dirty="0" err="1">
              <a:solidFill>
                <a:schemeClr val="bg1"/>
              </a:solidFill>
            </a:rPr>
            <a:t>associação</a:t>
          </a:r>
          <a:r>
            <a:rPr lang="en-US" sz="1400" b="1" i="0" kern="1200" baseline="0" dirty="0">
              <a:solidFill>
                <a:schemeClr val="bg1"/>
              </a:solidFill>
            </a:rPr>
            <a:t> </a:t>
          </a:r>
          <a:r>
            <a:rPr lang="en-US" sz="1400" b="1" i="0" kern="1200" baseline="0" dirty="0" err="1">
              <a:solidFill>
                <a:schemeClr val="bg1"/>
              </a:solidFill>
            </a:rPr>
            <a:t>desportiva</a:t>
          </a:r>
          <a:r>
            <a:rPr lang="en-US" sz="1400" b="1" i="0" kern="1200" baseline="0" dirty="0">
              <a:solidFill>
                <a:schemeClr val="bg1"/>
              </a:solidFill>
            </a:rPr>
            <a:t> 	</a:t>
          </a:r>
          <a:endParaRPr lang="en-US" sz="1400" b="1" kern="1200" dirty="0">
            <a:solidFill>
              <a:schemeClr val="bg1"/>
            </a:solidFill>
          </a:endParaRPr>
        </a:p>
      </dsp:txBody>
      <dsp:txXfrm>
        <a:off x="14805" y="1759064"/>
        <a:ext cx="1659891" cy="995934"/>
      </dsp:txXfrm>
    </dsp:sp>
    <dsp:sp modelId="{6C79CE1A-308A-42C3-92C6-73B2DF4BA79D}">
      <dsp:nvSpPr>
        <dsp:cNvPr id="0" name=""/>
        <dsp:cNvSpPr/>
      </dsp:nvSpPr>
      <dsp:spPr>
        <a:xfrm>
          <a:off x="3714562"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2255121"/>
        <a:ext cx="19088" cy="3821"/>
      </dsp:txXfrm>
    </dsp:sp>
    <dsp:sp modelId="{948EC1BB-3BE7-44AC-BCF3-211405DCFCE6}">
      <dsp:nvSpPr>
        <dsp:cNvPr id="0" name=""/>
        <dsp:cNvSpPr/>
      </dsp:nvSpPr>
      <dsp:spPr>
        <a:xfrm>
          <a:off x="2056471" y="1759064"/>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R-2050 </a:t>
          </a:r>
          <a:r>
            <a:rPr lang="en-US" sz="1400" b="1" i="0" kern="1200" baseline="0" dirty="0" err="1">
              <a:solidFill>
                <a:schemeClr val="tx1"/>
              </a:solidFill>
            </a:rPr>
            <a:t>Comercialização</a:t>
          </a:r>
          <a:r>
            <a:rPr lang="en-US" sz="1400" b="1" i="0" kern="1200" baseline="0" dirty="0">
              <a:solidFill>
                <a:schemeClr val="tx1"/>
              </a:solidFill>
            </a:rPr>
            <a:t> de </a:t>
          </a:r>
          <a:r>
            <a:rPr lang="en-US" sz="1400" b="1" i="0" kern="1200" baseline="0" dirty="0" err="1">
              <a:solidFill>
                <a:schemeClr val="tx1"/>
              </a:solidFill>
            </a:rPr>
            <a:t>produção</a:t>
          </a:r>
          <a:r>
            <a:rPr lang="en-US" sz="1400" b="1" i="0" kern="1200" baseline="0" dirty="0">
              <a:solidFill>
                <a:schemeClr val="tx1"/>
              </a:solidFill>
            </a:rPr>
            <a:t> rural 	</a:t>
          </a:r>
          <a:endParaRPr lang="en-US" sz="1400" b="1" kern="1200" dirty="0">
            <a:solidFill>
              <a:schemeClr val="tx1"/>
            </a:solidFill>
          </a:endParaRPr>
        </a:p>
      </dsp:txBody>
      <dsp:txXfrm>
        <a:off x="2056471" y="1759064"/>
        <a:ext cx="1659891" cy="995934"/>
      </dsp:txXfrm>
    </dsp:sp>
    <dsp:sp modelId="{B4FF9504-E12C-4DAC-8ACC-F3A8A87FD6DB}">
      <dsp:nvSpPr>
        <dsp:cNvPr id="0" name=""/>
        <dsp:cNvSpPr/>
      </dsp:nvSpPr>
      <dsp:spPr>
        <a:xfrm>
          <a:off x="5756229"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2255121"/>
        <a:ext cx="19088" cy="3821"/>
      </dsp:txXfrm>
    </dsp:sp>
    <dsp:sp modelId="{6419D851-5AB0-4DCE-A00B-A40586CA0116}">
      <dsp:nvSpPr>
        <dsp:cNvPr id="0" name=""/>
        <dsp:cNvSpPr/>
      </dsp:nvSpPr>
      <dsp:spPr>
        <a:xfrm>
          <a:off x="4098137"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R-2055 	</a:t>
          </a:r>
        </a:p>
        <a:p>
          <a:pPr marL="0" lvl="0" indent="0" algn="ctr" defTabSz="622300">
            <a:lnSpc>
              <a:spcPct val="90000"/>
            </a:lnSpc>
            <a:spcBef>
              <a:spcPct val="0"/>
            </a:spcBef>
            <a:spcAft>
              <a:spcPct val="35000"/>
            </a:spcAft>
            <a:buNone/>
          </a:pPr>
          <a:r>
            <a:rPr lang="en-US" sz="1400" b="1" i="0" kern="1200" baseline="0" dirty="0" err="1">
              <a:solidFill>
                <a:schemeClr val="bg1"/>
              </a:solidFill>
            </a:rPr>
            <a:t>Aquisição</a:t>
          </a:r>
          <a:r>
            <a:rPr lang="en-US" sz="1400" b="1" i="0" kern="1200" baseline="0" dirty="0">
              <a:solidFill>
                <a:schemeClr val="bg1"/>
              </a:solidFill>
            </a:rPr>
            <a:t> de </a:t>
          </a:r>
          <a:r>
            <a:rPr lang="en-US" sz="1400" b="1" i="0" kern="1200" baseline="0" dirty="0" err="1">
              <a:solidFill>
                <a:schemeClr val="bg1"/>
              </a:solidFill>
            </a:rPr>
            <a:t>produção</a:t>
          </a:r>
          <a:r>
            <a:rPr lang="en-US" sz="1400" b="1" i="0" kern="1200" baseline="0" dirty="0">
              <a:solidFill>
                <a:schemeClr val="bg1"/>
              </a:solidFill>
            </a:rPr>
            <a:t> rural 	</a:t>
          </a:r>
          <a:endParaRPr lang="en-US" sz="1400" b="1" kern="1200" dirty="0">
            <a:solidFill>
              <a:schemeClr val="bg1"/>
            </a:solidFill>
          </a:endParaRPr>
        </a:p>
      </dsp:txBody>
      <dsp:txXfrm>
        <a:off x="4098137" y="1759064"/>
        <a:ext cx="1659891" cy="995934"/>
      </dsp:txXfrm>
    </dsp:sp>
    <dsp:sp modelId="{3706A099-615F-47FC-908B-0B70742D5020}">
      <dsp:nvSpPr>
        <dsp:cNvPr id="0" name=""/>
        <dsp:cNvSpPr/>
      </dsp:nvSpPr>
      <dsp:spPr>
        <a:xfrm>
          <a:off x="7797895"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63938" y="2255121"/>
        <a:ext cx="19088" cy="3821"/>
      </dsp:txXfrm>
    </dsp:sp>
    <dsp:sp modelId="{3C5DDF59-1BD7-44FF-AD41-7ADA943B8AB9}">
      <dsp:nvSpPr>
        <dsp:cNvPr id="0" name=""/>
        <dsp:cNvSpPr/>
      </dsp:nvSpPr>
      <dsp:spPr>
        <a:xfrm>
          <a:off x="6139803" y="1759064"/>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R-2060 </a:t>
          </a:r>
          <a:r>
            <a:rPr lang="en-US" sz="1400" b="1" i="0" kern="1200" baseline="0" dirty="0" err="1">
              <a:solidFill>
                <a:schemeClr val="tx1"/>
              </a:solidFill>
            </a:rPr>
            <a:t>Contribuição</a:t>
          </a:r>
          <a:r>
            <a:rPr lang="en-US" sz="1400" b="1" i="0" kern="1200" baseline="0" dirty="0">
              <a:solidFill>
                <a:schemeClr val="tx1"/>
              </a:solidFill>
            </a:rPr>
            <a:t> </a:t>
          </a:r>
          <a:r>
            <a:rPr lang="en-US" sz="1400" b="1" i="0" kern="1200" baseline="0" dirty="0" err="1">
              <a:solidFill>
                <a:schemeClr val="tx1"/>
              </a:solidFill>
            </a:rPr>
            <a:t>previ</a:t>
          </a:r>
          <a:r>
            <a:rPr lang="en-US" sz="1400" b="1" i="0" kern="1200" baseline="0" dirty="0">
              <a:solidFill>
                <a:schemeClr val="tx1"/>
              </a:solidFill>
            </a:rPr>
            <a:t>  </a:t>
          </a:r>
          <a:r>
            <a:rPr lang="en-US" sz="1400" b="1" i="0" kern="1200" baseline="0" dirty="0" err="1">
              <a:solidFill>
                <a:schemeClr val="tx1"/>
              </a:solidFill>
            </a:rPr>
            <a:t>receita</a:t>
          </a:r>
          <a:r>
            <a:rPr lang="en-US" sz="1400" b="1" i="0" kern="1200" baseline="0" dirty="0">
              <a:solidFill>
                <a:schemeClr val="tx1"/>
              </a:solidFill>
            </a:rPr>
            <a:t> </a:t>
          </a:r>
          <a:r>
            <a:rPr lang="en-US" sz="1400" b="1" i="0" kern="1200" baseline="0" dirty="0" err="1">
              <a:solidFill>
                <a:schemeClr val="tx1"/>
              </a:solidFill>
            </a:rPr>
            <a:t>bruta</a:t>
          </a:r>
          <a:r>
            <a:rPr lang="en-US" sz="1400" b="1" i="0" kern="1200" baseline="0" dirty="0">
              <a:solidFill>
                <a:schemeClr val="tx1"/>
              </a:solidFill>
            </a:rPr>
            <a:t> - CPRB 	</a:t>
          </a:r>
          <a:endParaRPr lang="en-US" sz="1400" b="1" kern="1200" dirty="0">
            <a:solidFill>
              <a:schemeClr val="tx1"/>
            </a:solidFill>
          </a:endParaRPr>
        </a:p>
      </dsp:txBody>
      <dsp:txXfrm>
        <a:off x="6139803" y="1759064"/>
        <a:ext cx="1659891" cy="995934"/>
      </dsp:txXfrm>
    </dsp:sp>
    <dsp:sp modelId="{95EBEA10-75C3-4399-A44C-3071B2B9D183}">
      <dsp:nvSpPr>
        <dsp:cNvPr id="0" name=""/>
        <dsp:cNvSpPr/>
      </dsp:nvSpPr>
      <dsp:spPr>
        <a:xfrm>
          <a:off x="9839561"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0005604" y="2255121"/>
        <a:ext cx="19088" cy="3821"/>
      </dsp:txXfrm>
    </dsp:sp>
    <dsp:sp modelId="{EB71999F-6ADA-4ACE-BE24-3268FD48C479}">
      <dsp:nvSpPr>
        <dsp:cNvPr id="0" name=""/>
        <dsp:cNvSpPr/>
      </dsp:nvSpPr>
      <dsp:spPr>
        <a:xfrm>
          <a:off x="8181470"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R-2098 </a:t>
          </a:r>
        </a:p>
        <a:p>
          <a:pPr marL="0" lvl="0" indent="0" algn="ctr" defTabSz="622300">
            <a:lnSpc>
              <a:spcPct val="90000"/>
            </a:lnSpc>
            <a:spcBef>
              <a:spcPct val="0"/>
            </a:spcBef>
            <a:spcAft>
              <a:spcPct val="35000"/>
            </a:spcAft>
            <a:buNone/>
          </a:pPr>
          <a:r>
            <a:rPr lang="en-US" sz="1400" b="1" i="0" kern="1200" baseline="0" dirty="0" err="1">
              <a:solidFill>
                <a:schemeClr val="bg1"/>
              </a:solidFill>
            </a:rPr>
            <a:t>reabertura</a:t>
          </a:r>
          <a:r>
            <a:rPr lang="en-US" sz="1400" b="1" i="0" kern="1200" baseline="0" dirty="0">
              <a:solidFill>
                <a:schemeClr val="bg1"/>
              </a:solidFill>
            </a:rPr>
            <a:t> dos </a:t>
          </a:r>
          <a:r>
            <a:rPr lang="en-US" sz="1400" b="1" i="0" kern="1200" baseline="0" dirty="0" err="1">
              <a:solidFill>
                <a:schemeClr val="bg1"/>
              </a:solidFill>
            </a:rPr>
            <a:t>eventos</a:t>
          </a:r>
          <a:r>
            <a:rPr lang="en-US" sz="1400" b="1" i="0" kern="1200" baseline="0" dirty="0">
              <a:solidFill>
                <a:schemeClr val="bg1"/>
              </a:solidFill>
            </a:rPr>
            <a:t> da </a:t>
          </a:r>
          <a:r>
            <a:rPr lang="en-US" sz="1400" b="1" i="0" kern="1200" baseline="0" dirty="0" err="1">
              <a:solidFill>
                <a:schemeClr val="bg1"/>
              </a:solidFill>
            </a:rPr>
            <a:t>série</a:t>
          </a:r>
          <a:r>
            <a:rPr lang="en-US" sz="1400" b="1" i="0" kern="1200" baseline="0" dirty="0">
              <a:solidFill>
                <a:schemeClr val="bg1"/>
              </a:solidFill>
            </a:rPr>
            <a:t> </a:t>
          </a:r>
        </a:p>
        <a:p>
          <a:pPr marL="0" lvl="0" indent="0" algn="ctr" defTabSz="622300">
            <a:lnSpc>
              <a:spcPct val="90000"/>
            </a:lnSpc>
            <a:spcBef>
              <a:spcPct val="0"/>
            </a:spcBef>
            <a:spcAft>
              <a:spcPct val="35000"/>
            </a:spcAft>
            <a:buNone/>
          </a:pPr>
          <a:r>
            <a:rPr lang="en-US" sz="1400" b="1" i="0" kern="1200" baseline="0" dirty="0">
              <a:solidFill>
                <a:schemeClr val="bg1"/>
              </a:solidFill>
            </a:rPr>
            <a:t>R-2000 	</a:t>
          </a:r>
          <a:endParaRPr lang="en-US" sz="1400" b="1" kern="1200" dirty="0">
            <a:solidFill>
              <a:schemeClr val="bg1"/>
            </a:solidFill>
          </a:endParaRPr>
        </a:p>
      </dsp:txBody>
      <dsp:txXfrm>
        <a:off x="8181470" y="1759064"/>
        <a:ext cx="1659891" cy="995934"/>
      </dsp:txXfrm>
    </dsp:sp>
    <dsp:sp modelId="{13039396-23A5-47E3-9A3A-643AE916ECE8}">
      <dsp:nvSpPr>
        <dsp:cNvPr id="0" name=""/>
        <dsp:cNvSpPr/>
      </dsp:nvSpPr>
      <dsp:spPr>
        <a:xfrm>
          <a:off x="844751" y="2753199"/>
          <a:ext cx="10208330" cy="351174"/>
        </a:xfrm>
        <a:custGeom>
          <a:avLst/>
          <a:gdLst/>
          <a:ahLst/>
          <a:cxnLst/>
          <a:rect l="0" t="0" r="0" b="0"/>
          <a:pathLst>
            <a:path>
              <a:moveTo>
                <a:pt x="10208330" y="0"/>
              </a:moveTo>
              <a:lnTo>
                <a:pt x="10208330" y="192687"/>
              </a:lnTo>
              <a:lnTo>
                <a:pt x="0" y="192687"/>
              </a:lnTo>
              <a:lnTo>
                <a:pt x="0" y="351174"/>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693529" y="2926876"/>
        <a:ext cx="510773" cy="3821"/>
      </dsp:txXfrm>
    </dsp:sp>
    <dsp:sp modelId="{C77895C5-F701-4BE8-B5D4-4A805E5F3018}">
      <dsp:nvSpPr>
        <dsp:cNvPr id="0" name=""/>
        <dsp:cNvSpPr/>
      </dsp:nvSpPr>
      <dsp:spPr>
        <a:xfrm>
          <a:off x="10223136"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R-2099 </a:t>
          </a:r>
        </a:p>
        <a:p>
          <a:pPr marL="0" lvl="0" indent="0" algn="ctr" defTabSz="622300">
            <a:lnSpc>
              <a:spcPct val="90000"/>
            </a:lnSpc>
            <a:spcBef>
              <a:spcPct val="0"/>
            </a:spcBef>
            <a:spcAft>
              <a:spcPct val="35000"/>
            </a:spcAft>
            <a:buNone/>
          </a:pPr>
          <a:r>
            <a:rPr lang="en-US" sz="1400" b="1" i="0" kern="1200" baseline="0" dirty="0" err="1">
              <a:solidFill>
                <a:schemeClr val="bg1"/>
              </a:solidFill>
            </a:rPr>
            <a:t>Fechamento</a:t>
          </a:r>
          <a:r>
            <a:rPr lang="en-US" sz="1400" b="1" i="0" kern="1200" baseline="0" dirty="0">
              <a:solidFill>
                <a:schemeClr val="bg1"/>
              </a:solidFill>
            </a:rPr>
            <a:t> dos </a:t>
          </a:r>
          <a:r>
            <a:rPr lang="en-US" sz="1400" b="1" i="0" kern="1200" baseline="0" dirty="0" err="1">
              <a:solidFill>
                <a:schemeClr val="bg1"/>
              </a:solidFill>
            </a:rPr>
            <a:t>eventos</a:t>
          </a:r>
          <a:r>
            <a:rPr lang="en-US" sz="1400" b="1" i="0" kern="1200" baseline="0" dirty="0">
              <a:solidFill>
                <a:schemeClr val="bg1"/>
              </a:solidFill>
            </a:rPr>
            <a:t> da </a:t>
          </a:r>
          <a:r>
            <a:rPr lang="en-US" sz="1400" b="1" i="0" kern="1200" baseline="0" dirty="0" err="1">
              <a:solidFill>
                <a:schemeClr val="bg1"/>
              </a:solidFill>
            </a:rPr>
            <a:t>série</a:t>
          </a:r>
          <a:r>
            <a:rPr lang="en-US" sz="1400" b="1" i="0" kern="1200" baseline="0" dirty="0">
              <a:solidFill>
                <a:schemeClr val="bg1"/>
              </a:solidFill>
            </a:rPr>
            <a:t> </a:t>
          </a:r>
        </a:p>
        <a:p>
          <a:pPr marL="0" lvl="0" indent="0" algn="ctr" defTabSz="622300">
            <a:lnSpc>
              <a:spcPct val="90000"/>
            </a:lnSpc>
            <a:spcBef>
              <a:spcPct val="0"/>
            </a:spcBef>
            <a:spcAft>
              <a:spcPct val="35000"/>
            </a:spcAft>
            <a:buNone/>
          </a:pPr>
          <a:r>
            <a:rPr lang="en-US" sz="1400" b="1" i="0" kern="1200" baseline="0" dirty="0">
              <a:solidFill>
                <a:schemeClr val="bg1"/>
              </a:solidFill>
            </a:rPr>
            <a:t>R-2000 	</a:t>
          </a:r>
          <a:endParaRPr lang="en-US" sz="1400" b="1" kern="1200" dirty="0">
            <a:solidFill>
              <a:schemeClr val="bg1"/>
            </a:solidFill>
          </a:endParaRPr>
        </a:p>
      </dsp:txBody>
      <dsp:txXfrm>
        <a:off x="10223136" y="1759064"/>
        <a:ext cx="1659891" cy="995934"/>
      </dsp:txXfrm>
    </dsp:sp>
    <dsp:sp modelId="{A00D6112-DC69-4DA6-8735-A5540F36CBA0}">
      <dsp:nvSpPr>
        <dsp:cNvPr id="0" name=""/>
        <dsp:cNvSpPr/>
      </dsp:nvSpPr>
      <dsp:spPr>
        <a:xfrm>
          <a:off x="1672896"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3632831"/>
        <a:ext cx="19088" cy="3821"/>
      </dsp:txXfrm>
    </dsp:sp>
    <dsp:sp modelId="{550B8D67-D55A-464C-9BDD-BB4501C6BBB5}">
      <dsp:nvSpPr>
        <dsp:cNvPr id="0" name=""/>
        <dsp:cNvSpPr/>
      </dsp:nvSpPr>
      <dsp:spPr>
        <a:xfrm>
          <a:off x="14805" y="3136774"/>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R-3010 	</a:t>
          </a:r>
        </a:p>
        <a:p>
          <a:pPr marL="0" lvl="0" indent="0" algn="l" defTabSz="622300">
            <a:lnSpc>
              <a:spcPct val="90000"/>
            </a:lnSpc>
            <a:spcBef>
              <a:spcPct val="0"/>
            </a:spcBef>
            <a:spcAft>
              <a:spcPct val="35000"/>
            </a:spcAft>
            <a:buNone/>
          </a:pPr>
          <a:r>
            <a:rPr lang="en-US" sz="1400" b="1" i="0" kern="1200" baseline="0" dirty="0" err="1">
              <a:solidFill>
                <a:schemeClr val="tx1"/>
              </a:solidFill>
            </a:rPr>
            <a:t>Receita</a:t>
          </a:r>
          <a:r>
            <a:rPr lang="en-US" sz="1400" b="1" i="0" kern="1200" baseline="0" dirty="0">
              <a:solidFill>
                <a:schemeClr val="tx1"/>
              </a:solidFill>
            </a:rPr>
            <a:t> de </a:t>
          </a:r>
          <a:r>
            <a:rPr lang="en-US" sz="1400" b="1" i="0" kern="1200" baseline="0" dirty="0" err="1">
              <a:solidFill>
                <a:schemeClr val="tx1"/>
              </a:solidFill>
            </a:rPr>
            <a:t>espetáculos</a:t>
          </a:r>
          <a:r>
            <a:rPr lang="en-US" sz="1400" b="1" i="0" kern="1200" baseline="0" dirty="0">
              <a:solidFill>
                <a:schemeClr val="tx1"/>
              </a:solidFill>
            </a:rPr>
            <a:t> </a:t>
          </a:r>
          <a:r>
            <a:rPr lang="en-US" sz="1400" b="1" i="0" kern="1200" baseline="0" dirty="0" err="1">
              <a:solidFill>
                <a:schemeClr val="tx1"/>
              </a:solidFill>
            </a:rPr>
            <a:t>desportivos</a:t>
          </a:r>
          <a:r>
            <a:rPr lang="en-US" sz="1400" b="1" i="0" kern="1200" baseline="0" dirty="0">
              <a:solidFill>
                <a:schemeClr val="tx1"/>
              </a:solidFill>
            </a:rPr>
            <a:t> 	</a:t>
          </a:r>
          <a:endParaRPr lang="en-US" sz="1400" b="1" kern="1200" dirty="0">
            <a:solidFill>
              <a:schemeClr val="tx1"/>
            </a:solidFill>
          </a:endParaRPr>
        </a:p>
      </dsp:txBody>
      <dsp:txXfrm>
        <a:off x="14805" y="3136774"/>
        <a:ext cx="1659891" cy="995934"/>
      </dsp:txXfrm>
    </dsp:sp>
    <dsp:sp modelId="{43022127-AD57-4E71-A661-A65D1A46B0FD}">
      <dsp:nvSpPr>
        <dsp:cNvPr id="0" name=""/>
        <dsp:cNvSpPr/>
      </dsp:nvSpPr>
      <dsp:spPr>
        <a:xfrm>
          <a:off x="3714562"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3632831"/>
        <a:ext cx="19088" cy="3821"/>
      </dsp:txXfrm>
    </dsp:sp>
    <dsp:sp modelId="{31604229-F406-4B4B-BD2F-8F5B62BF6962}">
      <dsp:nvSpPr>
        <dsp:cNvPr id="0" name=""/>
        <dsp:cNvSpPr/>
      </dsp:nvSpPr>
      <dsp:spPr>
        <a:xfrm>
          <a:off x="2056471" y="3136774"/>
          <a:ext cx="1659891" cy="995934"/>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R-4010 </a:t>
          </a:r>
          <a:r>
            <a:rPr lang="en-US" sz="1400" b="1" i="0" kern="1200" baseline="0" dirty="0" err="1">
              <a:solidFill>
                <a:schemeClr val="tx1"/>
              </a:solidFill>
            </a:rPr>
            <a:t>Pagamentos</a:t>
          </a:r>
          <a:r>
            <a:rPr lang="en-US" sz="1400" b="1" i="0" kern="1200" baseline="0" dirty="0">
              <a:solidFill>
                <a:schemeClr val="tx1"/>
              </a:solidFill>
            </a:rPr>
            <a:t>/</a:t>
          </a:r>
          <a:r>
            <a:rPr lang="en-US" sz="1400" b="1" i="0" kern="1200" baseline="0" dirty="0" err="1">
              <a:solidFill>
                <a:schemeClr val="tx1"/>
              </a:solidFill>
            </a:rPr>
            <a:t>créditos</a:t>
          </a:r>
          <a:r>
            <a:rPr lang="en-US" sz="1400" b="1" i="0" kern="1200" baseline="0" dirty="0">
              <a:solidFill>
                <a:schemeClr val="tx1"/>
              </a:solidFill>
            </a:rPr>
            <a:t> a </a:t>
          </a:r>
          <a:r>
            <a:rPr lang="en-US" sz="1400" b="1" i="0" kern="1200" baseline="0" dirty="0" err="1">
              <a:solidFill>
                <a:schemeClr val="tx1"/>
              </a:solidFill>
            </a:rPr>
            <a:t>beneficiário</a:t>
          </a:r>
          <a:r>
            <a:rPr lang="en-US" sz="1400" b="1" i="0" kern="1200" baseline="0" dirty="0">
              <a:solidFill>
                <a:schemeClr val="tx1"/>
              </a:solidFill>
            </a:rPr>
            <a:t> </a:t>
          </a:r>
          <a:r>
            <a:rPr lang="en-US" sz="1400" b="1" i="0" kern="1200" baseline="0" dirty="0" err="1">
              <a:solidFill>
                <a:schemeClr val="tx1"/>
              </a:solidFill>
            </a:rPr>
            <a:t>pessoa</a:t>
          </a:r>
          <a:r>
            <a:rPr lang="en-US" sz="1400" b="1" i="0" kern="1200" baseline="0" dirty="0">
              <a:solidFill>
                <a:schemeClr val="tx1"/>
              </a:solidFill>
            </a:rPr>
            <a:t> </a:t>
          </a:r>
          <a:r>
            <a:rPr lang="en-US" sz="1400" b="1" i="0" kern="1200" baseline="0" dirty="0" err="1">
              <a:solidFill>
                <a:schemeClr val="tx1"/>
              </a:solidFill>
            </a:rPr>
            <a:t>física</a:t>
          </a:r>
          <a:r>
            <a:rPr lang="en-US" sz="1400" b="1" i="0" kern="1200" baseline="0" dirty="0">
              <a:solidFill>
                <a:schemeClr val="tx1"/>
              </a:solidFill>
            </a:rPr>
            <a:t> 	</a:t>
          </a:r>
          <a:endParaRPr lang="en-US" sz="1400" b="1" kern="1200" dirty="0">
            <a:solidFill>
              <a:schemeClr val="tx1"/>
            </a:solidFill>
          </a:endParaRPr>
        </a:p>
      </dsp:txBody>
      <dsp:txXfrm>
        <a:off x="2056471" y="3136774"/>
        <a:ext cx="1659891" cy="995934"/>
      </dsp:txXfrm>
    </dsp:sp>
    <dsp:sp modelId="{2B7F7F3C-C32E-4391-931B-379808460E75}">
      <dsp:nvSpPr>
        <dsp:cNvPr id="0" name=""/>
        <dsp:cNvSpPr/>
      </dsp:nvSpPr>
      <dsp:spPr>
        <a:xfrm>
          <a:off x="5756229"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3632831"/>
        <a:ext cx="19088" cy="3821"/>
      </dsp:txXfrm>
    </dsp:sp>
    <dsp:sp modelId="{B320400F-F397-4DDE-AF76-C0F0560B5989}">
      <dsp:nvSpPr>
        <dsp:cNvPr id="0" name=""/>
        <dsp:cNvSpPr/>
      </dsp:nvSpPr>
      <dsp:spPr>
        <a:xfrm>
          <a:off x="4098137" y="3136774"/>
          <a:ext cx="1659891" cy="995934"/>
        </a:xfrm>
        <a:prstGeom prst="rect">
          <a:avLst/>
        </a:prstGeom>
        <a:solidFill>
          <a:schemeClr val="accent4">
            <a:lumMod val="40000"/>
            <a:lumOff val="60000"/>
          </a:schemeClr>
        </a:solidFill>
        <a:ln w="12700" cap="flat" cmpd="sng" algn="ctr">
          <a:solidFill>
            <a:srgbClr val="FFFF00"/>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R-4020 </a:t>
          </a:r>
          <a:r>
            <a:rPr lang="en-US" sz="1400" b="1" i="0" kern="1200" baseline="0" dirty="0" err="1">
              <a:solidFill>
                <a:schemeClr val="tx1"/>
              </a:solidFill>
            </a:rPr>
            <a:t>Pagamentos</a:t>
          </a:r>
          <a:r>
            <a:rPr lang="en-US" sz="1400" b="1" i="0" kern="1200" baseline="0" dirty="0">
              <a:solidFill>
                <a:schemeClr val="tx1"/>
              </a:solidFill>
            </a:rPr>
            <a:t>/</a:t>
          </a:r>
          <a:r>
            <a:rPr lang="en-US" sz="1400" b="1" i="0" kern="1200" baseline="0" dirty="0" err="1">
              <a:solidFill>
                <a:schemeClr val="tx1"/>
              </a:solidFill>
            </a:rPr>
            <a:t>créditos</a:t>
          </a:r>
          <a:r>
            <a:rPr lang="en-US" sz="1400" b="1" i="0" kern="1200" baseline="0" dirty="0">
              <a:solidFill>
                <a:schemeClr val="tx1"/>
              </a:solidFill>
            </a:rPr>
            <a:t> a </a:t>
          </a:r>
          <a:r>
            <a:rPr lang="en-US" sz="1400" b="1" i="0" kern="1200" baseline="0" dirty="0" err="1">
              <a:solidFill>
                <a:schemeClr val="tx1"/>
              </a:solidFill>
            </a:rPr>
            <a:t>beneficiário</a:t>
          </a:r>
          <a:r>
            <a:rPr lang="en-US" sz="1400" b="1" i="0" kern="1200" baseline="0" dirty="0">
              <a:solidFill>
                <a:schemeClr val="tx1"/>
              </a:solidFill>
            </a:rPr>
            <a:t> </a:t>
          </a:r>
          <a:r>
            <a:rPr lang="en-US" sz="1400" b="1" i="0" kern="1200" baseline="0" dirty="0" err="1">
              <a:solidFill>
                <a:schemeClr val="tx1"/>
              </a:solidFill>
            </a:rPr>
            <a:t>pessoa</a:t>
          </a:r>
          <a:r>
            <a:rPr lang="en-US" sz="1400" b="1" i="0" kern="1200" baseline="0" dirty="0">
              <a:solidFill>
                <a:schemeClr val="tx1"/>
              </a:solidFill>
            </a:rPr>
            <a:t> </a:t>
          </a:r>
          <a:r>
            <a:rPr lang="en-US" sz="1400" b="1" i="0" kern="1200" baseline="0" dirty="0" err="1">
              <a:solidFill>
                <a:schemeClr val="tx1"/>
              </a:solidFill>
            </a:rPr>
            <a:t>jurídica</a:t>
          </a:r>
          <a:r>
            <a:rPr lang="en-US" sz="1400" b="1" i="0" kern="1200" baseline="0" dirty="0">
              <a:solidFill>
                <a:schemeClr val="tx1"/>
              </a:solidFill>
            </a:rPr>
            <a:t> 	</a:t>
          </a:r>
          <a:endParaRPr lang="en-US" sz="1400" b="1" kern="1200" dirty="0">
            <a:solidFill>
              <a:schemeClr val="tx1"/>
            </a:solidFill>
          </a:endParaRPr>
        </a:p>
      </dsp:txBody>
      <dsp:txXfrm>
        <a:off x="4098137" y="3136774"/>
        <a:ext cx="1659891" cy="995934"/>
      </dsp:txXfrm>
    </dsp:sp>
    <dsp:sp modelId="{CFDF8B6D-6A41-47C1-98D6-654CFA614FAF}">
      <dsp:nvSpPr>
        <dsp:cNvPr id="0" name=""/>
        <dsp:cNvSpPr/>
      </dsp:nvSpPr>
      <dsp:spPr>
        <a:xfrm>
          <a:off x="7797895"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63938" y="3632831"/>
        <a:ext cx="19088" cy="3821"/>
      </dsp:txXfrm>
    </dsp:sp>
    <dsp:sp modelId="{E7946ABC-1252-4912-9642-29AA9D66ED35}">
      <dsp:nvSpPr>
        <dsp:cNvPr id="0" name=""/>
        <dsp:cNvSpPr/>
      </dsp:nvSpPr>
      <dsp:spPr>
        <a:xfrm>
          <a:off x="6139803" y="3136774"/>
          <a:ext cx="1659891" cy="995934"/>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endParaRPr lang="en-US" sz="1400" b="1" i="0" kern="1200" baseline="0" dirty="0">
            <a:solidFill>
              <a:schemeClr val="tx1"/>
            </a:solidFill>
          </a:endParaRPr>
        </a:p>
        <a:p>
          <a:pPr marL="0" lvl="0" indent="0" algn="ctr" defTabSz="622300">
            <a:lnSpc>
              <a:spcPct val="90000"/>
            </a:lnSpc>
            <a:spcBef>
              <a:spcPct val="0"/>
            </a:spcBef>
            <a:spcAft>
              <a:spcPct val="35000"/>
            </a:spcAft>
            <a:buNone/>
          </a:pPr>
          <a:r>
            <a:rPr lang="en-US" sz="1400" b="1" i="0" kern="1200" baseline="0" dirty="0">
              <a:solidFill>
                <a:schemeClr val="tx1"/>
              </a:solidFill>
            </a:rPr>
            <a:t>R-4040 </a:t>
          </a:r>
          <a:r>
            <a:rPr lang="en-US" sz="1400" b="1" i="0" kern="1200" baseline="0" dirty="0" err="1">
              <a:solidFill>
                <a:schemeClr val="tx1"/>
              </a:solidFill>
            </a:rPr>
            <a:t>Pagamentos</a:t>
          </a:r>
          <a:r>
            <a:rPr lang="en-US" sz="1400" b="1" i="0" kern="1200" baseline="0" dirty="0">
              <a:solidFill>
                <a:schemeClr val="tx1"/>
              </a:solidFill>
            </a:rPr>
            <a:t>/</a:t>
          </a:r>
          <a:r>
            <a:rPr lang="en-US" sz="1400" b="1" i="0" kern="1200" baseline="0" dirty="0" err="1">
              <a:solidFill>
                <a:schemeClr val="tx1"/>
              </a:solidFill>
            </a:rPr>
            <a:t>créditos</a:t>
          </a:r>
          <a:r>
            <a:rPr lang="en-US" sz="1400" b="1" i="0" kern="1200" baseline="0" dirty="0">
              <a:solidFill>
                <a:schemeClr val="tx1"/>
              </a:solidFill>
            </a:rPr>
            <a:t> a </a:t>
          </a:r>
          <a:r>
            <a:rPr lang="en-US" sz="1400" b="1" i="0" kern="1200" baseline="0" dirty="0" err="1">
              <a:solidFill>
                <a:schemeClr val="tx1"/>
              </a:solidFill>
            </a:rPr>
            <a:t>beneficiários</a:t>
          </a:r>
          <a:r>
            <a:rPr lang="en-US" sz="1400" b="1" i="0" kern="1200" baseline="0" dirty="0">
              <a:solidFill>
                <a:schemeClr val="tx1"/>
              </a:solidFill>
            </a:rPr>
            <a:t> </a:t>
          </a:r>
          <a:r>
            <a:rPr lang="en-US" sz="1400" b="1" i="0" kern="1200" baseline="0" dirty="0" err="1">
              <a:solidFill>
                <a:schemeClr val="tx1"/>
              </a:solidFill>
            </a:rPr>
            <a:t>não</a:t>
          </a:r>
          <a:r>
            <a:rPr lang="en-US" sz="1400" b="1" i="0" kern="1200" baseline="0" dirty="0">
              <a:solidFill>
                <a:schemeClr val="tx1"/>
              </a:solidFill>
            </a:rPr>
            <a:t> </a:t>
          </a:r>
          <a:r>
            <a:rPr lang="en-US" sz="1400" b="1" i="0" kern="1200" baseline="0" dirty="0" err="1">
              <a:solidFill>
                <a:schemeClr val="tx1"/>
              </a:solidFill>
            </a:rPr>
            <a:t>identificados</a:t>
          </a:r>
          <a:r>
            <a:rPr lang="en-US" sz="1400" b="1" i="0" kern="1200" baseline="0" dirty="0">
              <a:solidFill>
                <a:schemeClr val="tx1"/>
              </a:solidFill>
            </a:rPr>
            <a:t> 	</a:t>
          </a:r>
          <a:endParaRPr lang="en-US" sz="1400" b="1" kern="1200" dirty="0">
            <a:solidFill>
              <a:schemeClr val="tx1"/>
            </a:solidFill>
          </a:endParaRPr>
        </a:p>
      </dsp:txBody>
      <dsp:txXfrm>
        <a:off x="6139803" y="3136774"/>
        <a:ext cx="1659891" cy="995934"/>
      </dsp:txXfrm>
    </dsp:sp>
    <dsp:sp modelId="{17CA48F7-C4B4-4D22-9D99-78D11C8BAC67}">
      <dsp:nvSpPr>
        <dsp:cNvPr id="0" name=""/>
        <dsp:cNvSpPr/>
      </dsp:nvSpPr>
      <dsp:spPr>
        <a:xfrm>
          <a:off x="9839561"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0005604" y="3632831"/>
        <a:ext cx="19088" cy="3821"/>
      </dsp:txXfrm>
    </dsp:sp>
    <dsp:sp modelId="{950094A2-ED28-41C7-BDAD-1452997E3062}">
      <dsp:nvSpPr>
        <dsp:cNvPr id="0" name=""/>
        <dsp:cNvSpPr/>
      </dsp:nvSpPr>
      <dsp:spPr>
        <a:xfrm>
          <a:off x="8181470" y="3136774"/>
          <a:ext cx="1659891" cy="995934"/>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R-4080 	</a:t>
          </a:r>
        </a:p>
        <a:p>
          <a:pPr marL="0" lvl="0" indent="0" algn="ctr" defTabSz="622300">
            <a:lnSpc>
              <a:spcPct val="90000"/>
            </a:lnSpc>
            <a:spcBef>
              <a:spcPct val="0"/>
            </a:spcBef>
            <a:spcAft>
              <a:spcPct val="35000"/>
            </a:spcAft>
            <a:buNone/>
          </a:pPr>
          <a:r>
            <a:rPr lang="en-US" sz="1400" b="1" i="0" kern="1200" baseline="0" dirty="0" err="1">
              <a:solidFill>
                <a:schemeClr val="tx1"/>
              </a:solidFill>
            </a:rPr>
            <a:t>Retenção</a:t>
          </a:r>
          <a:r>
            <a:rPr lang="en-US" sz="1400" b="1" i="0" kern="1200" baseline="0" dirty="0">
              <a:solidFill>
                <a:schemeClr val="tx1"/>
              </a:solidFill>
            </a:rPr>
            <a:t> no </a:t>
          </a:r>
          <a:r>
            <a:rPr lang="en-US" sz="1400" b="1" i="0" kern="1200" baseline="0" dirty="0" err="1">
              <a:solidFill>
                <a:schemeClr val="tx1"/>
              </a:solidFill>
            </a:rPr>
            <a:t>recebimento</a:t>
          </a:r>
          <a:r>
            <a:rPr lang="en-US" sz="1400" b="1" i="0" kern="1200" baseline="0" dirty="0">
              <a:solidFill>
                <a:schemeClr val="tx1"/>
              </a:solidFill>
            </a:rPr>
            <a:t> 	</a:t>
          </a:r>
          <a:endParaRPr lang="en-US" sz="1400" b="1" kern="1200" dirty="0">
            <a:solidFill>
              <a:schemeClr val="tx1"/>
            </a:solidFill>
          </a:endParaRPr>
        </a:p>
      </dsp:txBody>
      <dsp:txXfrm>
        <a:off x="8181470" y="3136774"/>
        <a:ext cx="1659891" cy="995934"/>
      </dsp:txXfrm>
    </dsp:sp>
    <dsp:sp modelId="{E371BC40-4FC5-4807-9D5D-418385FAE718}">
      <dsp:nvSpPr>
        <dsp:cNvPr id="0" name=""/>
        <dsp:cNvSpPr/>
      </dsp:nvSpPr>
      <dsp:spPr>
        <a:xfrm>
          <a:off x="844751" y="4130909"/>
          <a:ext cx="10208330" cy="351174"/>
        </a:xfrm>
        <a:custGeom>
          <a:avLst/>
          <a:gdLst/>
          <a:ahLst/>
          <a:cxnLst/>
          <a:rect l="0" t="0" r="0" b="0"/>
          <a:pathLst>
            <a:path>
              <a:moveTo>
                <a:pt x="10208330" y="0"/>
              </a:moveTo>
              <a:lnTo>
                <a:pt x="10208330" y="192687"/>
              </a:lnTo>
              <a:lnTo>
                <a:pt x="0" y="192687"/>
              </a:lnTo>
              <a:lnTo>
                <a:pt x="0" y="351174"/>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693529" y="4304585"/>
        <a:ext cx="510773" cy="3821"/>
      </dsp:txXfrm>
    </dsp:sp>
    <dsp:sp modelId="{A58D7D98-46B1-4553-84CA-9B8B7B61CBD3}">
      <dsp:nvSpPr>
        <dsp:cNvPr id="0" name=""/>
        <dsp:cNvSpPr/>
      </dsp:nvSpPr>
      <dsp:spPr>
        <a:xfrm>
          <a:off x="10223136" y="3136774"/>
          <a:ext cx="1659891" cy="995934"/>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R-4099 </a:t>
          </a:r>
          <a:r>
            <a:rPr lang="en-US" sz="1400" b="1" i="0" kern="1200" baseline="0" dirty="0" err="1">
              <a:solidFill>
                <a:schemeClr val="tx1"/>
              </a:solidFill>
            </a:rPr>
            <a:t>Fechamento</a:t>
          </a:r>
          <a:r>
            <a:rPr lang="en-US" sz="1400" b="1" i="0" kern="1200" baseline="0" dirty="0">
              <a:solidFill>
                <a:schemeClr val="tx1"/>
              </a:solidFill>
            </a:rPr>
            <a:t>/</a:t>
          </a:r>
          <a:r>
            <a:rPr lang="en-US" sz="1400" b="1" i="0" kern="1200" baseline="0" dirty="0" err="1">
              <a:solidFill>
                <a:schemeClr val="tx1"/>
              </a:solidFill>
            </a:rPr>
            <a:t>reabertura</a:t>
          </a:r>
          <a:r>
            <a:rPr lang="en-US" sz="1400" b="1" i="0" kern="1200" baseline="0" dirty="0">
              <a:solidFill>
                <a:schemeClr val="tx1"/>
              </a:solidFill>
            </a:rPr>
            <a:t> dos </a:t>
          </a:r>
          <a:r>
            <a:rPr lang="en-US" sz="1400" b="1" i="0" kern="1200" baseline="0" dirty="0" err="1">
              <a:solidFill>
                <a:schemeClr val="tx1"/>
              </a:solidFill>
            </a:rPr>
            <a:t>eventos</a:t>
          </a:r>
          <a:r>
            <a:rPr lang="en-US" sz="1400" b="1" i="0" kern="1200" baseline="0" dirty="0">
              <a:solidFill>
                <a:schemeClr val="tx1"/>
              </a:solidFill>
            </a:rPr>
            <a:t> da </a:t>
          </a:r>
          <a:r>
            <a:rPr lang="en-US" sz="1400" b="1" i="0" kern="1200" baseline="0" dirty="0" err="1">
              <a:solidFill>
                <a:schemeClr val="tx1"/>
              </a:solidFill>
            </a:rPr>
            <a:t>série</a:t>
          </a:r>
          <a:r>
            <a:rPr lang="en-US" sz="1400" b="1" i="0" kern="1200" baseline="0" dirty="0">
              <a:solidFill>
                <a:schemeClr val="tx1"/>
              </a:solidFill>
            </a:rPr>
            <a:t> R-4000 	</a:t>
          </a:r>
          <a:endParaRPr lang="en-US" sz="1400" b="1" kern="1200" dirty="0">
            <a:solidFill>
              <a:schemeClr val="tx1"/>
            </a:solidFill>
          </a:endParaRPr>
        </a:p>
      </dsp:txBody>
      <dsp:txXfrm>
        <a:off x="10223136" y="3136774"/>
        <a:ext cx="1659891" cy="995934"/>
      </dsp:txXfrm>
    </dsp:sp>
    <dsp:sp modelId="{EA8257A0-F5C1-4CA8-BBB9-533BB9E75AB2}">
      <dsp:nvSpPr>
        <dsp:cNvPr id="0" name=""/>
        <dsp:cNvSpPr/>
      </dsp:nvSpPr>
      <dsp:spPr>
        <a:xfrm>
          <a:off x="1672896"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5010540"/>
        <a:ext cx="19088" cy="3821"/>
      </dsp:txXfrm>
    </dsp:sp>
    <dsp:sp modelId="{36EF0196-4635-4F26-964A-AA84BCDE303A}">
      <dsp:nvSpPr>
        <dsp:cNvPr id="0" name=""/>
        <dsp:cNvSpPr/>
      </dsp:nvSpPr>
      <dsp:spPr>
        <a:xfrm>
          <a:off x="14805" y="451448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bg1"/>
              </a:solidFill>
            </a:rPr>
            <a:t>R-9000 	Exclusão de eventos 	</a:t>
          </a:r>
          <a:endParaRPr lang="en-US" sz="1400" b="1" kern="1200">
            <a:solidFill>
              <a:schemeClr val="bg1"/>
            </a:solidFill>
          </a:endParaRPr>
        </a:p>
      </dsp:txBody>
      <dsp:txXfrm>
        <a:off x="14805" y="4514484"/>
        <a:ext cx="1659891" cy="995934"/>
      </dsp:txXfrm>
    </dsp:sp>
    <dsp:sp modelId="{FD97D625-9F16-40AD-BC12-7F1245D904F1}">
      <dsp:nvSpPr>
        <dsp:cNvPr id="0" name=""/>
        <dsp:cNvSpPr/>
      </dsp:nvSpPr>
      <dsp:spPr>
        <a:xfrm>
          <a:off x="3714562"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5010540"/>
        <a:ext cx="19088" cy="3821"/>
      </dsp:txXfrm>
    </dsp:sp>
    <dsp:sp modelId="{DD32D769-EA34-4782-A695-0DF9F174B5D7}">
      <dsp:nvSpPr>
        <dsp:cNvPr id="0" name=""/>
        <dsp:cNvSpPr/>
      </dsp:nvSpPr>
      <dsp:spPr>
        <a:xfrm>
          <a:off x="2056471" y="4514484"/>
          <a:ext cx="1659891" cy="995934"/>
        </a:xfrm>
        <a:prstGeom prst="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R-9001 	</a:t>
          </a:r>
        </a:p>
        <a:p>
          <a:pPr marL="0" lvl="0" indent="0" algn="ctr" defTabSz="622300">
            <a:lnSpc>
              <a:spcPct val="90000"/>
            </a:lnSpc>
            <a:spcBef>
              <a:spcPct val="0"/>
            </a:spcBef>
            <a:spcAft>
              <a:spcPct val="35000"/>
            </a:spcAft>
            <a:buNone/>
          </a:pPr>
          <a:r>
            <a:rPr lang="en-US" sz="1400" b="1" i="0" kern="1200" baseline="0" dirty="0">
              <a:solidFill>
                <a:schemeClr val="tx1"/>
              </a:solidFill>
            </a:rPr>
            <a:t>Bases e </a:t>
          </a:r>
          <a:r>
            <a:rPr lang="en-US" sz="1400" b="1" i="0" kern="1200" baseline="0" dirty="0" err="1">
              <a:solidFill>
                <a:schemeClr val="tx1"/>
              </a:solidFill>
            </a:rPr>
            <a:t>tributos</a:t>
          </a:r>
          <a:r>
            <a:rPr lang="en-US" sz="1400" b="1" i="0" kern="1200" baseline="0" dirty="0">
              <a:solidFill>
                <a:schemeClr val="tx1"/>
              </a:solidFill>
            </a:rPr>
            <a:t> - </a:t>
          </a:r>
          <a:r>
            <a:rPr lang="en-US" sz="1400" b="1" i="0" kern="1200" baseline="0" dirty="0" err="1">
              <a:solidFill>
                <a:schemeClr val="tx1"/>
              </a:solidFill>
            </a:rPr>
            <a:t>contribuição</a:t>
          </a:r>
          <a:r>
            <a:rPr lang="en-US" sz="1400" b="1" i="0" kern="1200" baseline="0" dirty="0">
              <a:solidFill>
                <a:schemeClr val="tx1"/>
              </a:solidFill>
            </a:rPr>
            <a:t> </a:t>
          </a:r>
          <a:r>
            <a:rPr lang="en-US" sz="1400" b="1" i="0" kern="1200" baseline="0" dirty="0" err="1">
              <a:solidFill>
                <a:schemeClr val="tx1"/>
              </a:solidFill>
            </a:rPr>
            <a:t>previdenciária</a:t>
          </a:r>
          <a:r>
            <a:rPr lang="en-US" sz="1400" b="1" i="0" kern="1200" baseline="0" dirty="0">
              <a:solidFill>
                <a:schemeClr val="tx1"/>
              </a:solidFill>
            </a:rPr>
            <a:t> 	</a:t>
          </a:r>
          <a:endParaRPr lang="en-US" sz="1400" b="1" kern="1200" dirty="0">
            <a:solidFill>
              <a:schemeClr val="tx1"/>
            </a:solidFill>
          </a:endParaRPr>
        </a:p>
      </dsp:txBody>
      <dsp:txXfrm>
        <a:off x="2056471" y="4514484"/>
        <a:ext cx="1659891" cy="995934"/>
      </dsp:txXfrm>
    </dsp:sp>
    <dsp:sp modelId="{406710C6-80D6-44C3-B34C-97AA434933B1}">
      <dsp:nvSpPr>
        <dsp:cNvPr id="0" name=""/>
        <dsp:cNvSpPr/>
      </dsp:nvSpPr>
      <dsp:spPr>
        <a:xfrm>
          <a:off x="5756229"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5010540"/>
        <a:ext cx="19088" cy="3821"/>
      </dsp:txXfrm>
    </dsp:sp>
    <dsp:sp modelId="{87A6135C-AD6F-4590-9A2E-2112A8B65C28}">
      <dsp:nvSpPr>
        <dsp:cNvPr id="0" name=""/>
        <dsp:cNvSpPr/>
      </dsp:nvSpPr>
      <dsp:spPr>
        <a:xfrm>
          <a:off x="4098137" y="4514484"/>
          <a:ext cx="1659891" cy="995934"/>
        </a:xfrm>
        <a:prstGeom prst="rect">
          <a:avLst/>
        </a:prstGeom>
        <a:solidFill>
          <a:schemeClr val="accent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R-9005 	</a:t>
          </a:r>
        </a:p>
        <a:p>
          <a:pPr marL="0" lvl="0" indent="0" algn="ctr" defTabSz="622300">
            <a:lnSpc>
              <a:spcPct val="90000"/>
            </a:lnSpc>
            <a:spcBef>
              <a:spcPct val="0"/>
            </a:spcBef>
            <a:spcAft>
              <a:spcPct val="35000"/>
            </a:spcAft>
            <a:buNone/>
          </a:pPr>
          <a:r>
            <a:rPr lang="en-US" sz="1400" b="1" i="0" kern="1200" baseline="0" dirty="0">
              <a:solidFill>
                <a:schemeClr val="tx1"/>
              </a:solidFill>
            </a:rPr>
            <a:t>Bases e </a:t>
          </a:r>
          <a:r>
            <a:rPr lang="en-US" sz="1400" b="1" i="0" kern="1200" baseline="0" dirty="0" err="1">
              <a:solidFill>
                <a:schemeClr val="tx1"/>
              </a:solidFill>
            </a:rPr>
            <a:t>tributos</a:t>
          </a:r>
          <a:r>
            <a:rPr lang="en-US" sz="1400" b="1" i="0" kern="1200" baseline="0" dirty="0">
              <a:solidFill>
                <a:schemeClr val="tx1"/>
              </a:solidFill>
            </a:rPr>
            <a:t> - </a:t>
          </a:r>
          <a:r>
            <a:rPr lang="en-US" sz="1400" b="1" i="0" kern="1200" baseline="0" dirty="0" err="1">
              <a:solidFill>
                <a:schemeClr val="tx1"/>
              </a:solidFill>
            </a:rPr>
            <a:t>retenções</a:t>
          </a:r>
          <a:r>
            <a:rPr lang="en-US" sz="1400" b="1" i="0" kern="1200" baseline="0" dirty="0">
              <a:solidFill>
                <a:schemeClr val="tx1"/>
              </a:solidFill>
            </a:rPr>
            <a:t> </a:t>
          </a:r>
          <a:r>
            <a:rPr lang="en-US" sz="1400" b="1" i="0" kern="1200" baseline="0" dirty="0" err="1">
              <a:solidFill>
                <a:schemeClr val="tx1"/>
              </a:solidFill>
            </a:rPr>
            <a:t>na</a:t>
          </a:r>
          <a:r>
            <a:rPr lang="en-US" sz="1400" b="1" i="0" kern="1200" baseline="0" dirty="0">
              <a:solidFill>
                <a:schemeClr val="tx1"/>
              </a:solidFill>
            </a:rPr>
            <a:t> </a:t>
          </a:r>
          <a:r>
            <a:rPr lang="en-US" sz="1400" b="1" i="0" kern="1200" baseline="0" dirty="0" err="1">
              <a:solidFill>
                <a:schemeClr val="tx1"/>
              </a:solidFill>
            </a:rPr>
            <a:t>fonte</a:t>
          </a:r>
          <a:r>
            <a:rPr lang="en-US" sz="1400" b="1" i="0" kern="1200" baseline="0" dirty="0">
              <a:solidFill>
                <a:schemeClr val="tx1"/>
              </a:solidFill>
            </a:rPr>
            <a:t> 	</a:t>
          </a:r>
          <a:endParaRPr lang="en-US" sz="1400" b="1" kern="1200" dirty="0">
            <a:solidFill>
              <a:schemeClr val="tx1"/>
            </a:solidFill>
          </a:endParaRPr>
        </a:p>
      </dsp:txBody>
      <dsp:txXfrm>
        <a:off x="4098137" y="4514484"/>
        <a:ext cx="1659891" cy="995934"/>
      </dsp:txXfrm>
    </dsp:sp>
    <dsp:sp modelId="{E70B4195-1C9B-4458-AB2F-BFC676CE5271}">
      <dsp:nvSpPr>
        <dsp:cNvPr id="0" name=""/>
        <dsp:cNvSpPr/>
      </dsp:nvSpPr>
      <dsp:spPr>
        <a:xfrm>
          <a:off x="7797895"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63938" y="5010540"/>
        <a:ext cx="19088" cy="3821"/>
      </dsp:txXfrm>
    </dsp:sp>
    <dsp:sp modelId="{22E168CA-5F92-491E-A6A0-7CC2B1814E57}">
      <dsp:nvSpPr>
        <dsp:cNvPr id="0" name=""/>
        <dsp:cNvSpPr/>
      </dsp:nvSpPr>
      <dsp:spPr>
        <a:xfrm>
          <a:off x="6139803" y="4514484"/>
          <a:ext cx="1659891" cy="995934"/>
        </a:xfrm>
        <a:prstGeom prst="rect">
          <a:avLst/>
        </a:prstGeom>
        <a:solidFill>
          <a:schemeClr val="accent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R-9011 </a:t>
          </a:r>
          <a:r>
            <a:rPr lang="en-US" sz="1400" b="1" i="0" kern="1200" baseline="0" dirty="0" err="1">
              <a:solidFill>
                <a:schemeClr val="tx1"/>
              </a:solidFill>
            </a:rPr>
            <a:t>Consolidação</a:t>
          </a:r>
          <a:r>
            <a:rPr lang="en-US" sz="1400" b="1" i="0" kern="1200" baseline="0" dirty="0">
              <a:solidFill>
                <a:schemeClr val="tx1"/>
              </a:solidFill>
            </a:rPr>
            <a:t> de bases e </a:t>
          </a:r>
          <a:r>
            <a:rPr lang="en-US" sz="1400" b="1" i="0" kern="1200" baseline="0" dirty="0" err="1">
              <a:solidFill>
                <a:schemeClr val="tx1"/>
              </a:solidFill>
            </a:rPr>
            <a:t>tributos</a:t>
          </a:r>
          <a:r>
            <a:rPr lang="en-US" sz="1400" b="1" i="0" kern="1200" baseline="0" dirty="0">
              <a:solidFill>
                <a:schemeClr val="tx1"/>
              </a:solidFill>
            </a:rPr>
            <a:t> - </a:t>
          </a:r>
          <a:r>
            <a:rPr lang="en-US" sz="1400" b="1" i="0" kern="1200" baseline="0" dirty="0" err="1">
              <a:solidFill>
                <a:schemeClr val="tx1"/>
              </a:solidFill>
            </a:rPr>
            <a:t>contribuição</a:t>
          </a:r>
          <a:r>
            <a:rPr lang="en-US" sz="1400" b="1" i="0" kern="1200" baseline="0" dirty="0">
              <a:solidFill>
                <a:schemeClr val="tx1"/>
              </a:solidFill>
            </a:rPr>
            <a:t> </a:t>
          </a:r>
          <a:r>
            <a:rPr lang="en-US" sz="1400" b="1" i="0" kern="1200" baseline="0" dirty="0" err="1">
              <a:solidFill>
                <a:schemeClr val="tx1"/>
              </a:solidFill>
            </a:rPr>
            <a:t>previdenciária</a:t>
          </a:r>
          <a:r>
            <a:rPr lang="en-US" sz="1400" b="1" i="0" kern="1200" baseline="0" dirty="0">
              <a:solidFill>
                <a:schemeClr val="tx1"/>
              </a:solidFill>
            </a:rPr>
            <a:t> 	</a:t>
          </a:r>
          <a:endParaRPr lang="en-US" sz="1400" b="1" kern="1200" dirty="0">
            <a:solidFill>
              <a:schemeClr val="tx1"/>
            </a:solidFill>
          </a:endParaRPr>
        </a:p>
      </dsp:txBody>
      <dsp:txXfrm>
        <a:off x="6139803" y="4514484"/>
        <a:ext cx="1659891" cy="995934"/>
      </dsp:txXfrm>
    </dsp:sp>
    <dsp:sp modelId="{10DC3C80-E1BE-4454-B25F-26B5B95E3CAA}">
      <dsp:nvSpPr>
        <dsp:cNvPr id="0" name=""/>
        <dsp:cNvSpPr/>
      </dsp:nvSpPr>
      <dsp:spPr>
        <a:xfrm>
          <a:off x="8181470" y="4514484"/>
          <a:ext cx="1659891" cy="995934"/>
        </a:xfrm>
        <a:prstGeom prst="rect">
          <a:avLst/>
        </a:prstGeom>
        <a:solidFill>
          <a:schemeClr val="accent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R-9015 </a:t>
          </a:r>
          <a:r>
            <a:rPr lang="en-US" sz="1400" b="1" i="0" kern="1200" baseline="0" dirty="0" err="1">
              <a:solidFill>
                <a:schemeClr val="tx1"/>
              </a:solidFill>
            </a:rPr>
            <a:t>Consolidação</a:t>
          </a:r>
          <a:r>
            <a:rPr lang="en-US" sz="1400" b="1" i="0" kern="1200" baseline="0" dirty="0">
              <a:solidFill>
                <a:schemeClr val="tx1"/>
              </a:solidFill>
            </a:rPr>
            <a:t> das </a:t>
          </a:r>
          <a:r>
            <a:rPr lang="en-US" sz="1400" b="1" i="0" kern="1200" baseline="0" dirty="0" err="1">
              <a:solidFill>
                <a:schemeClr val="tx1"/>
              </a:solidFill>
            </a:rPr>
            <a:t>retenções</a:t>
          </a:r>
          <a:r>
            <a:rPr lang="en-US" sz="1400" b="1" i="0" kern="1200" baseline="0" dirty="0">
              <a:solidFill>
                <a:schemeClr val="tx1"/>
              </a:solidFill>
            </a:rPr>
            <a:t> </a:t>
          </a:r>
          <a:r>
            <a:rPr lang="en-US" sz="1400" b="1" i="0" kern="1200" baseline="0" dirty="0" err="1">
              <a:solidFill>
                <a:schemeClr val="tx1"/>
              </a:solidFill>
            </a:rPr>
            <a:t>na</a:t>
          </a:r>
          <a:r>
            <a:rPr lang="en-US" sz="1400" b="1" i="0" kern="1200" baseline="0" dirty="0">
              <a:solidFill>
                <a:schemeClr val="tx1"/>
              </a:solidFill>
            </a:rPr>
            <a:t> </a:t>
          </a:r>
          <a:r>
            <a:rPr lang="en-US" sz="1400" b="1" i="0" kern="1200" baseline="0" dirty="0" err="1">
              <a:solidFill>
                <a:schemeClr val="tx1"/>
              </a:solidFill>
            </a:rPr>
            <a:t>fonte</a:t>
          </a:r>
          <a:r>
            <a:rPr lang="en-US" sz="1400" b="1" i="0" kern="1200" baseline="0" dirty="0">
              <a:solidFill>
                <a:schemeClr val="tx1"/>
              </a:solidFill>
            </a:rPr>
            <a:t> 	</a:t>
          </a:r>
          <a:endParaRPr lang="en-US" sz="1400" b="1" kern="1200" dirty="0">
            <a:solidFill>
              <a:schemeClr val="tx1"/>
            </a:solidFill>
          </a:endParaRPr>
        </a:p>
      </dsp:txBody>
      <dsp:txXfrm>
        <a:off x="8181470" y="4514484"/>
        <a:ext cx="1659891" cy="9959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A388E-06C0-4FBB-A173-FD50739FBB77}">
      <dsp:nvSpPr>
        <dsp:cNvPr id="0" name=""/>
        <dsp:cNvSpPr/>
      </dsp:nvSpPr>
      <dsp:spPr>
        <a:xfrm>
          <a:off x="0" y="7"/>
          <a:ext cx="3419031" cy="5232903"/>
        </a:xfrm>
        <a:prstGeom prst="rect">
          <a:avLst/>
        </a:prstGeom>
        <a:solidFill>
          <a:schemeClr val="accent5">
            <a:tint val="40000"/>
            <a:alpha val="90000"/>
            <a:hueOff val="0"/>
            <a:satOff val="0"/>
            <a:lumOff val="0"/>
            <a:alphaOff val="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266561" tIns="330200" rIns="266561" bIns="330200" numCol="1" spcCol="1270" anchor="t" anchorCtr="0">
          <a:noAutofit/>
        </a:bodyPr>
        <a:lstStyle/>
        <a:p>
          <a:pPr marL="0" lvl="0" indent="0" algn="just" defTabSz="844550">
            <a:lnSpc>
              <a:spcPct val="90000"/>
            </a:lnSpc>
            <a:spcBef>
              <a:spcPct val="0"/>
            </a:spcBef>
            <a:spcAft>
              <a:spcPct val="35000"/>
            </a:spcAft>
            <a:buNone/>
          </a:pPr>
          <a:r>
            <a:rPr lang="pt-BR" sz="1900" b="1" kern="1200" dirty="0"/>
            <a:t>Quem deve Declarar </a:t>
          </a:r>
          <a:r>
            <a:rPr lang="pt-BR" sz="1900" kern="1200" dirty="0"/>
            <a:t>: pessoas jurídicas tomadoras de serviços executados mediante cessão de mão de obra ou empreitada, constantes na Tabela 06 do Anexo I dos leiautes da EFD-Reinf , inclusive em regime de trabalho temporário. </a:t>
          </a:r>
          <a:endParaRPr lang="en-US" sz="1900" kern="1200" dirty="0"/>
        </a:p>
      </dsp:txBody>
      <dsp:txXfrm>
        <a:off x="0" y="1988510"/>
        <a:ext cx="3419031" cy="3139742"/>
      </dsp:txXfrm>
    </dsp:sp>
    <dsp:sp modelId="{82FDD1B7-7883-4314-BEE7-5F124713ED64}">
      <dsp:nvSpPr>
        <dsp:cNvPr id="0" name=""/>
        <dsp:cNvSpPr/>
      </dsp:nvSpPr>
      <dsp:spPr>
        <a:xfrm>
          <a:off x="991519" y="701801"/>
          <a:ext cx="1435993" cy="143599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111956" tIns="12700" rIns="11195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1815" y="912097"/>
        <a:ext cx="1015401" cy="1015401"/>
      </dsp:txXfrm>
    </dsp:sp>
    <dsp:sp modelId="{6B64F7F2-298F-48CC-A008-4F86890AC7E7}">
      <dsp:nvSpPr>
        <dsp:cNvPr id="0" name=""/>
        <dsp:cNvSpPr/>
      </dsp:nvSpPr>
      <dsp:spPr>
        <a:xfrm>
          <a:off x="0" y="5009709"/>
          <a:ext cx="3419031" cy="72"/>
        </a:xfrm>
        <a:prstGeom prst="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1">
          <a:scrgbClr r="0" g="0" b="0"/>
        </a:lnRef>
        <a:fillRef idx="3">
          <a:scrgbClr r="0" g="0" b="0"/>
        </a:fillRef>
        <a:effectRef idx="2">
          <a:scrgbClr r="0" g="0" b="0"/>
        </a:effectRef>
        <a:fontRef idx="minor">
          <a:schemeClr val="lt1"/>
        </a:fontRef>
      </dsp:style>
    </dsp:sp>
    <dsp:sp modelId="{3940F4E8-9702-41B3-A5D1-EA12F1855030}">
      <dsp:nvSpPr>
        <dsp:cNvPr id="0" name=""/>
        <dsp:cNvSpPr/>
      </dsp:nvSpPr>
      <dsp:spPr>
        <a:xfrm>
          <a:off x="3761482" y="7"/>
          <a:ext cx="3419031" cy="5232903"/>
        </a:xfrm>
        <a:prstGeom prst="rect">
          <a:avLst/>
        </a:prstGeom>
        <a:solidFill>
          <a:schemeClr val="accent5">
            <a:tint val="40000"/>
            <a:alpha val="90000"/>
            <a:hueOff val="-3695877"/>
            <a:satOff val="-6408"/>
            <a:lumOff val="-644"/>
            <a:alphaOff val="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266561" tIns="330200" rIns="266561" bIns="330200" numCol="1" spcCol="1270" anchor="t" anchorCtr="0">
          <a:noAutofit/>
        </a:bodyPr>
        <a:lstStyle/>
        <a:p>
          <a:pPr marL="0" lvl="0" indent="0" algn="just" defTabSz="800100">
            <a:lnSpc>
              <a:spcPct val="90000"/>
            </a:lnSpc>
            <a:spcBef>
              <a:spcPct val="0"/>
            </a:spcBef>
            <a:spcAft>
              <a:spcPct val="35000"/>
            </a:spcAft>
            <a:buNone/>
          </a:pPr>
          <a:r>
            <a:rPr lang="pt-BR" sz="1800" b="1" kern="1200" dirty="0"/>
            <a:t>Prazo de envio</a:t>
          </a:r>
          <a:r>
            <a:rPr lang="pt-BR" sz="1800" kern="1200" dirty="0"/>
            <a:t>: a</a:t>
          </a:r>
          <a:r>
            <a:rPr lang="pt-BR" sz="1800" b="1" u="sng" kern="1200" dirty="0"/>
            <a:t>té o dia 15 do mês seguinte à emissão da nota fiscal ou fatura ou antes do envio do evento R-2099 </a:t>
          </a:r>
          <a:r>
            <a:rPr lang="pt-BR" sz="1800" kern="1200" dirty="0"/>
            <a:t>- Fechamento dos eventos da série R-2000, o que ocorrer primeiro. Antecipa-se o envio deste evento para o dia útil imediatamente anterior quando não houver expediente bancário.</a:t>
          </a:r>
        </a:p>
        <a:p>
          <a:pPr marL="0" lvl="0" indent="0" algn="just" defTabSz="800100">
            <a:lnSpc>
              <a:spcPct val="90000"/>
            </a:lnSpc>
            <a:spcBef>
              <a:spcPct val="0"/>
            </a:spcBef>
            <a:spcAft>
              <a:spcPct val="35000"/>
            </a:spcAft>
            <a:buNone/>
          </a:pPr>
          <a:endParaRPr lang="pt-BR" sz="1800" kern="1200" dirty="0"/>
        </a:p>
        <a:p>
          <a:pPr marL="0" lvl="0" indent="0" algn="just" defTabSz="800100">
            <a:lnSpc>
              <a:spcPct val="90000"/>
            </a:lnSpc>
            <a:spcBef>
              <a:spcPct val="0"/>
            </a:spcBef>
            <a:spcAft>
              <a:spcPct val="35000"/>
            </a:spcAft>
            <a:buNone/>
          </a:pPr>
          <a:endParaRPr lang="en-US" sz="1800" kern="1200" dirty="0"/>
        </a:p>
      </dsp:txBody>
      <dsp:txXfrm>
        <a:off x="3761482" y="1988510"/>
        <a:ext cx="3419031" cy="3139742"/>
      </dsp:txXfrm>
    </dsp:sp>
    <dsp:sp modelId="{BA5265E5-BDC8-425D-92C9-F1DC027D1B3A}">
      <dsp:nvSpPr>
        <dsp:cNvPr id="0" name=""/>
        <dsp:cNvSpPr/>
      </dsp:nvSpPr>
      <dsp:spPr>
        <a:xfrm>
          <a:off x="4752454" y="701801"/>
          <a:ext cx="1435993" cy="1435993"/>
        </a:xfrm>
        <a:prstGeom prst="ellipse">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111956" tIns="12700" rIns="11195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62750" y="912097"/>
        <a:ext cx="1015401" cy="1015401"/>
      </dsp:txXfrm>
    </dsp:sp>
    <dsp:sp modelId="{5606D257-FA49-40DA-99B4-4C47612EFC2F}">
      <dsp:nvSpPr>
        <dsp:cNvPr id="0" name=""/>
        <dsp:cNvSpPr/>
      </dsp:nvSpPr>
      <dsp:spPr>
        <a:xfrm>
          <a:off x="3760935" y="5009709"/>
          <a:ext cx="3419031" cy="72"/>
        </a:xfrm>
        <a:prstGeom prst="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1">
          <a:scrgbClr r="0" g="0" b="0"/>
        </a:lnRef>
        <a:fillRef idx="3">
          <a:scrgbClr r="0" g="0" b="0"/>
        </a:fillRef>
        <a:effectRef idx="2">
          <a:scrgbClr r="0" g="0" b="0"/>
        </a:effectRef>
        <a:fontRef idx="minor">
          <a:schemeClr val="lt1"/>
        </a:fontRef>
      </dsp:style>
    </dsp:sp>
    <dsp:sp modelId="{E0D766C6-B119-4B47-BBE5-E931910A21C6}">
      <dsp:nvSpPr>
        <dsp:cNvPr id="0" name=""/>
        <dsp:cNvSpPr/>
      </dsp:nvSpPr>
      <dsp:spPr>
        <a:xfrm>
          <a:off x="7504809" y="7"/>
          <a:ext cx="3419031" cy="5232903"/>
        </a:xfrm>
        <a:prstGeom prst="rect">
          <a:avLst/>
        </a:prstGeom>
        <a:solidFill>
          <a:schemeClr val="accent5">
            <a:tint val="40000"/>
            <a:alpha val="90000"/>
            <a:hueOff val="-7391755"/>
            <a:satOff val="-12816"/>
            <a:lumOff val="-1289"/>
            <a:alphaOff val="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266561" tIns="330200" rIns="266561" bIns="330200" numCol="1" spcCol="1270" anchor="t" anchorCtr="0">
          <a:noAutofit/>
        </a:bodyPr>
        <a:lstStyle/>
        <a:p>
          <a:pPr marL="0" lvl="0" indent="0" algn="just" defTabSz="800100">
            <a:lnSpc>
              <a:spcPct val="90000"/>
            </a:lnSpc>
            <a:spcBef>
              <a:spcPct val="0"/>
            </a:spcBef>
            <a:spcAft>
              <a:spcPct val="35000"/>
            </a:spcAft>
            <a:buNone/>
          </a:pPr>
          <a:r>
            <a:rPr lang="pt-BR" sz="1800" b="1" kern="1200" dirty="0"/>
            <a:t>Informações comportadas por cada evento </a:t>
          </a:r>
          <a:r>
            <a:rPr lang="pt-BR" sz="1800" kern="1200" dirty="0"/>
            <a:t>:  A empresa tomadora de serviços encaminhará um evento para cada um dos seus estabelecimentos e respectivo prestador, contendo as informações dos serviços realizados no período de apuração. Exemplo contendo 3 eventos:</a:t>
          </a:r>
          <a:endParaRPr lang="en-US" sz="1800" kern="1200" dirty="0"/>
        </a:p>
      </dsp:txBody>
      <dsp:txXfrm>
        <a:off x="7504809" y="1988510"/>
        <a:ext cx="3419031" cy="3139742"/>
      </dsp:txXfrm>
    </dsp:sp>
    <dsp:sp modelId="{0F34BEF6-8267-4EE1-BA30-C41C97E5D32F}">
      <dsp:nvSpPr>
        <dsp:cNvPr id="0" name=""/>
        <dsp:cNvSpPr/>
      </dsp:nvSpPr>
      <dsp:spPr>
        <a:xfrm>
          <a:off x="8513389" y="701801"/>
          <a:ext cx="1435993" cy="1435993"/>
        </a:xfrm>
        <a:prstGeom prst="ellipse">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3">
          <a:scrgbClr r="0" g="0" b="0"/>
        </a:fillRef>
        <a:effectRef idx="2">
          <a:scrgbClr r="0" g="0" b="0"/>
        </a:effectRef>
        <a:fontRef idx="minor">
          <a:schemeClr val="lt1"/>
        </a:fontRef>
      </dsp:style>
      <dsp:txBody>
        <a:bodyPr spcFirstLastPara="0" vert="horz" wrap="square" lIns="111956" tIns="12700" rIns="11195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23685" y="912097"/>
        <a:ext cx="1015401" cy="1015401"/>
      </dsp:txXfrm>
    </dsp:sp>
    <dsp:sp modelId="{108AAA72-2E22-455A-AF7C-A5FFE1A64895}">
      <dsp:nvSpPr>
        <dsp:cNvPr id="0" name=""/>
        <dsp:cNvSpPr/>
      </dsp:nvSpPr>
      <dsp:spPr>
        <a:xfrm>
          <a:off x="7521870" y="5009709"/>
          <a:ext cx="3419031" cy="7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1">
          <a:scrgbClr r="0" g="0" b="0"/>
        </a:lnRef>
        <a:fillRef idx="3">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0CC1-6354-4258-9359-B8DA7D6AFF28}">
      <dsp:nvSpPr>
        <dsp:cNvPr id="0" name=""/>
        <dsp:cNvSpPr/>
      </dsp:nvSpPr>
      <dsp:spPr>
        <a:xfrm>
          <a:off x="5740997" y="416708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4200243"/>
        <a:ext cx="25119" cy="25119"/>
      </dsp:txXfrm>
    </dsp:sp>
    <dsp:sp modelId="{375A2358-27BE-41FB-BA07-E02AF984AC4C}">
      <dsp:nvSpPr>
        <dsp:cNvPr id="0" name=""/>
        <dsp:cNvSpPr/>
      </dsp:nvSpPr>
      <dsp:spPr>
        <a:xfrm>
          <a:off x="2373440" y="2377141"/>
          <a:ext cx="855569" cy="1835661"/>
        </a:xfrm>
        <a:custGeom>
          <a:avLst/>
          <a:gdLst/>
          <a:ahLst/>
          <a:cxnLst/>
          <a:rect l="0" t="0" r="0" b="0"/>
          <a:pathLst>
            <a:path>
              <a:moveTo>
                <a:pt x="0" y="0"/>
              </a:moveTo>
              <a:lnTo>
                <a:pt x="427784" y="0"/>
              </a:lnTo>
              <a:lnTo>
                <a:pt x="427784" y="1835661"/>
              </a:lnTo>
              <a:lnTo>
                <a:pt x="855569" y="1835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0593" y="3244341"/>
        <a:ext cx="101262" cy="101262"/>
      </dsp:txXfrm>
    </dsp:sp>
    <dsp:sp modelId="{33833449-56CF-46A8-AEA9-342F5C198E4B}">
      <dsp:nvSpPr>
        <dsp:cNvPr id="0" name=""/>
        <dsp:cNvSpPr/>
      </dsp:nvSpPr>
      <dsp:spPr>
        <a:xfrm>
          <a:off x="5740997" y="3209771"/>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242931"/>
        <a:ext cx="25119" cy="25119"/>
      </dsp:txXfrm>
    </dsp:sp>
    <dsp:sp modelId="{A3AA6EE9-192B-4063-B332-537E228D4DF9}">
      <dsp:nvSpPr>
        <dsp:cNvPr id="0" name=""/>
        <dsp:cNvSpPr/>
      </dsp:nvSpPr>
      <dsp:spPr>
        <a:xfrm>
          <a:off x="2373440" y="2377141"/>
          <a:ext cx="855569" cy="878349"/>
        </a:xfrm>
        <a:custGeom>
          <a:avLst/>
          <a:gdLst/>
          <a:ahLst/>
          <a:cxnLst/>
          <a:rect l="0" t="0" r="0" b="0"/>
          <a:pathLst>
            <a:path>
              <a:moveTo>
                <a:pt x="0" y="0"/>
              </a:moveTo>
              <a:lnTo>
                <a:pt x="427784" y="0"/>
              </a:lnTo>
              <a:lnTo>
                <a:pt x="427784" y="878349"/>
              </a:lnTo>
              <a:lnTo>
                <a:pt x="855569" y="878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0570" y="2785662"/>
        <a:ext cx="61308" cy="61308"/>
      </dsp:txXfrm>
    </dsp:sp>
    <dsp:sp modelId="{72A7D75A-C4CB-42EA-A7C4-E1EE63E5C3E0}">
      <dsp:nvSpPr>
        <dsp:cNvPr id="0" name=""/>
        <dsp:cNvSpPr/>
      </dsp:nvSpPr>
      <dsp:spPr>
        <a:xfrm>
          <a:off x="5740997" y="2252458"/>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2285618"/>
        <a:ext cx="25119" cy="25119"/>
      </dsp:txXfrm>
    </dsp:sp>
    <dsp:sp modelId="{D0ED70BF-A5AB-427C-A77B-0FF7612EB823}">
      <dsp:nvSpPr>
        <dsp:cNvPr id="0" name=""/>
        <dsp:cNvSpPr/>
      </dsp:nvSpPr>
      <dsp:spPr>
        <a:xfrm>
          <a:off x="2373440" y="2252458"/>
          <a:ext cx="855569" cy="91440"/>
        </a:xfrm>
        <a:custGeom>
          <a:avLst/>
          <a:gdLst/>
          <a:ahLst/>
          <a:cxnLst/>
          <a:rect l="0" t="0" r="0" b="0"/>
          <a:pathLst>
            <a:path>
              <a:moveTo>
                <a:pt x="0" y="124683"/>
              </a:moveTo>
              <a:lnTo>
                <a:pt x="427784" y="124683"/>
              </a:lnTo>
              <a:lnTo>
                <a:pt x="427784" y="45720"/>
              </a:lnTo>
              <a:lnTo>
                <a:pt x="85556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744" y="2276698"/>
        <a:ext cx="42960" cy="42960"/>
      </dsp:txXfrm>
    </dsp:sp>
    <dsp:sp modelId="{48673BF0-04FA-4B94-A4D4-8339622A0CFC}">
      <dsp:nvSpPr>
        <dsp:cNvPr id="0" name=""/>
        <dsp:cNvSpPr/>
      </dsp:nvSpPr>
      <dsp:spPr>
        <a:xfrm>
          <a:off x="5740997" y="1295145"/>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1328306"/>
        <a:ext cx="25119" cy="25119"/>
      </dsp:txXfrm>
    </dsp:sp>
    <dsp:sp modelId="{BF086575-F3E9-4722-AC81-57E973E37B05}">
      <dsp:nvSpPr>
        <dsp:cNvPr id="0" name=""/>
        <dsp:cNvSpPr/>
      </dsp:nvSpPr>
      <dsp:spPr>
        <a:xfrm>
          <a:off x="2373440" y="1340865"/>
          <a:ext cx="855569" cy="1036275"/>
        </a:xfrm>
        <a:custGeom>
          <a:avLst/>
          <a:gdLst/>
          <a:ahLst/>
          <a:cxnLst/>
          <a:rect l="0" t="0" r="0" b="0"/>
          <a:pathLst>
            <a:path>
              <a:moveTo>
                <a:pt x="0" y="1036275"/>
              </a:moveTo>
              <a:lnTo>
                <a:pt x="427784" y="1036275"/>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7629" y="1825408"/>
        <a:ext cx="67191" cy="67191"/>
      </dsp:txXfrm>
    </dsp:sp>
    <dsp:sp modelId="{6254E82D-3969-4BCE-8608-F6C6D62FDB14}">
      <dsp:nvSpPr>
        <dsp:cNvPr id="0" name=""/>
        <dsp:cNvSpPr/>
      </dsp:nvSpPr>
      <dsp:spPr>
        <a:xfrm>
          <a:off x="5740997" y="33783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70993"/>
        <a:ext cx="25119" cy="25119"/>
      </dsp:txXfrm>
    </dsp:sp>
    <dsp:sp modelId="{519818D9-CC24-4C1E-89C2-7E4642BBF5D4}">
      <dsp:nvSpPr>
        <dsp:cNvPr id="0" name=""/>
        <dsp:cNvSpPr/>
      </dsp:nvSpPr>
      <dsp:spPr>
        <a:xfrm>
          <a:off x="2373440" y="383553"/>
          <a:ext cx="855569" cy="1993588"/>
        </a:xfrm>
        <a:custGeom>
          <a:avLst/>
          <a:gdLst/>
          <a:ahLst/>
          <a:cxnLst/>
          <a:rect l="0" t="0" r="0" b="0"/>
          <a:pathLst>
            <a:path>
              <a:moveTo>
                <a:pt x="0" y="1993588"/>
              </a:moveTo>
              <a:lnTo>
                <a:pt x="427784" y="1993588"/>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46989" y="1326111"/>
        <a:ext cx="108471" cy="108471"/>
      </dsp:txXfrm>
    </dsp:sp>
    <dsp:sp modelId="{FE4C21A2-9301-4936-A5AB-7CEACF1D9E97}">
      <dsp:nvSpPr>
        <dsp:cNvPr id="0" name=""/>
        <dsp:cNvSpPr/>
      </dsp:nvSpPr>
      <dsp:spPr>
        <a:xfrm rot="16200000">
          <a:off x="-125152" y="1893943"/>
          <a:ext cx="4030789" cy="966395"/>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DCTF WEB</a:t>
          </a:r>
        </a:p>
      </dsp:txBody>
      <dsp:txXfrm>
        <a:off x="-125152" y="1893943"/>
        <a:ext cx="4030789" cy="966395"/>
      </dsp:txXfrm>
    </dsp:sp>
    <dsp:sp modelId="{2DD45D01-00B4-40F7-A077-C1EAC2D501B5}">
      <dsp:nvSpPr>
        <dsp:cNvPr id="0" name=""/>
        <dsp:cNvSpPr/>
      </dsp:nvSpPr>
      <dsp:spPr>
        <a:xfrm>
          <a:off x="3229009" y="628"/>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S-5001 INSS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628"/>
        <a:ext cx="2511988" cy="765850"/>
      </dsp:txXfrm>
    </dsp:sp>
    <dsp:sp modelId="{8317DBDA-4740-45D4-9EF1-4C1ABEC5F1DF}">
      <dsp:nvSpPr>
        <dsp:cNvPr id="0" name=""/>
        <dsp:cNvSpPr/>
      </dsp:nvSpPr>
      <dsp:spPr>
        <a:xfrm>
          <a:off x="6243395" y="628"/>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628"/>
        <a:ext cx="2511988" cy="765850"/>
      </dsp:txXfrm>
    </dsp:sp>
    <dsp:sp modelId="{36A3721B-4E02-482D-85C4-B57E29408E2B}">
      <dsp:nvSpPr>
        <dsp:cNvPr id="0" name=""/>
        <dsp:cNvSpPr/>
      </dsp:nvSpPr>
      <dsp:spPr>
        <a:xfrm>
          <a:off x="3229009" y="957940"/>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S-5002 IRRF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957940"/>
        <a:ext cx="2511988" cy="765850"/>
      </dsp:txXfrm>
    </dsp:sp>
    <dsp:sp modelId="{3C3024CA-05EE-44E3-801C-7DBE361663F5}">
      <dsp:nvSpPr>
        <dsp:cNvPr id="0" name=""/>
        <dsp:cNvSpPr/>
      </dsp:nvSpPr>
      <dsp:spPr>
        <a:xfrm>
          <a:off x="6243395" y="957940"/>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- 1210</a:t>
          </a:r>
        </a:p>
      </dsp:txBody>
      <dsp:txXfrm>
        <a:off x="6243395" y="957940"/>
        <a:ext cx="2511988" cy="765850"/>
      </dsp:txXfrm>
    </dsp:sp>
    <dsp:sp modelId="{0236463A-4E17-4304-9FDA-5146B02E8FE2}">
      <dsp:nvSpPr>
        <dsp:cNvPr id="0" name=""/>
        <dsp:cNvSpPr/>
      </dsp:nvSpPr>
      <dsp:spPr>
        <a:xfrm>
          <a:off x="3229009"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S-5003 FGTS </a:t>
          </a:r>
          <a:r>
            <a:rPr lang="en-US" sz="2300" b="0" kern="1200" dirty="0" err="1">
              <a:solidFill>
                <a:schemeClr val="tx1"/>
              </a:solidFill>
              <a:latin typeface="Times New Roman" panose="02020603050405020304" pitchFamily="18" charset="0"/>
              <a:cs typeface="Times New Roman" panose="02020603050405020304" pitchFamily="18" charset="0"/>
            </a:rPr>
            <a:t>Trabalhador</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1915253"/>
        <a:ext cx="2511988" cy="765850"/>
      </dsp:txXfrm>
    </dsp:sp>
    <dsp:sp modelId="{03812411-F4C0-46D2-A50E-7D09108BB1D3}">
      <dsp:nvSpPr>
        <dsp:cNvPr id="0" name=""/>
        <dsp:cNvSpPr/>
      </dsp:nvSpPr>
      <dsp:spPr>
        <a:xfrm>
          <a:off x="6243395"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1915253"/>
        <a:ext cx="2511988" cy="765850"/>
      </dsp:txXfrm>
    </dsp:sp>
    <dsp:sp modelId="{E219B199-65A4-43FE-8D64-95BA59DC8C17}">
      <dsp:nvSpPr>
        <dsp:cNvPr id="0" name=""/>
        <dsp:cNvSpPr/>
      </dsp:nvSpPr>
      <dsp:spPr>
        <a:xfrm>
          <a:off x="3229009" y="2872566"/>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S-5011 INSS </a:t>
          </a:r>
          <a:r>
            <a:rPr lang="en-US" sz="2300" b="0" kern="1200" dirty="0" err="1">
              <a:solidFill>
                <a:schemeClr val="bg1"/>
              </a:solidFill>
              <a:latin typeface="Times New Roman" panose="02020603050405020304" pitchFamily="18" charset="0"/>
              <a:cs typeface="Times New Roman" panose="02020603050405020304" pitchFamily="18" charset="0"/>
            </a:rPr>
            <a:t>Empresa</a:t>
          </a:r>
          <a:r>
            <a:rPr lang="en-US" sz="2300" b="0" kern="1200" dirty="0">
              <a:solidFill>
                <a:schemeClr val="bg1"/>
              </a:solidFill>
              <a:latin typeface="Times New Roman" panose="02020603050405020304" pitchFamily="18" charset="0"/>
              <a:cs typeface="Times New Roman" panose="02020603050405020304" pitchFamily="18" charset="0"/>
            </a:rPr>
            <a:t> </a:t>
          </a:r>
        </a:p>
      </dsp:txBody>
      <dsp:txXfrm>
        <a:off x="3229009" y="2872566"/>
        <a:ext cx="2511988" cy="765850"/>
      </dsp:txXfrm>
    </dsp:sp>
    <dsp:sp modelId="{EA57A6E1-A3DA-47CB-93DA-C6232EC08151}">
      <dsp:nvSpPr>
        <dsp:cNvPr id="0" name=""/>
        <dsp:cNvSpPr/>
      </dsp:nvSpPr>
      <dsp:spPr>
        <a:xfrm>
          <a:off x="6243395" y="2872566"/>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- 1299</a:t>
          </a:r>
        </a:p>
      </dsp:txBody>
      <dsp:txXfrm>
        <a:off x="6243395" y="2872566"/>
        <a:ext cx="2511988" cy="765850"/>
      </dsp:txXfrm>
    </dsp:sp>
    <dsp:sp modelId="{B7D87393-7E3D-4394-A6DD-F112FA914952}">
      <dsp:nvSpPr>
        <dsp:cNvPr id="0" name=""/>
        <dsp:cNvSpPr/>
      </dsp:nvSpPr>
      <dsp:spPr>
        <a:xfrm>
          <a:off x="3229009"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S-5013 FGTS </a:t>
          </a:r>
          <a:r>
            <a:rPr lang="en-US" sz="2300" b="0" kern="1200" dirty="0" err="1">
              <a:solidFill>
                <a:schemeClr val="tx1"/>
              </a:solidFill>
              <a:latin typeface="Times New Roman" panose="02020603050405020304" pitchFamily="18" charset="0"/>
              <a:cs typeface="Times New Roman" panose="02020603050405020304" pitchFamily="18" charset="0"/>
            </a:rPr>
            <a:t>por</a:t>
          </a:r>
          <a:r>
            <a:rPr lang="en-US" sz="2300" b="0" kern="1200" dirty="0">
              <a:solidFill>
                <a:schemeClr val="tx1"/>
              </a:solidFill>
              <a:latin typeface="Times New Roman" panose="02020603050405020304" pitchFamily="18" charset="0"/>
              <a:cs typeface="Times New Roman" panose="02020603050405020304" pitchFamily="18" charset="0"/>
            </a:rPr>
            <a:t> </a:t>
          </a:r>
          <a:r>
            <a:rPr lang="en-US" sz="2300" b="0" kern="1200" dirty="0" err="1">
              <a:solidFill>
                <a:schemeClr val="tx1"/>
              </a:solidFill>
              <a:latin typeface="Times New Roman" panose="02020603050405020304" pitchFamily="18" charset="0"/>
              <a:cs typeface="Times New Roman" panose="02020603050405020304" pitchFamily="18" charset="0"/>
            </a:rPr>
            <a:t>empresa</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3829878"/>
        <a:ext cx="2511988" cy="765850"/>
      </dsp:txXfrm>
    </dsp:sp>
    <dsp:sp modelId="{7D46A6EC-2A18-4F41-9AC7-323447458EE5}">
      <dsp:nvSpPr>
        <dsp:cNvPr id="0" name=""/>
        <dsp:cNvSpPr/>
      </dsp:nvSpPr>
      <dsp:spPr>
        <a:xfrm>
          <a:off x="6243395"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3829878"/>
        <a:ext cx="2511988" cy="765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5D52E-96F5-47D9-AAA5-E2FC331735D4}">
      <dsp:nvSpPr>
        <dsp:cNvPr id="0" name=""/>
        <dsp:cNvSpPr/>
      </dsp:nvSpPr>
      <dsp:spPr>
        <a:xfrm>
          <a:off x="0" y="449784"/>
          <a:ext cx="626364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D983CD-07C4-4922-9A8F-6070AE0C8925}">
      <dsp:nvSpPr>
        <dsp:cNvPr id="0" name=""/>
        <dsp:cNvSpPr/>
      </dsp:nvSpPr>
      <dsp:spPr>
        <a:xfrm>
          <a:off x="313182" y="95544"/>
          <a:ext cx="4384548" cy="708480"/>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ctr" defTabSz="1244600">
            <a:lnSpc>
              <a:spcPct val="90000"/>
            </a:lnSpc>
            <a:spcBef>
              <a:spcPct val="0"/>
            </a:spcBef>
            <a:spcAft>
              <a:spcPct val="35000"/>
            </a:spcAft>
            <a:buNone/>
          </a:pPr>
          <a:r>
            <a:rPr lang="pt-BR" sz="2800" b="0" kern="1200" dirty="0">
              <a:latin typeface="Times New Roman" panose="02020603050405020304" pitchFamily="18" charset="0"/>
              <a:cs typeface="Times New Roman" panose="02020603050405020304" pitchFamily="18" charset="0"/>
            </a:rPr>
            <a:t>Empregado RGPS : Remuneração</a:t>
          </a:r>
          <a:endParaRPr lang="en-US" sz="2800" b="0" kern="1200" dirty="0">
            <a:latin typeface="Times New Roman" panose="02020603050405020304" pitchFamily="18" charset="0"/>
            <a:cs typeface="Times New Roman" panose="02020603050405020304" pitchFamily="18" charset="0"/>
          </a:endParaRPr>
        </a:p>
      </dsp:txBody>
      <dsp:txXfrm>
        <a:off x="347767" y="130129"/>
        <a:ext cx="4315378" cy="639310"/>
      </dsp:txXfrm>
    </dsp:sp>
    <dsp:sp modelId="{D9CCC223-AA62-4CD5-A62A-FED70CB47DC5}">
      <dsp:nvSpPr>
        <dsp:cNvPr id="0" name=""/>
        <dsp:cNvSpPr/>
      </dsp:nvSpPr>
      <dsp:spPr>
        <a:xfrm>
          <a:off x="0" y="1538424"/>
          <a:ext cx="626364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90D037-B638-4028-B10C-1B7439A0E446}">
      <dsp:nvSpPr>
        <dsp:cNvPr id="0" name=""/>
        <dsp:cNvSpPr/>
      </dsp:nvSpPr>
      <dsp:spPr>
        <a:xfrm>
          <a:off x="313182" y="1184184"/>
          <a:ext cx="4384548" cy="708480"/>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ctr" defTabSz="1244600">
            <a:lnSpc>
              <a:spcPct val="90000"/>
            </a:lnSpc>
            <a:spcBef>
              <a:spcPct val="0"/>
            </a:spcBef>
            <a:spcAft>
              <a:spcPct val="35000"/>
            </a:spcAft>
            <a:buNone/>
          </a:pPr>
          <a:r>
            <a:rPr lang="pt-BR" sz="2800" b="0" kern="1200">
              <a:latin typeface="Times New Roman" panose="02020603050405020304" pitchFamily="18" charset="0"/>
              <a:cs typeface="Times New Roman" panose="02020603050405020304" pitchFamily="18" charset="0"/>
            </a:rPr>
            <a:t>Autonômo : RPA</a:t>
          </a:r>
          <a:endParaRPr lang="en-US" sz="2800" b="0" kern="1200">
            <a:latin typeface="Times New Roman" panose="02020603050405020304" pitchFamily="18" charset="0"/>
            <a:cs typeface="Times New Roman" panose="02020603050405020304" pitchFamily="18" charset="0"/>
          </a:endParaRPr>
        </a:p>
      </dsp:txBody>
      <dsp:txXfrm>
        <a:off x="347767" y="1218769"/>
        <a:ext cx="4315378" cy="639310"/>
      </dsp:txXfrm>
    </dsp:sp>
    <dsp:sp modelId="{C81AC27B-10F5-460A-B252-FF6BD26ED7C0}">
      <dsp:nvSpPr>
        <dsp:cNvPr id="0" name=""/>
        <dsp:cNvSpPr/>
      </dsp:nvSpPr>
      <dsp:spPr>
        <a:xfrm>
          <a:off x="0" y="2627064"/>
          <a:ext cx="626364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BDEFFE-F3D4-43E3-A55D-4A2A1C42D35A}">
      <dsp:nvSpPr>
        <dsp:cNvPr id="0" name=""/>
        <dsp:cNvSpPr/>
      </dsp:nvSpPr>
      <dsp:spPr>
        <a:xfrm>
          <a:off x="313182" y="2272824"/>
          <a:ext cx="4384548" cy="708480"/>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ctr" defTabSz="1244600">
            <a:lnSpc>
              <a:spcPct val="90000"/>
            </a:lnSpc>
            <a:spcBef>
              <a:spcPct val="0"/>
            </a:spcBef>
            <a:spcAft>
              <a:spcPct val="35000"/>
            </a:spcAft>
            <a:buNone/>
          </a:pPr>
          <a:r>
            <a:rPr lang="pt-BR" sz="2800" b="0" kern="1200">
              <a:latin typeface="Times New Roman" panose="02020603050405020304" pitchFamily="18" charset="0"/>
              <a:cs typeface="Times New Roman" panose="02020603050405020304" pitchFamily="18" charset="0"/>
            </a:rPr>
            <a:t>Estagiário : Bolsa</a:t>
          </a:r>
          <a:endParaRPr lang="en-US" sz="2800" b="0" kern="1200">
            <a:latin typeface="Times New Roman" panose="02020603050405020304" pitchFamily="18" charset="0"/>
            <a:cs typeface="Times New Roman" panose="02020603050405020304" pitchFamily="18" charset="0"/>
          </a:endParaRPr>
        </a:p>
      </dsp:txBody>
      <dsp:txXfrm>
        <a:off x="347767" y="2307409"/>
        <a:ext cx="4315378" cy="639310"/>
      </dsp:txXfrm>
    </dsp:sp>
    <dsp:sp modelId="{4BF3CD8B-315B-43B5-A7E4-32313358F93D}">
      <dsp:nvSpPr>
        <dsp:cNvPr id="0" name=""/>
        <dsp:cNvSpPr/>
      </dsp:nvSpPr>
      <dsp:spPr>
        <a:xfrm>
          <a:off x="0" y="3715703"/>
          <a:ext cx="626364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D5BD88-695F-46E5-B81C-26612E3686D4}">
      <dsp:nvSpPr>
        <dsp:cNvPr id="0" name=""/>
        <dsp:cNvSpPr/>
      </dsp:nvSpPr>
      <dsp:spPr>
        <a:xfrm>
          <a:off x="313182" y="3361464"/>
          <a:ext cx="4384548" cy="708480"/>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ctr" defTabSz="1244600">
            <a:lnSpc>
              <a:spcPct val="90000"/>
            </a:lnSpc>
            <a:spcBef>
              <a:spcPct val="0"/>
            </a:spcBef>
            <a:spcAft>
              <a:spcPct val="35000"/>
            </a:spcAft>
            <a:buNone/>
          </a:pPr>
          <a:r>
            <a:rPr lang="pt-BR" sz="2800" b="0" kern="1200">
              <a:latin typeface="Times New Roman" panose="02020603050405020304" pitchFamily="18" charset="0"/>
              <a:cs typeface="Times New Roman" panose="02020603050405020304" pitchFamily="18" charset="0"/>
            </a:rPr>
            <a:t>MEI : contra prestação </a:t>
          </a:r>
          <a:endParaRPr lang="en-US" sz="2800" b="0" kern="1200">
            <a:latin typeface="Times New Roman" panose="02020603050405020304" pitchFamily="18" charset="0"/>
            <a:cs typeface="Times New Roman" panose="02020603050405020304" pitchFamily="18" charset="0"/>
          </a:endParaRPr>
        </a:p>
      </dsp:txBody>
      <dsp:txXfrm>
        <a:off x="347767" y="3396049"/>
        <a:ext cx="4315378" cy="639310"/>
      </dsp:txXfrm>
    </dsp:sp>
    <dsp:sp modelId="{59792D69-CDCD-4261-8067-E89FD26C42C3}">
      <dsp:nvSpPr>
        <dsp:cNvPr id="0" name=""/>
        <dsp:cNvSpPr/>
      </dsp:nvSpPr>
      <dsp:spPr>
        <a:xfrm>
          <a:off x="0" y="4804343"/>
          <a:ext cx="626364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A6A6C3-4772-415D-98A9-F1021FAFAB0B}">
      <dsp:nvSpPr>
        <dsp:cNvPr id="0" name=""/>
        <dsp:cNvSpPr/>
      </dsp:nvSpPr>
      <dsp:spPr>
        <a:xfrm>
          <a:off x="313182" y="4450103"/>
          <a:ext cx="4384548" cy="708480"/>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ctr" defTabSz="1244600">
            <a:lnSpc>
              <a:spcPct val="90000"/>
            </a:lnSpc>
            <a:spcBef>
              <a:spcPct val="0"/>
            </a:spcBef>
            <a:spcAft>
              <a:spcPct val="35000"/>
            </a:spcAft>
            <a:buNone/>
          </a:pPr>
          <a:r>
            <a:rPr lang="pt-BR" sz="2800" b="0" kern="1200" dirty="0">
              <a:latin typeface="Times New Roman" panose="02020603050405020304" pitchFamily="18" charset="0"/>
              <a:cs typeface="Times New Roman" panose="02020603050405020304" pitchFamily="18" charset="0"/>
            </a:rPr>
            <a:t>Outros Trabalhadores RGPS : remuneração</a:t>
          </a:r>
        </a:p>
      </dsp:txBody>
      <dsp:txXfrm>
        <a:off x="347767" y="4484688"/>
        <a:ext cx="4315378" cy="6393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C4DAC-D04B-4FFB-9D26-41369A3C9774}">
      <dsp:nvSpPr>
        <dsp:cNvPr id="0" name=""/>
        <dsp:cNvSpPr/>
      </dsp:nvSpPr>
      <dsp:spPr>
        <a:xfrm>
          <a:off x="0" y="0"/>
          <a:ext cx="7040420" cy="1618059"/>
        </a:xfrm>
        <a:prstGeom prst="roundRect">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bg1"/>
              </a:solidFill>
              <a:latin typeface="Times New Roman" panose="02020603050405020304" pitchFamily="18" charset="0"/>
              <a:cs typeface="Times New Roman" panose="02020603050405020304" pitchFamily="18" charset="0"/>
            </a:rPr>
            <a:t>Os órgãos públicos da Administração Direta dos Estados, do Distrito Federal e dos Municípios poderão enviar suas informações de duas formas distintas: </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78987" y="78987"/>
        <a:ext cx="6882446" cy="1460085"/>
      </dsp:txXfrm>
    </dsp:sp>
    <dsp:sp modelId="{73C43CB4-D954-47F3-8327-82FD751F7FB1}">
      <dsp:nvSpPr>
        <dsp:cNvPr id="0" name=""/>
        <dsp:cNvSpPr/>
      </dsp:nvSpPr>
      <dsp:spPr>
        <a:xfrm>
          <a:off x="0" y="1999962"/>
          <a:ext cx="7040420" cy="1520458"/>
        </a:xfrm>
        <a:prstGeom prst="roundRect">
          <a:avLst/>
        </a:prstGeom>
        <a:solidFill>
          <a:schemeClr val="accent5">
            <a:hueOff val="-3676672"/>
            <a:satOff val="-5114"/>
            <a:lumOff val="-1961"/>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dirty="0">
              <a:solidFill>
                <a:schemeClr val="bg1"/>
              </a:solidFill>
              <a:latin typeface="Times New Roman" panose="02020603050405020304" pitchFamily="18" charset="0"/>
              <a:cs typeface="Times New Roman" panose="02020603050405020304" pitchFamily="18" charset="0"/>
            </a:rPr>
            <a:t>a) centralizada </a:t>
          </a:r>
          <a:r>
            <a:rPr lang="pt-BR" sz="2400" kern="1200" dirty="0">
              <a:solidFill>
                <a:schemeClr val="bg1"/>
              </a:solidFill>
              <a:latin typeface="Times New Roman" panose="02020603050405020304" pitchFamily="18" charset="0"/>
              <a:cs typeface="Times New Roman" panose="02020603050405020304" pitchFamily="18" charset="0"/>
            </a:rPr>
            <a:t>no CNPJ da matriz do ente federativo responsável (EFR); ou </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74223" y="2074185"/>
        <a:ext cx="6891974" cy="1372012"/>
      </dsp:txXfrm>
    </dsp:sp>
    <dsp:sp modelId="{845FDD7B-CACE-406B-A2D9-2D54A402E70C}">
      <dsp:nvSpPr>
        <dsp:cNvPr id="0" name=""/>
        <dsp:cNvSpPr/>
      </dsp:nvSpPr>
      <dsp:spPr>
        <a:xfrm>
          <a:off x="0" y="3984580"/>
          <a:ext cx="7040420" cy="1520107"/>
        </a:xfrm>
        <a:prstGeom prst="roundRect">
          <a:avLst/>
        </a:prstGeom>
        <a:solidFill>
          <a:schemeClr val="accent6">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a:solidFill>
                <a:schemeClr val="bg1"/>
              </a:solidFill>
              <a:latin typeface="Times New Roman" panose="02020603050405020304" pitchFamily="18" charset="0"/>
              <a:cs typeface="Times New Roman" panose="02020603050405020304" pitchFamily="18" charset="0"/>
            </a:rPr>
            <a:t>b) descentralizada</a:t>
          </a:r>
          <a:r>
            <a:rPr lang="pt-BR" sz="2400" kern="1200">
              <a:solidFill>
                <a:schemeClr val="bg1"/>
              </a:solidFill>
              <a:latin typeface="Times New Roman" panose="02020603050405020304" pitchFamily="18" charset="0"/>
              <a:cs typeface="Times New Roman" panose="02020603050405020304" pitchFamily="18" charset="0"/>
            </a:rPr>
            <a:t>, por meio de cada Unidade Gestora – UG (unidade administrativa autônoma). </a:t>
          </a:r>
          <a:endParaRPr lang="en-US" sz="2400" kern="1200">
            <a:solidFill>
              <a:schemeClr val="bg1"/>
            </a:solidFill>
            <a:latin typeface="Times New Roman" panose="02020603050405020304" pitchFamily="18" charset="0"/>
            <a:cs typeface="Times New Roman" panose="02020603050405020304" pitchFamily="18" charset="0"/>
          </a:endParaRPr>
        </a:p>
      </dsp:txBody>
      <dsp:txXfrm>
        <a:off x="74206" y="4058786"/>
        <a:ext cx="6892008" cy="13716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AFE98-B031-4B66-B3E2-CA3B8C3CF8F1}">
      <dsp:nvSpPr>
        <dsp:cNvPr id="0" name=""/>
        <dsp:cNvSpPr/>
      </dsp:nvSpPr>
      <dsp:spPr>
        <a:xfrm>
          <a:off x="3506432" y="2562739"/>
          <a:ext cx="318642" cy="91440"/>
        </a:xfrm>
        <a:custGeom>
          <a:avLst/>
          <a:gdLst/>
          <a:ahLst/>
          <a:cxnLst/>
          <a:rect l="0" t="0" r="0" b="0"/>
          <a:pathLst>
            <a:path>
              <a:moveTo>
                <a:pt x="0" y="45720"/>
              </a:moveTo>
              <a:lnTo>
                <a:pt x="318642"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929F84-5B27-4FDD-8D56-E884616B6B1A}">
      <dsp:nvSpPr>
        <dsp:cNvPr id="0" name=""/>
        <dsp:cNvSpPr/>
      </dsp:nvSpPr>
      <dsp:spPr>
        <a:xfrm>
          <a:off x="1594575" y="2265918"/>
          <a:ext cx="1115249" cy="99575"/>
        </a:xfrm>
        <a:custGeom>
          <a:avLst/>
          <a:gdLst/>
          <a:ahLst/>
          <a:cxnLst/>
          <a:rect l="0" t="0" r="0" b="0"/>
          <a:pathLst>
            <a:path>
              <a:moveTo>
                <a:pt x="0" y="0"/>
              </a:moveTo>
              <a:lnTo>
                <a:pt x="1115249" y="0"/>
              </a:lnTo>
              <a:lnTo>
                <a:pt x="1115249" y="995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06F43F-71B0-4795-95C0-D5C5586160BE}">
      <dsp:nvSpPr>
        <dsp:cNvPr id="0" name=""/>
        <dsp:cNvSpPr/>
      </dsp:nvSpPr>
      <dsp:spPr>
        <a:xfrm>
          <a:off x="3506432" y="1877657"/>
          <a:ext cx="318642" cy="91440"/>
        </a:xfrm>
        <a:custGeom>
          <a:avLst/>
          <a:gdLst/>
          <a:ahLst/>
          <a:cxnLst/>
          <a:rect l="0" t="0" r="0" b="0"/>
          <a:pathLst>
            <a:path>
              <a:moveTo>
                <a:pt x="0" y="45720"/>
              </a:moveTo>
              <a:lnTo>
                <a:pt x="318642"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969AEC-5E8B-4C04-9DAA-E02C81882BA9}">
      <dsp:nvSpPr>
        <dsp:cNvPr id="0" name=""/>
        <dsp:cNvSpPr/>
      </dsp:nvSpPr>
      <dsp:spPr>
        <a:xfrm>
          <a:off x="1594575" y="2166342"/>
          <a:ext cx="1115249" cy="99575"/>
        </a:xfrm>
        <a:custGeom>
          <a:avLst/>
          <a:gdLst/>
          <a:ahLst/>
          <a:cxnLst/>
          <a:rect l="0" t="0" r="0" b="0"/>
          <a:pathLst>
            <a:path>
              <a:moveTo>
                <a:pt x="0" y="99575"/>
              </a:moveTo>
              <a:lnTo>
                <a:pt x="1115249" y="99575"/>
              </a:lnTo>
              <a:lnTo>
                <a:pt x="111524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368EF-9F0D-4F87-A5A8-46352A7A01F8}">
      <dsp:nvSpPr>
        <dsp:cNvPr id="0" name=""/>
        <dsp:cNvSpPr/>
      </dsp:nvSpPr>
      <dsp:spPr>
        <a:xfrm>
          <a:off x="1594575" y="2265918"/>
          <a:ext cx="4142355" cy="685081"/>
        </a:xfrm>
        <a:custGeom>
          <a:avLst/>
          <a:gdLst/>
          <a:ahLst/>
          <a:cxnLst/>
          <a:rect l="0" t="0" r="0" b="0"/>
          <a:pathLst>
            <a:path>
              <a:moveTo>
                <a:pt x="0" y="0"/>
              </a:moveTo>
              <a:lnTo>
                <a:pt x="3983034" y="0"/>
              </a:lnTo>
              <a:lnTo>
                <a:pt x="3983034" y="685081"/>
              </a:lnTo>
              <a:lnTo>
                <a:pt x="4142355" y="6850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8E25F-87F3-4BEE-A7D6-8EB1AC95068E}">
      <dsp:nvSpPr>
        <dsp:cNvPr id="0" name=""/>
        <dsp:cNvSpPr/>
      </dsp:nvSpPr>
      <dsp:spPr>
        <a:xfrm>
          <a:off x="9242001" y="2265918"/>
          <a:ext cx="1115249" cy="99575"/>
        </a:xfrm>
        <a:custGeom>
          <a:avLst/>
          <a:gdLst/>
          <a:ahLst/>
          <a:cxnLst/>
          <a:rect l="0" t="0" r="0" b="0"/>
          <a:pathLst>
            <a:path>
              <a:moveTo>
                <a:pt x="0" y="0"/>
              </a:moveTo>
              <a:lnTo>
                <a:pt x="1115249" y="0"/>
              </a:lnTo>
              <a:lnTo>
                <a:pt x="1115249" y="9957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6D5FDC-C548-4CAF-8110-DB93B38A9DE9}">
      <dsp:nvSpPr>
        <dsp:cNvPr id="0" name=""/>
        <dsp:cNvSpPr/>
      </dsp:nvSpPr>
      <dsp:spPr>
        <a:xfrm>
          <a:off x="9242001" y="2166342"/>
          <a:ext cx="1115249" cy="99575"/>
        </a:xfrm>
        <a:custGeom>
          <a:avLst/>
          <a:gdLst/>
          <a:ahLst/>
          <a:cxnLst/>
          <a:rect l="0" t="0" r="0" b="0"/>
          <a:pathLst>
            <a:path>
              <a:moveTo>
                <a:pt x="0" y="99575"/>
              </a:moveTo>
              <a:lnTo>
                <a:pt x="1115249" y="99575"/>
              </a:lnTo>
              <a:lnTo>
                <a:pt x="1115249"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BA980B-5192-4026-BEE9-F081B1D1C3B9}">
      <dsp:nvSpPr>
        <dsp:cNvPr id="0" name=""/>
        <dsp:cNvSpPr/>
      </dsp:nvSpPr>
      <dsp:spPr>
        <a:xfrm>
          <a:off x="7330145" y="2220198"/>
          <a:ext cx="318642" cy="91440"/>
        </a:xfrm>
        <a:custGeom>
          <a:avLst/>
          <a:gdLst/>
          <a:ahLst/>
          <a:cxnLst/>
          <a:rect l="0" t="0" r="0" b="0"/>
          <a:pathLst>
            <a:path>
              <a:moveTo>
                <a:pt x="0" y="45720"/>
              </a:moveTo>
              <a:lnTo>
                <a:pt x="318642"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BCF55-FFBF-4340-8683-9D519A5CA275}">
      <dsp:nvSpPr>
        <dsp:cNvPr id="0" name=""/>
        <dsp:cNvSpPr/>
      </dsp:nvSpPr>
      <dsp:spPr>
        <a:xfrm>
          <a:off x="1594575" y="2220198"/>
          <a:ext cx="4142355" cy="91440"/>
        </a:xfrm>
        <a:custGeom>
          <a:avLst/>
          <a:gdLst/>
          <a:ahLst/>
          <a:cxnLst/>
          <a:rect l="0" t="0" r="0" b="0"/>
          <a:pathLst>
            <a:path>
              <a:moveTo>
                <a:pt x="0" y="45720"/>
              </a:moveTo>
              <a:lnTo>
                <a:pt x="4142355"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F92F63-AA0D-4E7C-8942-FA0E0C841470}">
      <dsp:nvSpPr>
        <dsp:cNvPr id="0" name=""/>
        <dsp:cNvSpPr/>
      </dsp:nvSpPr>
      <dsp:spPr>
        <a:xfrm>
          <a:off x="1594575" y="1580836"/>
          <a:ext cx="4142355" cy="685081"/>
        </a:xfrm>
        <a:custGeom>
          <a:avLst/>
          <a:gdLst/>
          <a:ahLst/>
          <a:cxnLst/>
          <a:rect l="0" t="0" r="0" b="0"/>
          <a:pathLst>
            <a:path>
              <a:moveTo>
                <a:pt x="0" y="685081"/>
              </a:moveTo>
              <a:lnTo>
                <a:pt x="3983034" y="685081"/>
              </a:lnTo>
              <a:lnTo>
                <a:pt x="3983034" y="0"/>
              </a:lnTo>
              <a:lnTo>
                <a:pt x="414235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A50FE-EC12-4684-AFF5-5F97E4D2CCEB}">
      <dsp:nvSpPr>
        <dsp:cNvPr id="0" name=""/>
        <dsp:cNvSpPr/>
      </dsp:nvSpPr>
      <dsp:spPr>
        <a:xfrm>
          <a:off x="1361" y="2022953"/>
          <a:ext cx="1593213" cy="485930"/>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Times New Roman" panose="02020603050405020304" pitchFamily="18" charset="0"/>
              <a:cs typeface="Times New Roman" panose="02020603050405020304" pitchFamily="18" charset="0"/>
            </a:rPr>
            <a:t>S 1000 PM</a:t>
          </a:r>
        </a:p>
      </dsp:txBody>
      <dsp:txXfrm>
        <a:off x="1361" y="2022953"/>
        <a:ext cx="1593213" cy="485930"/>
      </dsp:txXfrm>
    </dsp:sp>
    <dsp:sp modelId="{C3F7B47E-4529-489D-AA51-73F3640CE790}">
      <dsp:nvSpPr>
        <dsp:cNvPr id="0" name=""/>
        <dsp:cNvSpPr/>
      </dsp:nvSpPr>
      <dsp:spPr>
        <a:xfrm>
          <a:off x="5736931" y="1337871"/>
          <a:ext cx="1593213" cy="485930"/>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Times New Roman" panose="02020603050405020304" pitchFamily="18" charset="0"/>
              <a:cs typeface="Times New Roman" panose="02020603050405020304" pitchFamily="18" charset="0"/>
            </a:rPr>
            <a:t>S1005 UG</a:t>
          </a:r>
        </a:p>
      </dsp:txBody>
      <dsp:txXfrm>
        <a:off x="5736931" y="1337871"/>
        <a:ext cx="1593213" cy="485930"/>
      </dsp:txXfrm>
    </dsp:sp>
    <dsp:sp modelId="{5A83D716-9832-496A-9509-6CCE75CE84DF}">
      <dsp:nvSpPr>
        <dsp:cNvPr id="0" name=""/>
        <dsp:cNvSpPr/>
      </dsp:nvSpPr>
      <dsp:spPr>
        <a:xfrm>
          <a:off x="5736931" y="2022953"/>
          <a:ext cx="1593213" cy="485930"/>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Times New Roman" panose="02020603050405020304" pitchFamily="18" charset="0"/>
              <a:cs typeface="Times New Roman" panose="02020603050405020304" pitchFamily="18" charset="0"/>
            </a:rPr>
            <a:t>S1005 PM</a:t>
          </a:r>
        </a:p>
      </dsp:txBody>
      <dsp:txXfrm>
        <a:off x="5736931" y="2022953"/>
        <a:ext cx="1593213" cy="485930"/>
      </dsp:txXfrm>
    </dsp:sp>
    <dsp:sp modelId="{0395BDE1-1C43-4E75-910A-4EAEC8C2EAC5}">
      <dsp:nvSpPr>
        <dsp:cNvPr id="0" name=""/>
        <dsp:cNvSpPr/>
      </dsp:nvSpPr>
      <dsp:spPr>
        <a:xfrm>
          <a:off x="7648787" y="2022953"/>
          <a:ext cx="1593213" cy="485930"/>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bg1"/>
              </a:solidFill>
              <a:latin typeface="Times New Roman" panose="02020603050405020304" pitchFamily="18" charset="0"/>
              <a:cs typeface="Times New Roman" panose="02020603050405020304" pitchFamily="18" charset="0"/>
            </a:rPr>
            <a:t>S 1299</a:t>
          </a:r>
        </a:p>
      </dsp:txBody>
      <dsp:txXfrm>
        <a:off x="7648787" y="2022953"/>
        <a:ext cx="1593213" cy="485930"/>
      </dsp:txXfrm>
    </dsp:sp>
    <dsp:sp modelId="{58381F2B-74D4-4482-A976-1A20CBA9D0BC}">
      <dsp:nvSpPr>
        <dsp:cNvPr id="0" name=""/>
        <dsp:cNvSpPr/>
      </dsp:nvSpPr>
      <dsp:spPr>
        <a:xfrm>
          <a:off x="9560644" y="1680412"/>
          <a:ext cx="1593213" cy="485930"/>
        </a:xfrm>
        <a:prstGeom prst="rect">
          <a:avLst/>
        </a:prstGeom>
        <a:solidFill>
          <a:schemeClr val="accent6">
            <a:lumMod val="60000"/>
            <a:lumOff val="4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latin typeface="Times New Roman" panose="02020603050405020304" pitchFamily="18" charset="0"/>
              <a:cs typeface="Times New Roman" panose="02020603050405020304" pitchFamily="18" charset="0"/>
            </a:rPr>
            <a:t>DCTFWEB</a:t>
          </a:r>
        </a:p>
      </dsp:txBody>
      <dsp:txXfrm>
        <a:off x="9560644" y="1680412"/>
        <a:ext cx="1593213" cy="485930"/>
      </dsp:txXfrm>
    </dsp:sp>
    <dsp:sp modelId="{59D98D81-F659-408B-8CAD-9556FEC3265B}">
      <dsp:nvSpPr>
        <dsp:cNvPr id="0" name=""/>
        <dsp:cNvSpPr/>
      </dsp:nvSpPr>
      <dsp:spPr>
        <a:xfrm>
          <a:off x="9560644" y="2365494"/>
          <a:ext cx="1593213" cy="485930"/>
        </a:xfrm>
        <a:prstGeom prst="rect">
          <a:avLst/>
        </a:prstGeom>
        <a:solidFill>
          <a:schemeClr val="accent2">
            <a:lumMod val="40000"/>
            <a:lumOff val="6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solidFill>
                <a:schemeClr val="tx1"/>
              </a:solidFill>
              <a:latin typeface="Times New Roman" panose="02020603050405020304" pitchFamily="18" charset="0"/>
              <a:cs typeface="Times New Roman" panose="02020603050405020304" pitchFamily="18" charset="0"/>
            </a:rPr>
            <a:t>DARF</a:t>
          </a:r>
        </a:p>
      </dsp:txBody>
      <dsp:txXfrm>
        <a:off x="9560644" y="2365494"/>
        <a:ext cx="1593213" cy="485930"/>
      </dsp:txXfrm>
    </dsp:sp>
    <dsp:sp modelId="{656B5ACB-5C84-4955-937E-86B4312210D0}">
      <dsp:nvSpPr>
        <dsp:cNvPr id="0" name=""/>
        <dsp:cNvSpPr/>
      </dsp:nvSpPr>
      <dsp:spPr>
        <a:xfrm>
          <a:off x="5736931" y="2708035"/>
          <a:ext cx="1593213" cy="485930"/>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Times New Roman" panose="02020603050405020304" pitchFamily="18" charset="0"/>
              <a:cs typeface="Times New Roman" panose="02020603050405020304" pitchFamily="18" charset="0"/>
            </a:rPr>
            <a:t>S 1005 FUND</a:t>
          </a:r>
        </a:p>
      </dsp:txBody>
      <dsp:txXfrm>
        <a:off x="5736931" y="2708035"/>
        <a:ext cx="1593213" cy="485930"/>
      </dsp:txXfrm>
    </dsp:sp>
    <dsp:sp modelId="{3D8C6180-F787-4C9F-91E2-BD09FB0C86C2}">
      <dsp:nvSpPr>
        <dsp:cNvPr id="0" name=""/>
        <dsp:cNvSpPr/>
      </dsp:nvSpPr>
      <dsp:spPr>
        <a:xfrm>
          <a:off x="1913218" y="1680412"/>
          <a:ext cx="1593213" cy="485930"/>
        </a:xfrm>
        <a:prstGeom prst="rect">
          <a:avLst/>
        </a:prstGeom>
        <a:solidFill>
          <a:schemeClr val="accent4">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tx1"/>
              </a:solidFill>
              <a:latin typeface="Times New Roman" panose="02020603050405020304" pitchFamily="18" charset="0"/>
              <a:cs typeface="Times New Roman" panose="02020603050405020304" pitchFamily="18" charset="0"/>
            </a:rPr>
            <a:t>S 1000 UG</a:t>
          </a:r>
        </a:p>
      </dsp:txBody>
      <dsp:txXfrm>
        <a:off x="1913218" y="1680412"/>
        <a:ext cx="1593213" cy="485930"/>
      </dsp:txXfrm>
    </dsp:sp>
    <dsp:sp modelId="{CADCA28F-00EF-426D-A4B3-5F650E113C4F}">
      <dsp:nvSpPr>
        <dsp:cNvPr id="0" name=""/>
        <dsp:cNvSpPr/>
      </dsp:nvSpPr>
      <dsp:spPr>
        <a:xfrm>
          <a:off x="3825074" y="1680412"/>
          <a:ext cx="1593213" cy="485930"/>
        </a:xfrm>
        <a:prstGeom prst="rect">
          <a:avLst/>
        </a:prstGeom>
        <a:solidFill>
          <a:schemeClr val="accent4">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latin typeface="Times New Roman" panose="02020603050405020304" pitchFamily="18" charset="0"/>
              <a:cs typeface="Times New Roman" panose="02020603050405020304" pitchFamily="18" charset="0"/>
            </a:rPr>
            <a:t>S 1299 SM</a:t>
          </a:r>
        </a:p>
      </dsp:txBody>
      <dsp:txXfrm>
        <a:off x="3825074" y="1680412"/>
        <a:ext cx="1593213" cy="485930"/>
      </dsp:txXfrm>
    </dsp:sp>
    <dsp:sp modelId="{555B26D8-5B7C-40B9-802F-0C6A6BDA1698}">
      <dsp:nvSpPr>
        <dsp:cNvPr id="0" name=""/>
        <dsp:cNvSpPr/>
      </dsp:nvSpPr>
      <dsp:spPr>
        <a:xfrm>
          <a:off x="1913218" y="2365494"/>
          <a:ext cx="1593213" cy="485930"/>
        </a:xfrm>
        <a:prstGeom prst="rect">
          <a:avLst/>
        </a:prstGeom>
        <a:solidFill>
          <a:schemeClr val="accent4">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tx1"/>
              </a:solidFill>
              <a:latin typeface="Times New Roman" panose="02020603050405020304" pitchFamily="18" charset="0"/>
              <a:cs typeface="Times New Roman" panose="02020603050405020304" pitchFamily="18" charset="0"/>
            </a:rPr>
            <a:t>S 1000 FUND</a:t>
          </a:r>
        </a:p>
      </dsp:txBody>
      <dsp:txXfrm>
        <a:off x="1913218" y="2365494"/>
        <a:ext cx="1593213" cy="485930"/>
      </dsp:txXfrm>
    </dsp:sp>
    <dsp:sp modelId="{2D0B6B26-0814-4DAB-9188-E28D5DBA7D50}">
      <dsp:nvSpPr>
        <dsp:cNvPr id="0" name=""/>
        <dsp:cNvSpPr/>
      </dsp:nvSpPr>
      <dsp:spPr>
        <a:xfrm>
          <a:off x="3825074" y="2365494"/>
          <a:ext cx="1593213" cy="485930"/>
        </a:xfrm>
        <a:prstGeom prst="rect">
          <a:avLst/>
        </a:prstGeom>
        <a:solidFill>
          <a:schemeClr val="accent4">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latin typeface="Times New Roman" panose="02020603050405020304" pitchFamily="18" charset="0"/>
              <a:cs typeface="Times New Roman" panose="02020603050405020304" pitchFamily="18" charset="0"/>
            </a:rPr>
            <a:t>S 1299 SM</a:t>
          </a:r>
        </a:p>
      </dsp:txBody>
      <dsp:txXfrm>
        <a:off x="3825074" y="2365494"/>
        <a:ext cx="1593213" cy="4859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EB711-D84C-43AF-BCFE-FAC7817D5D33}">
      <dsp:nvSpPr>
        <dsp:cNvPr id="0" name=""/>
        <dsp:cNvSpPr/>
      </dsp:nvSpPr>
      <dsp:spPr>
        <a:xfrm>
          <a:off x="1929558" y="2472321"/>
          <a:ext cx="1344018" cy="120001"/>
        </a:xfrm>
        <a:custGeom>
          <a:avLst/>
          <a:gdLst/>
          <a:ahLst/>
          <a:cxnLst/>
          <a:rect l="0" t="0" r="0" b="0"/>
          <a:pathLst>
            <a:path>
              <a:moveTo>
                <a:pt x="0" y="0"/>
              </a:moveTo>
              <a:lnTo>
                <a:pt x="1344018" y="0"/>
              </a:lnTo>
              <a:lnTo>
                <a:pt x="1344018" y="12000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5A14E8-C134-4A46-BE78-392E72F34FE0}">
      <dsp:nvSpPr>
        <dsp:cNvPr id="0" name=""/>
        <dsp:cNvSpPr/>
      </dsp:nvSpPr>
      <dsp:spPr>
        <a:xfrm>
          <a:off x="1929558" y="2352319"/>
          <a:ext cx="1344018" cy="120001"/>
        </a:xfrm>
        <a:custGeom>
          <a:avLst/>
          <a:gdLst/>
          <a:ahLst/>
          <a:cxnLst/>
          <a:rect l="0" t="0" r="0" b="0"/>
          <a:pathLst>
            <a:path>
              <a:moveTo>
                <a:pt x="0" y="120001"/>
              </a:moveTo>
              <a:lnTo>
                <a:pt x="1344018" y="120001"/>
              </a:lnTo>
              <a:lnTo>
                <a:pt x="134401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8E25F-87F3-4BEE-A7D6-8EB1AC95068E}">
      <dsp:nvSpPr>
        <dsp:cNvPr id="0" name=""/>
        <dsp:cNvSpPr/>
      </dsp:nvSpPr>
      <dsp:spPr>
        <a:xfrm>
          <a:off x="8841655" y="1939513"/>
          <a:ext cx="1344018" cy="120001"/>
        </a:xfrm>
        <a:custGeom>
          <a:avLst/>
          <a:gdLst/>
          <a:ahLst/>
          <a:cxnLst/>
          <a:rect l="0" t="0" r="0" b="0"/>
          <a:pathLst>
            <a:path>
              <a:moveTo>
                <a:pt x="0" y="120001"/>
              </a:moveTo>
              <a:lnTo>
                <a:pt x="1344018" y="120001"/>
              </a:lnTo>
              <a:lnTo>
                <a:pt x="1344018"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6D5FDC-C548-4CAF-8110-DB93B38A9DE9}">
      <dsp:nvSpPr>
        <dsp:cNvPr id="0" name=""/>
        <dsp:cNvSpPr/>
      </dsp:nvSpPr>
      <dsp:spPr>
        <a:xfrm>
          <a:off x="6537623" y="2352319"/>
          <a:ext cx="1344018" cy="120001"/>
        </a:xfrm>
        <a:custGeom>
          <a:avLst/>
          <a:gdLst/>
          <a:ahLst/>
          <a:cxnLst/>
          <a:rect l="0" t="0" r="0" b="0"/>
          <a:pathLst>
            <a:path>
              <a:moveTo>
                <a:pt x="0" y="120001"/>
              </a:moveTo>
              <a:lnTo>
                <a:pt x="1344018" y="120001"/>
              </a:lnTo>
              <a:lnTo>
                <a:pt x="1344018"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BCF55-FFBF-4340-8683-9D519A5CA275}">
      <dsp:nvSpPr>
        <dsp:cNvPr id="0" name=""/>
        <dsp:cNvSpPr/>
      </dsp:nvSpPr>
      <dsp:spPr>
        <a:xfrm>
          <a:off x="1929558" y="2426601"/>
          <a:ext cx="2688037" cy="91440"/>
        </a:xfrm>
        <a:custGeom>
          <a:avLst/>
          <a:gdLst/>
          <a:ahLst/>
          <a:cxnLst/>
          <a:rect l="0" t="0" r="0" b="0"/>
          <a:pathLst>
            <a:path>
              <a:moveTo>
                <a:pt x="0" y="45720"/>
              </a:moveTo>
              <a:lnTo>
                <a:pt x="2688037"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4DBFE5-20CD-4B20-BCB5-B77C78FE3325}">
      <dsp:nvSpPr>
        <dsp:cNvPr id="0" name=""/>
        <dsp:cNvSpPr/>
      </dsp:nvSpPr>
      <dsp:spPr>
        <a:xfrm>
          <a:off x="9532" y="2179517"/>
          <a:ext cx="1920026" cy="585608"/>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latin typeface="Times New Roman" panose="02020603050405020304" pitchFamily="18" charset="0"/>
              <a:cs typeface="Times New Roman" panose="02020603050405020304" pitchFamily="18" charset="0"/>
            </a:rPr>
            <a:t>R 1000 PM</a:t>
          </a:r>
        </a:p>
      </dsp:txBody>
      <dsp:txXfrm>
        <a:off x="9532" y="2179517"/>
        <a:ext cx="1920026" cy="585608"/>
      </dsp:txXfrm>
    </dsp:sp>
    <dsp:sp modelId="{5A83D716-9832-496A-9509-6CCE75CE84DF}">
      <dsp:nvSpPr>
        <dsp:cNvPr id="0" name=""/>
        <dsp:cNvSpPr/>
      </dsp:nvSpPr>
      <dsp:spPr>
        <a:xfrm>
          <a:off x="4617596" y="2179517"/>
          <a:ext cx="1920026" cy="585608"/>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latin typeface="Times New Roman" panose="02020603050405020304" pitchFamily="18" charset="0"/>
              <a:cs typeface="Times New Roman" panose="02020603050405020304" pitchFamily="18" charset="0"/>
            </a:rPr>
            <a:t>R 2099</a:t>
          </a:r>
        </a:p>
      </dsp:txBody>
      <dsp:txXfrm>
        <a:off x="4617596" y="2179517"/>
        <a:ext cx="1920026" cy="585608"/>
      </dsp:txXfrm>
    </dsp:sp>
    <dsp:sp modelId="{58381F2B-74D4-4482-A976-1A20CBA9D0BC}">
      <dsp:nvSpPr>
        <dsp:cNvPr id="0" name=""/>
        <dsp:cNvSpPr/>
      </dsp:nvSpPr>
      <dsp:spPr>
        <a:xfrm>
          <a:off x="6921628" y="1766711"/>
          <a:ext cx="1920026" cy="585608"/>
        </a:xfrm>
        <a:prstGeom prst="rect">
          <a:avLst/>
        </a:prstGeom>
        <a:solidFill>
          <a:schemeClr val="accent6">
            <a:lumMod val="60000"/>
            <a:lumOff val="4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solidFill>
                <a:schemeClr val="tx1"/>
              </a:solidFill>
              <a:latin typeface="Times New Roman" panose="02020603050405020304" pitchFamily="18" charset="0"/>
              <a:cs typeface="Times New Roman" panose="02020603050405020304" pitchFamily="18" charset="0"/>
            </a:rPr>
            <a:t>DCTFWEB</a:t>
          </a:r>
        </a:p>
      </dsp:txBody>
      <dsp:txXfrm>
        <a:off x="6921628" y="1766711"/>
        <a:ext cx="1920026" cy="585608"/>
      </dsp:txXfrm>
    </dsp:sp>
    <dsp:sp modelId="{59D98D81-F659-408B-8CAD-9556FEC3265B}">
      <dsp:nvSpPr>
        <dsp:cNvPr id="0" name=""/>
        <dsp:cNvSpPr/>
      </dsp:nvSpPr>
      <dsp:spPr>
        <a:xfrm>
          <a:off x="9225661" y="1353905"/>
          <a:ext cx="1920026" cy="585608"/>
        </a:xfrm>
        <a:prstGeom prst="rect">
          <a:avLst/>
        </a:prstGeom>
        <a:solidFill>
          <a:schemeClr val="accent2">
            <a:lumMod val="40000"/>
            <a:lumOff val="6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solidFill>
                <a:schemeClr val="tx1"/>
              </a:solidFill>
              <a:latin typeface="Times New Roman" panose="02020603050405020304" pitchFamily="18" charset="0"/>
              <a:cs typeface="Times New Roman" panose="02020603050405020304" pitchFamily="18" charset="0"/>
            </a:rPr>
            <a:t>DARF</a:t>
          </a:r>
        </a:p>
      </dsp:txBody>
      <dsp:txXfrm>
        <a:off x="9225661" y="1353905"/>
        <a:ext cx="1920026" cy="585608"/>
      </dsp:txXfrm>
    </dsp:sp>
    <dsp:sp modelId="{76834574-89AA-4C2A-89F4-E95A329DD799}">
      <dsp:nvSpPr>
        <dsp:cNvPr id="0" name=""/>
        <dsp:cNvSpPr/>
      </dsp:nvSpPr>
      <dsp:spPr>
        <a:xfrm>
          <a:off x="2313564" y="1766711"/>
          <a:ext cx="1920026" cy="585608"/>
        </a:xfrm>
        <a:prstGeom prst="rect">
          <a:avLst/>
        </a:prstGeom>
        <a:solidFill>
          <a:srgbClr val="00B05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latin typeface="Times New Roman" panose="02020603050405020304" pitchFamily="18" charset="0"/>
              <a:cs typeface="Times New Roman" panose="02020603050405020304" pitchFamily="18" charset="0"/>
            </a:rPr>
            <a:t>R 2010 UG/FUND</a:t>
          </a:r>
        </a:p>
      </dsp:txBody>
      <dsp:txXfrm>
        <a:off x="2313564" y="1766711"/>
        <a:ext cx="1920026" cy="585608"/>
      </dsp:txXfrm>
    </dsp:sp>
    <dsp:sp modelId="{4E874488-3334-4F2C-93EF-4399D70A3A7D}">
      <dsp:nvSpPr>
        <dsp:cNvPr id="0" name=""/>
        <dsp:cNvSpPr/>
      </dsp:nvSpPr>
      <dsp:spPr>
        <a:xfrm>
          <a:off x="2313564" y="2592323"/>
          <a:ext cx="1920026" cy="585608"/>
        </a:xfrm>
        <a:prstGeom prst="rect">
          <a:avLst/>
        </a:prstGeom>
        <a:solidFill>
          <a:srgbClr val="00B05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latin typeface="Times New Roman" panose="02020603050405020304" pitchFamily="18" charset="0"/>
              <a:cs typeface="Times New Roman" panose="02020603050405020304" pitchFamily="18" charset="0"/>
            </a:rPr>
            <a:t>R 2010 PM</a:t>
          </a:r>
        </a:p>
      </dsp:txBody>
      <dsp:txXfrm>
        <a:off x="2313564" y="2592323"/>
        <a:ext cx="1920026" cy="5856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6FFD-B1FD-4737-8203-FBCEBBD5CA85}">
      <dsp:nvSpPr>
        <dsp:cNvPr id="0" name=""/>
        <dsp:cNvSpPr/>
      </dsp:nvSpPr>
      <dsp:spPr>
        <a:xfrm>
          <a:off x="7605350" y="5041233"/>
          <a:ext cx="1222719" cy="109171"/>
        </a:xfrm>
        <a:custGeom>
          <a:avLst/>
          <a:gdLst/>
          <a:ahLst/>
          <a:cxnLst/>
          <a:rect l="0" t="0" r="0" b="0"/>
          <a:pathLst>
            <a:path>
              <a:moveTo>
                <a:pt x="0" y="109171"/>
              </a:moveTo>
              <a:lnTo>
                <a:pt x="1222719" y="109171"/>
              </a:lnTo>
              <a:lnTo>
                <a:pt x="12227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39995-173F-45DE-8B0E-AFF11AA4170C}">
      <dsp:nvSpPr>
        <dsp:cNvPr id="0" name=""/>
        <dsp:cNvSpPr/>
      </dsp:nvSpPr>
      <dsp:spPr>
        <a:xfrm>
          <a:off x="5509260" y="4399305"/>
          <a:ext cx="1222719" cy="484720"/>
        </a:xfrm>
        <a:custGeom>
          <a:avLst/>
          <a:gdLst/>
          <a:ahLst/>
          <a:cxnLst/>
          <a:rect l="0" t="0" r="0" b="0"/>
          <a:pathLst>
            <a:path>
              <a:moveTo>
                <a:pt x="0" y="0"/>
              </a:moveTo>
              <a:lnTo>
                <a:pt x="1222719" y="0"/>
              </a:lnTo>
              <a:lnTo>
                <a:pt x="1222719" y="484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F9431-641F-4B47-992C-35F7C51CF6E6}">
      <dsp:nvSpPr>
        <dsp:cNvPr id="0" name=""/>
        <dsp:cNvSpPr/>
      </dsp:nvSpPr>
      <dsp:spPr>
        <a:xfrm>
          <a:off x="5509260" y="4290134"/>
          <a:ext cx="1222719" cy="109171"/>
        </a:xfrm>
        <a:custGeom>
          <a:avLst/>
          <a:gdLst/>
          <a:ahLst/>
          <a:cxnLst/>
          <a:rect l="0" t="0" r="0" b="0"/>
          <a:pathLst>
            <a:path>
              <a:moveTo>
                <a:pt x="0" y="109171"/>
              </a:moveTo>
              <a:lnTo>
                <a:pt x="1222719" y="109171"/>
              </a:lnTo>
              <a:lnTo>
                <a:pt x="12227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A10926-93F9-4A25-8C9A-F7B94945E1BA}">
      <dsp:nvSpPr>
        <dsp:cNvPr id="0" name=""/>
        <dsp:cNvSpPr/>
      </dsp:nvSpPr>
      <dsp:spPr>
        <a:xfrm>
          <a:off x="3413171" y="4353585"/>
          <a:ext cx="349348" cy="91440"/>
        </a:xfrm>
        <a:custGeom>
          <a:avLst/>
          <a:gdLst/>
          <a:ahLst/>
          <a:cxnLst/>
          <a:rect l="0" t="0" r="0" b="0"/>
          <a:pathLst>
            <a:path>
              <a:moveTo>
                <a:pt x="0" y="45720"/>
              </a:moveTo>
              <a:lnTo>
                <a:pt x="34934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06177-CFAF-4CB8-B053-8A1B77323E72}">
      <dsp:nvSpPr>
        <dsp:cNvPr id="0" name=""/>
        <dsp:cNvSpPr/>
      </dsp:nvSpPr>
      <dsp:spPr>
        <a:xfrm>
          <a:off x="7605350" y="3163486"/>
          <a:ext cx="1222719" cy="109171"/>
        </a:xfrm>
        <a:custGeom>
          <a:avLst/>
          <a:gdLst/>
          <a:ahLst/>
          <a:cxnLst/>
          <a:rect l="0" t="0" r="0" b="0"/>
          <a:pathLst>
            <a:path>
              <a:moveTo>
                <a:pt x="0" y="109171"/>
              </a:moveTo>
              <a:lnTo>
                <a:pt x="1222719" y="109171"/>
              </a:lnTo>
              <a:lnTo>
                <a:pt x="12227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91B40-6DF7-4338-A2FB-5F6AD81B596F}">
      <dsp:nvSpPr>
        <dsp:cNvPr id="0" name=""/>
        <dsp:cNvSpPr/>
      </dsp:nvSpPr>
      <dsp:spPr>
        <a:xfrm>
          <a:off x="5509260" y="2521558"/>
          <a:ext cx="1222719" cy="484720"/>
        </a:xfrm>
        <a:custGeom>
          <a:avLst/>
          <a:gdLst/>
          <a:ahLst/>
          <a:cxnLst/>
          <a:rect l="0" t="0" r="0" b="0"/>
          <a:pathLst>
            <a:path>
              <a:moveTo>
                <a:pt x="0" y="0"/>
              </a:moveTo>
              <a:lnTo>
                <a:pt x="1222719" y="0"/>
              </a:lnTo>
              <a:lnTo>
                <a:pt x="1222719" y="484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4B278-D593-48E8-AA2B-A3C21F0532CF}">
      <dsp:nvSpPr>
        <dsp:cNvPr id="0" name=""/>
        <dsp:cNvSpPr/>
      </dsp:nvSpPr>
      <dsp:spPr>
        <a:xfrm>
          <a:off x="5509260" y="2412387"/>
          <a:ext cx="1222719" cy="109171"/>
        </a:xfrm>
        <a:custGeom>
          <a:avLst/>
          <a:gdLst/>
          <a:ahLst/>
          <a:cxnLst/>
          <a:rect l="0" t="0" r="0" b="0"/>
          <a:pathLst>
            <a:path>
              <a:moveTo>
                <a:pt x="0" y="109171"/>
              </a:moveTo>
              <a:lnTo>
                <a:pt x="1222719" y="109171"/>
              </a:lnTo>
              <a:lnTo>
                <a:pt x="12227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B5E736-8AB1-4863-9AEF-0ABFE28E0268}">
      <dsp:nvSpPr>
        <dsp:cNvPr id="0" name=""/>
        <dsp:cNvSpPr/>
      </dsp:nvSpPr>
      <dsp:spPr>
        <a:xfrm>
          <a:off x="3413171" y="2475838"/>
          <a:ext cx="349348" cy="91440"/>
        </a:xfrm>
        <a:custGeom>
          <a:avLst/>
          <a:gdLst/>
          <a:ahLst/>
          <a:cxnLst/>
          <a:rect l="0" t="0" r="0" b="0"/>
          <a:pathLst>
            <a:path>
              <a:moveTo>
                <a:pt x="0" y="45720"/>
              </a:moveTo>
              <a:lnTo>
                <a:pt x="34934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3B047-F1C9-4005-BDF1-ECC6A7DF24D3}">
      <dsp:nvSpPr>
        <dsp:cNvPr id="0" name=""/>
        <dsp:cNvSpPr/>
      </dsp:nvSpPr>
      <dsp:spPr>
        <a:xfrm>
          <a:off x="7605350" y="1285739"/>
          <a:ext cx="1222719" cy="109171"/>
        </a:xfrm>
        <a:custGeom>
          <a:avLst/>
          <a:gdLst/>
          <a:ahLst/>
          <a:cxnLst/>
          <a:rect l="0" t="0" r="0" b="0"/>
          <a:pathLst>
            <a:path>
              <a:moveTo>
                <a:pt x="0" y="109171"/>
              </a:moveTo>
              <a:lnTo>
                <a:pt x="1222719" y="109171"/>
              </a:lnTo>
              <a:lnTo>
                <a:pt x="12227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FDA827-2D5C-4E37-9ECF-55082EF619FE}">
      <dsp:nvSpPr>
        <dsp:cNvPr id="0" name=""/>
        <dsp:cNvSpPr/>
      </dsp:nvSpPr>
      <dsp:spPr>
        <a:xfrm>
          <a:off x="5509260" y="643811"/>
          <a:ext cx="1222719" cy="484720"/>
        </a:xfrm>
        <a:custGeom>
          <a:avLst/>
          <a:gdLst/>
          <a:ahLst/>
          <a:cxnLst/>
          <a:rect l="0" t="0" r="0" b="0"/>
          <a:pathLst>
            <a:path>
              <a:moveTo>
                <a:pt x="0" y="0"/>
              </a:moveTo>
              <a:lnTo>
                <a:pt x="1222719" y="0"/>
              </a:lnTo>
              <a:lnTo>
                <a:pt x="1222719" y="484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439F2F-C0EC-4DCF-90CB-643C88329CC6}">
      <dsp:nvSpPr>
        <dsp:cNvPr id="0" name=""/>
        <dsp:cNvSpPr/>
      </dsp:nvSpPr>
      <dsp:spPr>
        <a:xfrm>
          <a:off x="5509260" y="534640"/>
          <a:ext cx="1222719" cy="109171"/>
        </a:xfrm>
        <a:custGeom>
          <a:avLst/>
          <a:gdLst/>
          <a:ahLst/>
          <a:cxnLst/>
          <a:rect l="0" t="0" r="0" b="0"/>
          <a:pathLst>
            <a:path>
              <a:moveTo>
                <a:pt x="0" y="109171"/>
              </a:moveTo>
              <a:lnTo>
                <a:pt x="1222719" y="109171"/>
              </a:lnTo>
              <a:lnTo>
                <a:pt x="12227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63AA0-CC8C-4B63-962C-5B60ABD81838}">
      <dsp:nvSpPr>
        <dsp:cNvPr id="0" name=""/>
        <dsp:cNvSpPr/>
      </dsp:nvSpPr>
      <dsp:spPr>
        <a:xfrm>
          <a:off x="3413171" y="598091"/>
          <a:ext cx="349348" cy="91440"/>
        </a:xfrm>
        <a:custGeom>
          <a:avLst/>
          <a:gdLst/>
          <a:ahLst/>
          <a:cxnLst/>
          <a:rect l="0" t="0" r="0" b="0"/>
          <a:pathLst>
            <a:path>
              <a:moveTo>
                <a:pt x="0" y="45720"/>
              </a:moveTo>
              <a:lnTo>
                <a:pt x="34934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CB1F6B-0B98-4F41-A6D7-44858C1CF52A}">
      <dsp:nvSpPr>
        <dsp:cNvPr id="0" name=""/>
        <dsp:cNvSpPr/>
      </dsp:nvSpPr>
      <dsp:spPr>
        <a:xfrm>
          <a:off x="1666429" y="377433"/>
          <a:ext cx="1746741" cy="532756"/>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1000 PM</a:t>
          </a:r>
        </a:p>
      </dsp:txBody>
      <dsp:txXfrm>
        <a:off x="1666429" y="377433"/>
        <a:ext cx="1746741" cy="532756"/>
      </dsp:txXfrm>
    </dsp:sp>
    <dsp:sp modelId="{AFB6522B-2CD2-4109-92FA-715646041F11}">
      <dsp:nvSpPr>
        <dsp:cNvPr id="0" name=""/>
        <dsp:cNvSpPr/>
      </dsp:nvSpPr>
      <dsp:spPr>
        <a:xfrm>
          <a:off x="3762519" y="377433"/>
          <a:ext cx="1746741" cy="532756"/>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1005</a:t>
          </a:r>
        </a:p>
      </dsp:txBody>
      <dsp:txXfrm>
        <a:off x="3762519" y="377433"/>
        <a:ext cx="1746741" cy="532756"/>
      </dsp:txXfrm>
    </dsp:sp>
    <dsp:sp modelId="{09EB172E-52ED-4ED1-AEEF-8275E043A207}">
      <dsp:nvSpPr>
        <dsp:cNvPr id="0" name=""/>
        <dsp:cNvSpPr/>
      </dsp:nvSpPr>
      <dsp:spPr>
        <a:xfrm>
          <a:off x="5858609" y="1884"/>
          <a:ext cx="1746741" cy="532756"/>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1299</a:t>
          </a:r>
        </a:p>
      </dsp:txBody>
      <dsp:txXfrm>
        <a:off x="5858609" y="1884"/>
        <a:ext cx="1746741" cy="532756"/>
      </dsp:txXfrm>
    </dsp:sp>
    <dsp:sp modelId="{4FB962A3-D31F-4666-9307-FD886D31526B}">
      <dsp:nvSpPr>
        <dsp:cNvPr id="0" name=""/>
        <dsp:cNvSpPr/>
      </dsp:nvSpPr>
      <dsp:spPr>
        <a:xfrm>
          <a:off x="5858609" y="1128532"/>
          <a:ext cx="1746741" cy="53275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Times New Roman" panose="02020603050405020304" pitchFamily="18" charset="0"/>
              <a:cs typeface="Times New Roman" panose="02020603050405020304" pitchFamily="18" charset="0"/>
            </a:rPr>
            <a:t>DCTFWEB</a:t>
          </a:r>
        </a:p>
      </dsp:txBody>
      <dsp:txXfrm>
        <a:off x="5858609" y="1128532"/>
        <a:ext cx="1746741" cy="532756"/>
      </dsp:txXfrm>
    </dsp:sp>
    <dsp:sp modelId="{65BF234F-F6F4-425C-9265-E5DB6125B7C4}">
      <dsp:nvSpPr>
        <dsp:cNvPr id="0" name=""/>
        <dsp:cNvSpPr/>
      </dsp:nvSpPr>
      <dsp:spPr>
        <a:xfrm>
          <a:off x="7954698" y="752983"/>
          <a:ext cx="1746741" cy="53275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tx1"/>
              </a:solidFill>
              <a:latin typeface="Times New Roman" panose="02020603050405020304" pitchFamily="18" charset="0"/>
              <a:cs typeface="Times New Roman" panose="02020603050405020304" pitchFamily="18" charset="0"/>
            </a:rPr>
            <a:t>DARF</a:t>
          </a:r>
        </a:p>
      </dsp:txBody>
      <dsp:txXfrm>
        <a:off x="7954698" y="752983"/>
        <a:ext cx="1746741" cy="532756"/>
      </dsp:txXfrm>
    </dsp:sp>
    <dsp:sp modelId="{2C8E2471-96A3-45C8-8B12-669CA3E0F570}">
      <dsp:nvSpPr>
        <dsp:cNvPr id="0" name=""/>
        <dsp:cNvSpPr/>
      </dsp:nvSpPr>
      <dsp:spPr>
        <a:xfrm>
          <a:off x="1666429" y="2255180"/>
          <a:ext cx="1746741" cy="532756"/>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1000 UG</a:t>
          </a:r>
        </a:p>
      </dsp:txBody>
      <dsp:txXfrm>
        <a:off x="1666429" y="2255180"/>
        <a:ext cx="1746741" cy="532756"/>
      </dsp:txXfrm>
    </dsp:sp>
    <dsp:sp modelId="{5561A577-340D-4957-8289-76CDD20A7BFC}">
      <dsp:nvSpPr>
        <dsp:cNvPr id="0" name=""/>
        <dsp:cNvSpPr/>
      </dsp:nvSpPr>
      <dsp:spPr>
        <a:xfrm>
          <a:off x="3762519" y="2255180"/>
          <a:ext cx="1746741" cy="532756"/>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1005</a:t>
          </a:r>
        </a:p>
      </dsp:txBody>
      <dsp:txXfrm>
        <a:off x="3762519" y="2255180"/>
        <a:ext cx="1746741" cy="532756"/>
      </dsp:txXfrm>
    </dsp:sp>
    <dsp:sp modelId="{DC26EA6B-543C-4477-98AD-0B777BD484D9}">
      <dsp:nvSpPr>
        <dsp:cNvPr id="0" name=""/>
        <dsp:cNvSpPr/>
      </dsp:nvSpPr>
      <dsp:spPr>
        <a:xfrm>
          <a:off x="5858609" y="1879631"/>
          <a:ext cx="1746741" cy="532756"/>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1299</a:t>
          </a:r>
        </a:p>
      </dsp:txBody>
      <dsp:txXfrm>
        <a:off x="5858609" y="1879631"/>
        <a:ext cx="1746741" cy="532756"/>
      </dsp:txXfrm>
    </dsp:sp>
    <dsp:sp modelId="{4E0187A5-B52F-4E52-9B49-096C7C92EF08}">
      <dsp:nvSpPr>
        <dsp:cNvPr id="0" name=""/>
        <dsp:cNvSpPr/>
      </dsp:nvSpPr>
      <dsp:spPr>
        <a:xfrm>
          <a:off x="5858609" y="3006279"/>
          <a:ext cx="1746741" cy="53275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Times New Roman" panose="02020603050405020304" pitchFamily="18" charset="0"/>
              <a:cs typeface="Times New Roman" panose="02020603050405020304" pitchFamily="18" charset="0"/>
            </a:rPr>
            <a:t>DCTFWEB</a:t>
          </a:r>
        </a:p>
      </dsp:txBody>
      <dsp:txXfrm>
        <a:off x="5858609" y="3006279"/>
        <a:ext cx="1746741" cy="532756"/>
      </dsp:txXfrm>
    </dsp:sp>
    <dsp:sp modelId="{1502F393-E5B5-4C7B-BF53-2B021012E3CA}">
      <dsp:nvSpPr>
        <dsp:cNvPr id="0" name=""/>
        <dsp:cNvSpPr/>
      </dsp:nvSpPr>
      <dsp:spPr>
        <a:xfrm>
          <a:off x="7954698" y="2630730"/>
          <a:ext cx="1746741" cy="53275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tx1"/>
              </a:solidFill>
              <a:latin typeface="Times New Roman" panose="02020603050405020304" pitchFamily="18" charset="0"/>
              <a:cs typeface="Times New Roman" panose="02020603050405020304" pitchFamily="18" charset="0"/>
            </a:rPr>
            <a:t>DARF</a:t>
          </a:r>
        </a:p>
      </dsp:txBody>
      <dsp:txXfrm>
        <a:off x="7954698" y="2630730"/>
        <a:ext cx="1746741" cy="532756"/>
      </dsp:txXfrm>
    </dsp:sp>
    <dsp:sp modelId="{BD5784A4-5FA7-4B65-96CD-3A7E353CECD5}">
      <dsp:nvSpPr>
        <dsp:cNvPr id="0" name=""/>
        <dsp:cNvSpPr/>
      </dsp:nvSpPr>
      <dsp:spPr>
        <a:xfrm>
          <a:off x="1666429" y="4132927"/>
          <a:ext cx="1746741" cy="532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1000 UG</a:t>
          </a:r>
        </a:p>
      </dsp:txBody>
      <dsp:txXfrm>
        <a:off x="1666429" y="4132927"/>
        <a:ext cx="1746741" cy="532756"/>
      </dsp:txXfrm>
    </dsp:sp>
    <dsp:sp modelId="{D5FBB83E-21B3-4E50-8F18-72C9F22222D3}">
      <dsp:nvSpPr>
        <dsp:cNvPr id="0" name=""/>
        <dsp:cNvSpPr/>
      </dsp:nvSpPr>
      <dsp:spPr>
        <a:xfrm>
          <a:off x="3762519" y="4132927"/>
          <a:ext cx="1746741" cy="532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1005</a:t>
          </a:r>
        </a:p>
      </dsp:txBody>
      <dsp:txXfrm>
        <a:off x="3762519" y="4132927"/>
        <a:ext cx="1746741" cy="532756"/>
      </dsp:txXfrm>
    </dsp:sp>
    <dsp:sp modelId="{9850F43E-D454-4379-98C7-B1ED9BC39DFB}">
      <dsp:nvSpPr>
        <dsp:cNvPr id="0" name=""/>
        <dsp:cNvSpPr/>
      </dsp:nvSpPr>
      <dsp:spPr>
        <a:xfrm>
          <a:off x="5858609" y="3757378"/>
          <a:ext cx="1746741" cy="532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S 1299</a:t>
          </a:r>
        </a:p>
      </dsp:txBody>
      <dsp:txXfrm>
        <a:off x="5858609" y="3757378"/>
        <a:ext cx="1746741" cy="532756"/>
      </dsp:txXfrm>
    </dsp:sp>
    <dsp:sp modelId="{C5DE830A-BE4B-4234-B6BE-EA1906145030}">
      <dsp:nvSpPr>
        <dsp:cNvPr id="0" name=""/>
        <dsp:cNvSpPr/>
      </dsp:nvSpPr>
      <dsp:spPr>
        <a:xfrm>
          <a:off x="5858609" y="4884026"/>
          <a:ext cx="1746741" cy="53275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Times New Roman" panose="02020603050405020304" pitchFamily="18" charset="0"/>
              <a:cs typeface="Times New Roman" panose="02020603050405020304" pitchFamily="18" charset="0"/>
            </a:rPr>
            <a:t>DCTFWEB</a:t>
          </a:r>
        </a:p>
      </dsp:txBody>
      <dsp:txXfrm>
        <a:off x="5858609" y="4884026"/>
        <a:ext cx="1746741" cy="532756"/>
      </dsp:txXfrm>
    </dsp:sp>
    <dsp:sp modelId="{CD20419A-5CB3-4F7D-9B3F-572E64DD58B9}">
      <dsp:nvSpPr>
        <dsp:cNvPr id="0" name=""/>
        <dsp:cNvSpPr/>
      </dsp:nvSpPr>
      <dsp:spPr>
        <a:xfrm>
          <a:off x="7954698" y="4508477"/>
          <a:ext cx="1746741" cy="53275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tx1"/>
              </a:solidFill>
              <a:latin typeface="Times New Roman" panose="02020603050405020304" pitchFamily="18" charset="0"/>
              <a:cs typeface="Times New Roman" panose="02020603050405020304" pitchFamily="18" charset="0"/>
            </a:rPr>
            <a:t>DARF</a:t>
          </a:r>
        </a:p>
      </dsp:txBody>
      <dsp:txXfrm>
        <a:off x="7954698" y="4508477"/>
        <a:ext cx="1746741" cy="5327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6FFD-B1FD-4737-8203-FBCEBBD5CA85}">
      <dsp:nvSpPr>
        <dsp:cNvPr id="0" name=""/>
        <dsp:cNvSpPr/>
      </dsp:nvSpPr>
      <dsp:spPr>
        <a:xfrm>
          <a:off x="8401011" y="3351551"/>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39995-173F-45DE-8B0E-AFF11AA4170C}">
      <dsp:nvSpPr>
        <dsp:cNvPr id="0" name=""/>
        <dsp:cNvSpPr/>
      </dsp:nvSpPr>
      <dsp:spPr>
        <a:xfrm>
          <a:off x="5436928" y="3882616"/>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F9431-641F-4B47-992C-35F7C51CF6E6}">
      <dsp:nvSpPr>
        <dsp:cNvPr id="0" name=""/>
        <dsp:cNvSpPr/>
      </dsp:nvSpPr>
      <dsp:spPr>
        <a:xfrm>
          <a:off x="2472844" y="4413681"/>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06177-CFAF-4CB8-B053-8A1B77323E72}">
      <dsp:nvSpPr>
        <dsp:cNvPr id="0" name=""/>
        <dsp:cNvSpPr/>
      </dsp:nvSpPr>
      <dsp:spPr>
        <a:xfrm>
          <a:off x="8401011" y="2289421"/>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91B40-6DF7-4338-A2FB-5F6AD81B596F}">
      <dsp:nvSpPr>
        <dsp:cNvPr id="0" name=""/>
        <dsp:cNvSpPr/>
      </dsp:nvSpPr>
      <dsp:spPr>
        <a:xfrm>
          <a:off x="5436928" y="2820486"/>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4B278-D593-48E8-AA2B-A3C21F0532CF}">
      <dsp:nvSpPr>
        <dsp:cNvPr id="0" name=""/>
        <dsp:cNvSpPr/>
      </dsp:nvSpPr>
      <dsp:spPr>
        <a:xfrm>
          <a:off x="2472844" y="3351551"/>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3B047-F1C9-4005-BDF1-ECC6A7DF24D3}">
      <dsp:nvSpPr>
        <dsp:cNvPr id="0" name=""/>
        <dsp:cNvSpPr/>
      </dsp:nvSpPr>
      <dsp:spPr>
        <a:xfrm>
          <a:off x="8401011" y="1227291"/>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FDA827-2D5C-4E37-9ECF-55082EF619FE}">
      <dsp:nvSpPr>
        <dsp:cNvPr id="0" name=""/>
        <dsp:cNvSpPr/>
      </dsp:nvSpPr>
      <dsp:spPr>
        <a:xfrm>
          <a:off x="5436928" y="1758356"/>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439F2F-C0EC-4DCF-90CB-643C88329CC6}">
      <dsp:nvSpPr>
        <dsp:cNvPr id="0" name=""/>
        <dsp:cNvSpPr/>
      </dsp:nvSpPr>
      <dsp:spPr>
        <a:xfrm>
          <a:off x="2472844" y="2289421"/>
          <a:ext cx="1729048" cy="154379"/>
        </a:xfrm>
        <a:custGeom>
          <a:avLst/>
          <a:gdLst/>
          <a:ahLst/>
          <a:cxnLst/>
          <a:rect l="0" t="0" r="0" b="0"/>
          <a:pathLst>
            <a:path>
              <a:moveTo>
                <a:pt x="0" y="154379"/>
              </a:moveTo>
              <a:lnTo>
                <a:pt x="1729048" y="154379"/>
              </a:lnTo>
              <a:lnTo>
                <a:pt x="17290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CB1F6B-0B98-4F41-A6D7-44858C1CF52A}">
      <dsp:nvSpPr>
        <dsp:cNvPr id="0" name=""/>
        <dsp:cNvSpPr/>
      </dsp:nvSpPr>
      <dsp:spPr>
        <a:xfrm>
          <a:off x="2775" y="2067115"/>
          <a:ext cx="2470069" cy="75337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R 1000 PM</a:t>
          </a:r>
        </a:p>
      </dsp:txBody>
      <dsp:txXfrm>
        <a:off x="2775" y="2067115"/>
        <a:ext cx="2470069" cy="753371"/>
      </dsp:txXfrm>
    </dsp:sp>
    <dsp:sp modelId="{09EB172E-52ED-4ED1-AEEF-8275E043A207}">
      <dsp:nvSpPr>
        <dsp:cNvPr id="0" name=""/>
        <dsp:cNvSpPr/>
      </dsp:nvSpPr>
      <dsp:spPr>
        <a:xfrm>
          <a:off x="2966858" y="1536050"/>
          <a:ext cx="2470069" cy="75337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R 2099</a:t>
          </a:r>
        </a:p>
      </dsp:txBody>
      <dsp:txXfrm>
        <a:off x="2966858" y="1536050"/>
        <a:ext cx="2470069" cy="753371"/>
      </dsp:txXfrm>
    </dsp:sp>
    <dsp:sp modelId="{4FB962A3-D31F-4666-9307-FD886D31526B}">
      <dsp:nvSpPr>
        <dsp:cNvPr id="0" name=""/>
        <dsp:cNvSpPr/>
      </dsp:nvSpPr>
      <dsp:spPr>
        <a:xfrm>
          <a:off x="5930941" y="1004985"/>
          <a:ext cx="2470069" cy="75337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latin typeface="Times New Roman" panose="02020603050405020304" pitchFamily="18" charset="0"/>
              <a:cs typeface="Times New Roman" panose="02020603050405020304" pitchFamily="18" charset="0"/>
            </a:rPr>
            <a:t>DCTFWEB</a:t>
          </a:r>
        </a:p>
      </dsp:txBody>
      <dsp:txXfrm>
        <a:off x="5930941" y="1004985"/>
        <a:ext cx="2470069" cy="753371"/>
      </dsp:txXfrm>
    </dsp:sp>
    <dsp:sp modelId="{65BF234F-F6F4-425C-9265-E5DB6125B7C4}">
      <dsp:nvSpPr>
        <dsp:cNvPr id="0" name=""/>
        <dsp:cNvSpPr/>
      </dsp:nvSpPr>
      <dsp:spPr>
        <a:xfrm>
          <a:off x="8895025" y="473920"/>
          <a:ext cx="2470069" cy="75337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Times New Roman" panose="02020603050405020304" pitchFamily="18" charset="0"/>
              <a:cs typeface="Times New Roman" panose="02020603050405020304" pitchFamily="18" charset="0"/>
            </a:rPr>
            <a:t>DARF</a:t>
          </a:r>
        </a:p>
      </dsp:txBody>
      <dsp:txXfrm>
        <a:off x="8895025" y="473920"/>
        <a:ext cx="2470069" cy="753371"/>
      </dsp:txXfrm>
    </dsp:sp>
    <dsp:sp modelId="{2C8E2471-96A3-45C8-8B12-669CA3E0F570}">
      <dsp:nvSpPr>
        <dsp:cNvPr id="0" name=""/>
        <dsp:cNvSpPr/>
      </dsp:nvSpPr>
      <dsp:spPr>
        <a:xfrm>
          <a:off x="2775" y="3129245"/>
          <a:ext cx="2470069" cy="753371"/>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R 1000 UG</a:t>
          </a:r>
        </a:p>
      </dsp:txBody>
      <dsp:txXfrm>
        <a:off x="2775" y="3129245"/>
        <a:ext cx="2470069" cy="753371"/>
      </dsp:txXfrm>
    </dsp:sp>
    <dsp:sp modelId="{DC26EA6B-543C-4477-98AD-0B777BD484D9}">
      <dsp:nvSpPr>
        <dsp:cNvPr id="0" name=""/>
        <dsp:cNvSpPr/>
      </dsp:nvSpPr>
      <dsp:spPr>
        <a:xfrm>
          <a:off x="2966858" y="2598180"/>
          <a:ext cx="2470069" cy="753371"/>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R 2099</a:t>
          </a:r>
        </a:p>
      </dsp:txBody>
      <dsp:txXfrm>
        <a:off x="2966858" y="2598180"/>
        <a:ext cx="2470069" cy="753371"/>
      </dsp:txXfrm>
    </dsp:sp>
    <dsp:sp modelId="{4E0187A5-B52F-4E52-9B49-096C7C92EF08}">
      <dsp:nvSpPr>
        <dsp:cNvPr id="0" name=""/>
        <dsp:cNvSpPr/>
      </dsp:nvSpPr>
      <dsp:spPr>
        <a:xfrm>
          <a:off x="5930941" y="2067115"/>
          <a:ext cx="2470069" cy="753371"/>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latin typeface="Times New Roman" panose="02020603050405020304" pitchFamily="18" charset="0"/>
              <a:cs typeface="Times New Roman" panose="02020603050405020304" pitchFamily="18" charset="0"/>
            </a:rPr>
            <a:t>DCTFWEB</a:t>
          </a:r>
        </a:p>
      </dsp:txBody>
      <dsp:txXfrm>
        <a:off x="5930941" y="2067115"/>
        <a:ext cx="2470069" cy="753371"/>
      </dsp:txXfrm>
    </dsp:sp>
    <dsp:sp modelId="{1502F393-E5B5-4C7B-BF53-2B021012E3CA}">
      <dsp:nvSpPr>
        <dsp:cNvPr id="0" name=""/>
        <dsp:cNvSpPr/>
      </dsp:nvSpPr>
      <dsp:spPr>
        <a:xfrm>
          <a:off x="8895025" y="1536050"/>
          <a:ext cx="2470069" cy="75337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Times New Roman" panose="02020603050405020304" pitchFamily="18" charset="0"/>
              <a:cs typeface="Times New Roman" panose="02020603050405020304" pitchFamily="18" charset="0"/>
            </a:rPr>
            <a:t>DARF</a:t>
          </a:r>
        </a:p>
      </dsp:txBody>
      <dsp:txXfrm>
        <a:off x="8895025" y="1536050"/>
        <a:ext cx="2470069" cy="753371"/>
      </dsp:txXfrm>
    </dsp:sp>
    <dsp:sp modelId="{BD5784A4-5FA7-4B65-96CD-3A7E353CECD5}">
      <dsp:nvSpPr>
        <dsp:cNvPr id="0" name=""/>
        <dsp:cNvSpPr/>
      </dsp:nvSpPr>
      <dsp:spPr>
        <a:xfrm>
          <a:off x="2775" y="4191375"/>
          <a:ext cx="2470069" cy="753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R 1000 UG</a:t>
          </a:r>
        </a:p>
      </dsp:txBody>
      <dsp:txXfrm>
        <a:off x="2775" y="4191375"/>
        <a:ext cx="2470069" cy="753371"/>
      </dsp:txXfrm>
    </dsp:sp>
    <dsp:sp modelId="{9850F43E-D454-4379-98C7-B1ED9BC39DFB}">
      <dsp:nvSpPr>
        <dsp:cNvPr id="0" name=""/>
        <dsp:cNvSpPr/>
      </dsp:nvSpPr>
      <dsp:spPr>
        <a:xfrm>
          <a:off x="2966858" y="3660310"/>
          <a:ext cx="2470069" cy="753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 R 2099</a:t>
          </a:r>
        </a:p>
      </dsp:txBody>
      <dsp:txXfrm>
        <a:off x="2966858" y="3660310"/>
        <a:ext cx="2470069" cy="753371"/>
      </dsp:txXfrm>
    </dsp:sp>
    <dsp:sp modelId="{C5DE830A-BE4B-4234-B6BE-EA1906145030}">
      <dsp:nvSpPr>
        <dsp:cNvPr id="0" name=""/>
        <dsp:cNvSpPr/>
      </dsp:nvSpPr>
      <dsp:spPr>
        <a:xfrm>
          <a:off x="5930941" y="3129245"/>
          <a:ext cx="2470069" cy="75337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latin typeface="Times New Roman" panose="02020603050405020304" pitchFamily="18" charset="0"/>
              <a:cs typeface="Times New Roman" panose="02020603050405020304" pitchFamily="18" charset="0"/>
            </a:rPr>
            <a:t>DCTFWEB</a:t>
          </a:r>
        </a:p>
      </dsp:txBody>
      <dsp:txXfrm>
        <a:off x="5930941" y="3129245"/>
        <a:ext cx="2470069" cy="753371"/>
      </dsp:txXfrm>
    </dsp:sp>
    <dsp:sp modelId="{CD20419A-5CB3-4F7D-9B3F-572E64DD58B9}">
      <dsp:nvSpPr>
        <dsp:cNvPr id="0" name=""/>
        <dsp:cNvSpPr/>
      </dsp:nvSpPr>
      <dsp:spPr>
        <a:xfrm>
          <a:off x="8895025" y="2598180"/>
          <a:ext cx="2470069" cy="75337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Times New Roman" panose="02020603050405020304" pitchFamily="18" charset="0"/>
              <a:cs typeface="Times New Roman" panose="02020603050405020304" pitchFamily="18" charset="0"/>
            </a:rPr>
            <a:t>DARF</a:t>
          </a:r>
        </a:p>
      </dsp:txBody>
      <dsp:txXfrm>
        <a:off x="8895025" y="2598180"/>
        <a:ext cx="2470069" cy="7533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61304-EFE7-4883-9A4D-029C4C8E3415}">
      <dsp:nvSpPr>
        <dsp:cNvPr id="0" name=""/>
        <dsp:cNvSpPr/>
      </dsp:nvSpPr>
      <dsp:spPr>
        <a:xfrm>
          <a:off x="2230199" y="1365483"/>
          <a:ext cx="480536" cy="91440"/>
        </a:xfrm>
        <a:custGeom>
          <a:avLst/>
          <a:gdLst/>
          <a:ahLst/>
          <a:cxnLst/>
          <a:rect l="0" t="0" r="0" b="0"/>
          <a:pathLst>
            <a:path>
              <a:moveTo>
                <a:pt x="0" y="45720"/>
              </a:moveTo>
              <a:lnTo>
                <a:pt x="480536" y="45720"/>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457689" y="1408645"/>
        <a:ext cx="25556" cy="5116"/>
      </dsp:txXfrm>
    </dsp:sp>
    <dsp:sp modelId="{842A3752-D957-48D8-82A9-537F8BCA0426}">
      <dsp:nvSpPr>
        <dsp:cNvPr id="0" name=""/>
        <dsp:cNvSpPr/>
      </dsp:nvSpPr>
      <dsp:spPr>
        <a:xfrm>
          <a:off x="9667" y="744503"/>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DCTFWEB – Envio </a:t>
          </a:r>
          <a:endParaRPr lang="en-US" sz="1800" kern="1200" dirty="0">
            <a:latin typeface="Times New Roman" panose="02020603050405020304" pitchFamily="18" charset="0"/>
            <a:cs typeface="Times New Roman" panose="02020603050405020304" pitchFamily="18" charset="0"/>
          </a:endParaRPr>
        </a:p>
      </dsp:txBody>
      <dsp:txXfrm>
        <a:off x="9667" y="744503"/>
        <a:ext cx="2222332" cy="1333399"/>
      </dsp:txXfrm>
    </dsp:sp>
    <dsp:sp modelId="{194834EC-5E33-45E6-B9B4-708DB49DAC86}">
      <dsp:nvSpPr>
        <dsp:cNvPr id="0" name=""/>
        <dsp:cNvSpPr/>
      </dsp:nvSpPr>
      <dsp:spPr>
        <a:xfrm>
          <a:off x="4963668" y="1365483"/>
          <a:ext cx="480536" cy="91440"/>
        </a:xfrm>
        <a:custGeom>
          <a:avLst/>
          <a:gdLst/>
          <a:ahLst/>
          <a:cxnLst/>
          <a:rect l="0" t="0" r="0" b="0"/>
          <a:pathLst>
            <a:path>
              <a:moveTo>
                <a:pt x="0" y="45720"/>
              </a:moveTo>
              <a:lnTo>
                <a:pt x="480536" y="45720"/>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5191158" y="1408645"/>
        <a:ext cx="25556" cy="5116"/>
      </dsp:txXfrm>
    </dsp:sp>
    <dsp:sp modelId="{21B20C83-31BE-468C-9602-E05D57932921}">
      <dsp:nvSpPr>
        <dsp:cNvPr id="0" name=""/>
        <dsp:cNvSpPr/>
      </dsp:nvSpPr>
      <dsp:spPr>
        <a:xfrm>
          <a:off x="2743136" y="744503"/>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DCTFWEB Mensal : </a:t>
          </a:r>
          <a:r>
            <a:rPr lang="pt-BR" sz="1800" b="0" kern="1200" dirty="0">
              <a:latin typeface="Times New Roman" panose="02020603050405020304" pitchFamily="18" charset="0"/>
              <a:cs typeface="Times New Roman" panose="02020603050405020304" pitchFamily="18" charset="0"/>
            </a:rPr>
            <a:t>Até dia 15 do mês seguinte </a:t>
          </a:r>
          <a:endParaRPr lang="en-US" sz="1800" b="0" kern="1200" dirty="0">
            <a:latin typeface="Times New Roman" panose="02020603050405020304" pitchFamily="18" charset="0"/>
            <a:cs typeface="Times New Roman" panose="02020603050405020304" pitchFamily="18" charset="0"/>
          </a:endParaRPr>
        </a:p>
      </dsp:txBody>
      <dsp:txXfrm>
        <a:off x="2743136" y="744503"/>
        <a:ext cx="2222332" cy="1333399"/>
      </dsp:txXfrm>
    </dsp:sp>
    <dsp:sp modelId="{84C00BC5-F10C-4565-85A5-C88E07CA36D3}">
      <dsp:nvSpPr>
        <dsp:cNvPr id="0" name=""/>
        <dsp:cNvSpPr/>
      </dsp:nvSpPr>
      <dsp:spPr>
        <a:xfrm>
          <a:off x="1120833" y="2076102"/>
          <a:ext cx="5466937" cy="480536"/>
        </a:xfrm>
        <a:custGeom>
          <a:avLst/>
          <a:gdLst/>
          <a:ahLst/>
          <a:cxnLst/>
          <a:rect l="0" t="0" r="0" b="0"/>
          <a:pathLst>
            <a:path>
              <a:moveTo>
                <a:pt x="5466937" y="0"/>
              </a:moveTo>
              <a:lnTo>
                <a:pt x="5466937" y="257368"/>
              </a:lnTo>
              <a:lnTo>
                <a:pt x="0" y="257368"/>
              </a:lnTo>
              <a:lnTo>
                <a:pt x="0" y="480536"/>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3717032" y="2313812"/>
        <a:ext cx="274539" cy="5116"/>
      </dsp:txXfrm>
    </dsp:sp>
    <dsp:sp modelId="{6A392777-A3EF-4905-91DD-CB182081A605}">
      <dsp:nvSpPr>
        <dsp:cNvPr id="0" name=""/>
        <dsp:cNvSpPr/>
      </dsp:nvSpPr>
      <dsp:spPr>
        <a:xfrm>
          <a:off x="5476605" y="744503"/>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DCTFWEB Anual : </a:t>
          </a:r>
          <a:r>
            <a:rPr lang="pt-BR" sz="1800" b="0" kern="1200" dirty="0">
              <a:latin typeface="Times New Roman" panose="02020603050405020304" pitchFamily="18" charset="0"/>
              <a:cs typeface="Times New Roman" panose="02020603050405020304" pitchFamily="18" charset="0"/>
            </a:rPr>
            <a:t>13º Salário até dia 20 de dezembro </a:t>
          </a:r>
          <a:endParaRPr lang="en-US" sz="1800" b="0" kern="1200" dirty="0">
            <a:latin typeface="Times New Roman" panose="02020603050405020304" pitchFamily="18" charset="0"/>
            <a:cs typeface="Times New Roman" panose="02020603050405020304" pitchFamily="18" charset="0"/>
          </a:endParaRPr>
        </a:p>
      </dsp:txBody>
      <dsp:txXfrm>
        <a:off x="5476605" y="744503"/>
        <a:ext cx="2222332" cy="1333399"/>
      </dsp:txXfrm>
    </dsp:sp>
    <dsp:sp modelId="{DE432FB9-3A50-4C3E-A837-BDE0312E99FF}">
      <dsp:nvSpPr>
        <dsp:cNvPr id="0" name=""/>
        <dsp:cNvSpPr/>
      </dsp:nvSpPr>
      <dsp:spPr>
        <a:xfrm>
          <a:off x="2230199" y="3210019"/>
          <a:ext cx="480536" cy="91440"/>
        </a:xfrm>
        <a:custGeom>
          <a:avLst/>
          <a:gdLst/>
          <a:ahLst/>
          <a:cxnLst/>
          <a:rect l="0" t="0" r="0" b="0"/>
          <a:pathLst>
            <a:path>
              <a:moveTo>
                <a:pt x="0" y="45720"/>
              </a:moveTo>
              <a:lnTo>
                <a:pt x="480536" y="45720"/>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457689" y="3253180"/>
        <a:ext cx="25556" cy="5116"/>
      </dsp:txXfrm>
    </dsp:sp>
    <dsp:sp modelId="{E7D9086A-05CD-4AF5-A38F-F0619855342C}">
      <dsp:nvSpPr>
        <dsp:cNvPr id="0" name=""/>
        <dsp:cNvSpPr/>
      </dsp:nvSpPr>
      <dsp:spPr>
        <a:xfrm>
          <a:off x="9667" y="2589039"/>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DCTFWEB Diária : </a:t>
          </a:r>
          <a:r>
            <a:rPr lang="pt-BR" sz="1800" b="0" kern="1200" dirty="0">
              <a:latin typeface="Times New Roman" panose="02020603050405020304" pitchFamily="18" charset="0"/>
              <a:cs typeface="Times New Roman" panose="02020603050405020304" pitchFamily="18" charset="0"/>
            </a:rPr>
            <a:t>Espetáculo Desportivo Até 2º dia útil após evento desportivo;</a:t>
          </a:r>
          <a:endParaRPr lang="en-US" sz="1800" b="0" kern="1200" dirty="0">
            <a:latin typeface="Times New Roman" panose="02020603050405020304" pitchFamily="18" charset="0"/>
            <a:cs typeface="Times New Roman" panose="02020603050405020304" pitchFamily="18" charset="0"/>
          </a:endParaRPr>
        </a:p>
      </dsp:txBody>
      <dsp:txXfrm>
        <a:off x="9667" y="2589039"/>
        <a:ext cx="2222332" cy="1333399"/>
      </dsp:txXfrm>
    </dsp:sp>
    <dsp:sp modelId="{8A28AE47-F445-462C-8158-41310A502B59}">
      <dsp:nvSpPr>
        <dsp:cNvPr id="0" name=""/>
        <dsp:cNvSpPr/>
      </dsp:nvSpPr>
      <dsp:spPr>
        <a:xfrm>
          <a:off x="4963668" y="3210019"/>
          <a:ext cx="480536" cy="91440"/>
        </a:xfrm>
        <a:custGeom>
          <a:avLst/>
          <a:gdLst/>
          <a:ahLst/>
          <a:cxnLst/>
          <a:rect l="0" t="0" r="0" b="0"/>
          <a:pathLst>
            <a:path>
              <a:moveTo>
                <a:pt x="0" y="45720"/>
              </a:moveTo>
              <a:lnTo>
                <a:pt x="480536" y="45720"/>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5191158" y="3253180"/>
        <a:ext cx="25556" cy="5116"/>
      </dsp:txXfrm>
    </dsp:sp>
    <dsp:sp modelId="{3B3D2397-AC03-4443-ACCD-89B02325503B}">
      <dsp:nvSpPr>
        <dsp:cNvPr id="0" name=""/>
        <dsp:cNvSpPr/>
      </dsp:nvSpPr>
      <dsp:spPr>
        <a:xfrm>
          <a:off x="2743136" y="2589039"/>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DCTFWEB SERO: </a:t>
          </a:r>
          <a:r>
            <a:rPr lang="pt-BR" sz="1800" b="0" kern="1200" dirty="0">
              <a:latin typeface="Times New Roman" panose="02020603050405020304" pitchFamily="18" charset="0"/>
              <a:cs typeface="Times New Roman" panose="02020603050405020304" pitchFamily="18" charset="0"/>
            </a:rPr>
            <a:t>na data em que ocorre a conclusão da aferição.</a:t>
          </a:r>
          <a:endParaRPr lang="en-US" sz="1800" b="0" kern="1200" dirty="0">
            <a:latin typeface="Times New Roman" panose="02020603050405020304" pitchFamily="18" charset="0"/>
            <a:cs typeface="Times New Roman" panose="02020603050405020304" pitchFamily="18" charset="0"/>
          </a:endParaRPr>
        </a:p>
      </dsp:txBody>
      <dsp:txXfrm>
        <a:off x="2743136" y="2589039"/>
        <a:ext cx="2222332" cy="1333399"/>
      </dsp:txXfrm>
    </dsp:sp>
    <dsp:sp modelId="{39846CDE-ED1C-462E-9CF4-2381638F386A}">
      <dsp:nvSpPr>
        <dsp:cNvPr id="0" name=""/>
        <dsp:cNvSpPr/>
      </dsp:nvSpPr>
      <dsp:spPr>
        <a:xfrm>
          <a:off x="1120833" y="3920638"/>
          <a:ext cx="5466937" cy="480536"/>
        </a:xfrm>
        <a:custGeom>
          <a:avLst/>
          <a:gdLst/>
          <a:ahLst/>
          <a:cxnLst/>
          <a:rect l="0" t="0" r="0" b="0"/>
          <a:pathLst>
            <a:path>
              <a:moveTo>
                <a:pt x="5466937" y="0"/>
              </a:moveTo>
              <a:lnTo>
                <a:pt x="5466937" y="257368"/>
              </a:lnTo>
              <a:lnTo>
                <a:pt x="0" y="257368"/>
              </a:lnTo>
              <a:lnTo>
                <a:pt x="0" y="480536"/>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3717032" y="4158348"/>
        <a:ext cx="274539" cy="5116"/>
      </dsp:txXfrm>
    </dsp:sp>
    <dsp:sp modelId="{C8F1CC2E-3B6F-47F8-9992-3DD75395DB24}">
      <dsp:nvSpPr>
        <dsp:cNvPr id="0" name=""/>
        <dsp:cNvSpPr/>
      </dsp:nvSpPr>
      <dsp:spPr>
        <a:xfrm>
          <a:off x="5476605" y="2589039"/>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DCTFWEB: Permite a retificação </a:t>
          </a:r>
          <a:endParaRPr lang="en-US" sz="1800" b="1" kern="1200" dirty="0">
            <a:latin typeface="Times New Roman" panose="02020603050405020304" pitchFamily="18" charset="0"/>
            <a:cs typeface="Times New Roman" panose="02020603050405020304" pitchFamily="18" charset="0"/>
          </a:endParaRPr>
        </a:p>
      </dsp:txBody>
      <dsp:txXfrm>
        <a:off x="5476605" y="2589039"/>
        <a:ext cx="2222332" cy="1333399"/>
      </dsp:txXfrm>
    </dsp:sp>
    <dsp:sp modelId="{96827CCC-BE09-46DD-B4F8-C2DAACBD8CE9}">
      <dsp:nvSpPr>
        <dsp:cNvPr id="0" name=""/>
        <dsp:cNvSpPr/>
      </dsp:nvSpPr>
      <dsp:spPr>
        <a:xfrm>
          <a:off x="2230199" y="5054554"/>
          <a:ext cx="480536" cy="91440"/>
        </a:xfrm>
        <a:custGeom>
          <a:avLst/>
          <a:gdLst/>
          <a:ahLst/>
          <a:cxnLst/>
          <a:rect l="0" t="0" r="0" b="0"/>
          <a:pathLst>
            <a:path>
              <a:moveTo>
                <a:pt x="0" y="45720"/>
              </a:moveTo>
              <a:lnTo>
                <a:pt x="480536" y="45720"/>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457689" y="5097716"/>
        <a:ext cx="25556" cy="5116"/>
      </dsp:txXfrm>
    </dsp:sp>
    <dsp:sp modelId="{3AEF8A80-E9F7-4501-B84F-416D0D1E86F9}">
      <dsp:nvSpPr>
        <dsp:cNvPr id="0" name=""/>
        <dsp:cNvSpPr/>
      </dsp:nvSpPr>
      <dsp:spPr>
        <a:xfrm>
          <a:off x="9667" y="4433575"/>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a:latin typeface="Times New Roman" panose="02020603050405020304" pitchFamily="18" charset="0"/>
              <a:cs typeface="Times New Roman" panose="02020603050405020304" pitchFamily="18" charset="0"/>
            </a:rPr>
            <a:t>DARF – Pagamento :</a:t>
          </a:r>
          <a:endParaRPr lang="en-US" sz="1800" b="1" kern="1200">
            <a:latin typeface="Times New Roman" panose="02020603050405020304" pitchFamily="18" charset="0"/>
            <a:cs typeface="Times New Roman" panose="02020603050405020304" pitchFamily="18" charset="0"/>
          </a:endParaRPr>
        </a:p>
      </dsp:txBody>
      <dsp:txXfrm>
        <a:off x="9667" y="4433575"/>
        <a:ext cx="2222332" cy="1333399"/>
      </dsp:txXfrm>
    </dsp:sp>
    <dsp:sp modelId="{44C475FD-6AD8-4805-B42F-784E29178C86}">
      <dsp:nvSpPr>
        <dsp:cNvPr id="0" name=""/>
        <dsp:cNvSpPr/>
      </dsp:nvSpPr>
      <dsp:spPr>
        <a:xfrm>
          <a:off x="4963668" y="5054554"/>
          <a:ext cx="480536" cy="91440"/>
        </a:xfrm>
        <a:custGeom>
          <a:avLst/>
          <a:gdLst/>
          <a:ahLst/>
          <a:cxnLst/>
          <a:rect l="0" t="0" r="0" b="0"/>
          <a:pathLst>
            <a:path>
              <a:moveTo>
                <a:pt x="0" y="45720"/>
              </a:moveTo>
              <a:lnTo>
                <a:pt x="480536" y="45720"/>
              </a:lnTo>
            </a:path>
          </a:pathLst>
        </a:custGeom>
        <a:noFill/>
        <a:ln w="6350" cap="flat" cmpd="sng" algn="ctr">
          <a:solidFill>
            <a:srgbClr val="002060"/>
          </a:solid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5191158" y="5097716"/>
        <a:ext cx="25556" cy="5116"/>
      </dsp:txXfrm>
    </dsp:sp>
    <dsp:sp modelId="{8004487C-4AF4-4ADF-A163-4B4CE3BB60F8}">
      <dsp:nvSpPr>
        <dsp:cNvPr id="0" name=""/>
        <dsp:cNvSpPr/>
      </dsp:nvSpPr>
      <dsp:spPr>
        <a:xfrm>
          <a:off x="2743136" y="4433575"/>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a:latin typeface="Times New Roman" panose="02020603050405020304" pitchFamily="18" charset="0"/>
              <a:cs typeface="Times New Roman" panose="02020603050405020304" pitchFamily="18" charset="0"/>
            </a:rPr>
            <a:t>DARF : até dia 20 do mês seguinte);</a:t>
          </a:r>
          <a:endParaRPr lang="en-US" sz="1800" b="1" kern="1200">
            <a:latin typeface="Times New Roman" panose="02020603050405020304" pitchFamily="18" charset="0"/>
            <a:cs typeface="Times New Roman" panose="02020603050405020304" pitchFamily="18" charset="0"/>
          </a:endParaRPr>
        </a:p>
      </dsp:txBody>
      <dsp:txXfrm>
        <a:off x="2743136" y="4433575"/>
        <a:ext cx="2222332" cy="1333399"/>
      </dsp:txXfrm>
    </dsp:sp>
    <dsp:sp modelId="{04CF675A-2512-425E-995F-D540636D4BC7}">
      <dsp:nvSpPr>
        <dsp:cNvPr id="0" name=""/>
        <dsp:cNvSpPr/>
      </dsp:nvSpPr>
      <dsp:spPr>
        <a:xfrm>
          <a:off x="5476605" y="4433575"/>
          <a:ext cx="2222332" cy="1333399"/>
        </a:xfrm>
        <a:prstGeom prst="rect">
          <a:avLst/>
        </a:prstGeom>
        <a:solidFill>
          <a:schemeClr val="accent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8896" tIns="114306" rIns="108896" bIns="114306" numCol="1" spcCol="1270" anchor="ctr" anchorCtr="0">
          <a:noAutofit/>
        </a:bodyPr>
        <a:lstStyle/>
        <a:p>
          <a:pPr marL="0" lvl="0" indent="0" algn="ctr" defTabSz="800100">
            <a:lnSpc>
              <a:spcPct val="90000"/>
            </a:lnSpc>
            <a:spcBef>
              <a:spcPct val="0"/>
            </a:spcBef>
            <a:spcAft>
              <a:spcPct val="35000"/>
            </a:spcAft>
            <a:buNone/>
          </a:pPr>
          <a:r>
            <a:rPr lang="pt-BR" sz="1800" b="1" kern="1200">
              <a:latin typeface="Times New Roman" panose="02020603050405020304" pitchFamily="18" charset="0"/>
              <a:cs typeface="Times New Roman" panose="02020603050405020304" pitchFamily="18" charset="0"/>
            </a:rPr>
            <a:t>DARF ATRASO : </a:t>
          </a:r>
          <a:endParaRPr lang="en-US" sz="1800" b="1" kern="1200">
            <a:latin typeface="Times New Roman" panose="02020603050405020304" pitchFamily="18" charset="0"/>
            <a:cs typeface="Times New Roman" panose="02020603050405020304" pitchFamily="18" charset="0"/>
          </a:endParaRPr>
        </a:p>
      </dsp:txBody>
      <dsp:txXfrm>
        <a:off x="5476605" y="4433575"/>
        <a:ext cx="2222332" cy="1333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6AD01-3A7A-475D-8713-30F3755DD83C}">
      <dsp:nvSpPr>
        <dsp:cNvPr id="0" name=""/>
        <dsp:cNvSpPr/>
      </dsp:nvSpPr>
      <dsp:spPr>
        <a:xfrm>
          <a:off x="0" y="801"/>
          <a:ext cx="7868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ADDFC-BD9D-4D24-B8E4-44C9478805C0}">
      <dsp:nvSpPr>
        <dsp:cNvPr id="0" name=""/>
        <dsp:cNvSpPr/>
      </dsp:nvSpPr>
      <dsp:spPr>
        <a:xfrm>
          <a:off x="0" y="801"/>
          <a:ext cx="7868093" cy="13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BR" sz="2700" b="0" i="0" kern="1200">
              <a:latin typeface="Times New Roman" panose="02020603050405020304" pitchFamily="18" charset="0"/>
              <a:cs typeface="Times New Roman" panose="02020603050405020304" pitchFamily="18" charset="0"/>
            </a:rPr>
            <a:t>701 - Contribuinte individual - Autônomo em geral, exceto se enquadrado em uma das demais categorias de contribuinte individual</a:t>
          </a:r>
          <a:endParaRPr lang="en-US" sz="2700" kern="1200">
            <a:latin typeface="Times New Roman" panose="02020603050405020304" pitchFamily="18" charset="0"/>
            <a:cs typeface="Times New Roman" panose="02020603050405020304" pitchFamily="18" charset="0"/>
          </a:endParaRPr>
        </a:p>
      </dsp:txBody>
      <dsp:txXfrm>
        <a:off x="0" y="801"/>
        <a:ext cx="7868093" cy="1313246"/>
      </dsp:txXfrm>
    </dsp:sp>
    <dsp:sp modelId="{18B61ABF-D3B4-440A-A966-D47B21DBE405}">
      <dsp:nvSpPr>
        <dsp:cNvPr id="0" name=""/>
        <dsp:cNvSpPr/>
      </dsp:nvSpPr>
      <dsp:spPr>
        <a:xfrm>
          <a:off x="0" y="1314048"/>
          <a:ext cx="7868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58D59-B594-4B22-8283-6AEC4D01BF36}">
      <dsp:nvSpPr>
        <dsp:cNvPr id="0" name=""/>
        <dsp:cNvSpPr/>
      </dsp:nvSpPr>
      <dsp:spPr>
        <a:xfrm>
          <a:off x="0" y="1314048"/>
          <a:ext cx="7868093" cy="13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BR" sz="2700" b="0" i="0" kern="1200">
              <a:latin typeface="Times New Roman" panose="02020603050405020304" pitchFamily="18" charset="0"/>
              <a:cs typeface="Times New Roman" panose="02020603050405020304" pitchFamily="18" charset="0"/>
            </a:rPr>
            <a:t>711 - Contribuinte individual - Transportador autônomo de passageiros</a:t>
          </a:r>
          <a:endParaRPr lang="en-US" sz="2700" kern="1200">
            <a:latin typeface="Times New Roman" panose="02020603050405020304" pitchFamily="18" charset="0"/>
            <a:cs typeface="Times New Roman" panose="02020603050405020304" pitchFamily="18" charset="0"/>
          </a:endParaRPr>
        </a:p>
      </dsp:txBody>
      <dsp:txXfrm>
        <a:off x="0" y="1314048"/>
        <a:ext cx="7868093" cy="1313246"/>
      </dsp:txXfrm>
    </dsp:sp>
    <dsp:sp modelId="{9B6E3913-D87C-40DE-9883-4DE6FA3382A6}">
      <dsp:nvSpPr>
        <dsp:cNvPr id="0" name=""/>
        <dsp:cNvSpPr/>
      </dsp:nvSpPr>
      <dsp:spPr>
        <a:xfrm>
          <a:off x="0" y="2627295"/>
          <a:ext cx="7868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C5CCA-C4B5-4EF8-999E-0A28931F1AB7}">
      <dsp:nvSpPr>
        <dsp:cNvPr id="0" name=""/>
        <dsp:cNvSpPr/>
      </dsp:nvSpPr>
      <dsp:spPr>
        <a:xfrm>
          <a:off x="0" y="2627295"/>
          <a:ext cx="7868093" cy="13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BR" sz="2700" b="0" i="0" kern="1200">
              <a:latin typeface="Times New Roman" panose="02020603050405020304" pitchFamily="18" charset="0"/>
              <a:cs typeface="Times New Roman" panose="02020603050405020304" pitchFamily="18" charset="0"/>
            </a:rPr>
            <a:t>712 - Contribuinte individual - Transportador autônomo de carga</a:t>
          </a:r>
          <a:endParaRPr lang="en-US" sz="2700" kern="1200">
            <a:latin typeface="Times New Roman" panose="02020603050405020304" pitchFamily="18" charset="0"/>
            <a:cs typeface="Times New Roman" panose="02020603050405020304" pitchFamily="18" charset="0"/>
          </a:endParaRPr>
        </a:p>
      </dsp:txBody>
      <dsp:txXfrm>
        <a:off x="0" y="2627295"/>
        <a:ext cx="7868093" cy="1313246"/>
      </dsp:txXfrm>
    </dsp:sp>
    <dsp:sp modelId="{E085BE07-3CC4-4561-B46E-7B590BE3890C}">
      <dsp:nvSpPr>
        <dsp:cNvPr id="0" name=""/>
        <dsp:cNvSpPr/>
      </dsp:nvSpPr>
      <dsp:spPr>
        <a:xfrm>
          <a:off x="0" y="3940541"/>
          <a:ext cx="7868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8EB63-DAA3-493B-8613-0794C58E8A2C}">
      <dsp:nvSpPr>
        <dsp:cNvPr id="0" name=""/>
        <dsp:cNvSpPr/>
      </dsp:nvSpPr>
      <dsp:spPr>
        <a:xfrm>
          <a:off x="0" y="3940541"/>
          <a:ext cx="7868093" cy="13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BR" sz="2700" b="0" i="0" kern="1200" dirty="0">
              <a:latin typeface="Times New Roman" panose="02020603050405020304" pitchFamily="18" charset="0"/>
              <a:cs typeface="Times New Roman" panose="02020603050405020304" pitchFamily="18" charset="0"/>
            </a:rPr>
            <a:t>741 - Contribuinte individual - Microempreendedor individual –</a:t>
          </a:r>
          <a:r>
            <a:rPr lang="pt-BR" sz="2700" b="1" i="0" kern="1200" dirty="0">
              <a:solidFill>
                <a:srgbClr val="FF0000"/>
              </a:solidFill>
              <a:latin typeface="Times New Roman" panose="02020603050405020304" pitchFamily="18" charset="0"/>
              <a:cs typeface="Times New Roman" panose="02020603050405020304" pitchFamily="18" charset="0"/>
            </a:rPr>
            <a:t>MEI *</a:t>
          </a:r>
          <a:endParaRPr lang="en-US" sz="2700" b="1" kern="1200" dirty="0">
            <a:solidFill>
              <a:srgbClr val="FF0000"/>
            </a:solidFill>
            <a:latin typeface="Times New Roman" panose="02020603050405020304" pitchFamily="18" charset="0"/>
            <a:cs typeface="Times New Roman" panose="02020603050405020304" pitchFamily="18" charset="0"/>
          </a:endParaRPr>
        </a:p>
      </dsp:txBody>
      <dsp:txXfrm>
        <a:off x="0" y="3940541"/>
        <a:ext cx="7868093" cy="1313246"/>
      </dsp:txXfrm>
    </dsp:sp>
    <dsp:sp modelId="{41723699-FC3F-407B-8EC7-F1B4163DEA48}">
      <dsp:nvSpPr>
        <dsp:cNvPr id="0" name=""/>
        <dsp:cNvSpPr/>
      </dsp:nvSpPr>
      <dsp:spPr>
        <a:xfrm>
          <a:off x="0" y="5253788"/>
          <a:ext cx="7868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4FAA7-4964-4E92-90E5-406B4D9EE499}">
      <dsp:nvSpPr>
        <dsp:cNvPr id="0" name=""/>
        <dsp:cNvSpPr/>
      </dsp:nvSpPr>
      <dsp:spPr>
        <a:xfrm>
          <a:off x="0" y="5253788"/>
          <a:ext cx="7868093" cy="131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BR" sz="2700" b="0" i="0" kern="1200" dirty="0">
              <a:latin typeface="Times New Roman" panose="02020603050405020304" pitchFamily="18" charset="0"/>
              <a:cs typeface="Times New Roman" panose="02020603050405020304" pitchFamily="18" charset="0"/>
            </a:rPr>
            <a:t>771 - Contribuinte individual - Membro de conselho tutelar, nos termos da Lei 8.069/1990</a:t>
          </a:r>
          <a:endParaRPr lang="en-US" sz="2700" kern="1200" dirty="0">
            <a:latin typeface="Times New Roman" panose="02020603050405020304" pitchFamily="18" charset="0"/>
            <a:cs typeface="Times New Roman" panose="02020603050405020304" pitchFamily="18" charset="0"/>
          </a:endParaRPr>
        </a:p>
      </dsp:txBody>
      <dsp:txXfrm>
        <a:off x="0" y="5253788"/>
        <a:ext cx="7868093" cy="1313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FB879-97EB-4B6F-8BBE-7523644BF4F8}">
      <dsp:nvSpPr>
        <dsp:cNvPr id="0" name=""/>
        <dsp:cNvSpPr/>
      </dsp:nvSpPr>
      <dsp:spPr>
        <a:xfrm>
          <a:off x="0" y="0"/>
          <a:ext cx="7573041" cy="5016757"/>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just" defTabSz="1111250">
            <a:lnSpc>
              <a:spcPct val="90000"/>
            </a:lnSpc>
            <a:spcBef>
              <a:spcPct val="0"/>
            </a:spcBef>
            <a:spcAft>
              <a:spcPct val="35000"/>
            </a:spcAft>
            <a:buNone/>
          </a:pPr>
          <a:r>
            <a:rPr lang="pt-BR" sz="2500" kern="1200" dirty="0">
              <a:solidFill>
                <a:schemeClr val="tx1"/>
              </a:solidFill>
              <a:latin typeface="Times New Roman" panose="02020603050405020304" pitchFamily="18" charset="0"/>
              <a:cs typeface="Times New Roman" panose="02020603050405020304" pitchFamily="18" charset="0"/>
            </a:rPr>
            <a:t>S-1200 : Envio de remuneração dos contribuintes individuais classificados nas categorias: </a:t>
          </a:r>
        </a:p>
        <a:p>
          <a:pPr marL="0" lvl="0" indent="0" algn="just" defTabSz="1111250">
            <a:lnSpc>
              <a:spcPct val="90000"/>
            </a:lnSpc>
            <a:spcBef>
              <a:spcPct val="0"/>
            </a:spcBef>
            <a:spcAft>
              <a:spcPct val="35000"/>
            </a:spcAft>
            <a:buNone/>
          </a:pPr>
          <a:r>
            <a:rPr lang="pt-BR" sz="2500" kern="1200" dirty="0">
              <a:solidFill>
                <a:schemeClr val="tx1"/>
              </a:solidFill>
              <a:latin typeface="Times New Roman" panose="02020603050405020304" pitchFamily="18" charset="0"/>
              <a:cs typeface="Times New Roman" panose="02020603050405020304" pitchFamily="18" charset="0"/>
            </a:rPr>
            <a:t>(701, 711, 712, 741, 751, 781, 903 e 904).</a:t>
          </a:r>
        </a:p>
        <a:p>
          <a:pPr marL="0" lvl="0" indent="0" algn="just" defTabSz="1111250">
            <a:lnSpc>
              <a:spcPct val="90000"/>
            </a:lnSpc>
            <a:spcBef>
              <a:spcPct val="0"/>
            </a:spcBef>
            <a:spcAft>
              <a:spcPct val="35000"/>
            </a:spcAft>
            <a:buNone/>
          </a:pPr>
          <a:r>
            <a:rPr lang="pt-BR" sz="2500" kern="1200" dirty="0">
              <a:solidFill>
                <a:schemeClr val="tx1"/>
              </a:solidFill>
              <a:latin typeface="Times New Roman" panose="02020603050405020304" pitchFamily="18" charset="0"/>
              <a:cs typeface="Times New Roman" panose="02020603050405020304" pitchFamily="18" charset="0"/>
            </a:rPr>
            <a:t>S-2300 : Já o cadastro do prévio do trabalhador  evento </a:t>
          </a:r>
        </a:p>
        <a:p>
          <a:pPr marL="0" lvl="0" indent="0" algn="just" defTabSz="1111250">
            <a:lnSpc>
              <a:spcPct val="90000"/>
            </a:lnSpc>
            <a:spcBef>
              <a:spcPct val="0"/>
            </a:spcBef>
            <a:spcAft>
              <a:spcPct val="35000"/>
            </a:spcAft>
            <a:buNone/>
          </a:pPr>
          <a:r>
            <a:rPr lang="pt-BR" sz="2500" kern="1200" dirty="0">
              <a:solidFill>
                <a:schemeClr val="tx1"/>
              </a:solidFill>
              <a:latin typeface="Times New Roman" panose="02020603050405020304" pitchFamily="18" charset="0"/>
              <a:cs typeface="Times New Roman" panose="02020603050405020304" pitchFamily="18" charset="0"/>
            </a:rPr>
            <a:t>TSVE – Início não é obrigatório. </a:t>
          </a:r>
          <a:endParaRPr lang="en-US" sz="2500" kern="1200" dirty="0">
            <a:solidFill>
              <a:schemeClr val="tx1"/>
            </a:solidFill>
            <a:latin typeface="Times New Roman" panose="02020603050405020304" pitchFamily="18" charset="0"/>
            <a:cs typeface="Times New Roman" panose="02020603050405020304" pitchFamily="18" charset="0"/>
          </a:endParaRPr>
        </a:p>
      </dsp:txBody>
      <dsp:txXfrm>
        <a:off x="0" y="0"/>
        <a:ext cx="7573041" cy="2709049"/>
      </dsp:txXfrm>
    </dsp:sp>
    <dsp:sp modelId="{22031854-F4E9-4325-B17A-EA135DE9DE54}">
      <dsp:nvSpPr>
        <dsp:cNvPr id="0" name=""/>
        <dsp:cNvSpPr/>
      </dsp:nvSpPr>
      <dsp:spPr>
        <a:xfrm>
          <a:off x="0" y="2608714"/>
          <a:ext cx="3786520" cy="2307708"/>
        </a:xfrm>
        <a:prstGeom prst="rect">
          <a:avLst/>
        </a:prstGeom>
        <a:solidFill>
          <a:schemeClr val="bg1">
            <a:lumMod val="85000"/>
            <a:alpha val="90000"/>
          </a:schemeClr>
        </a:solidFill>
        <a:ln w="12700"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62712" tIns="64770" rIns="362712" bIns="64770" numCol="1" spcCol="1270" anchor="ctr" anchorCtr="0">
          <a:noAutofit/>
        </a:bodyPr>
        <a:lstStyle/>
        <a:p>
          <a:pPr marL="0" lvl="0" indent="0" algn="ctr" defTabSz="2266950">
            <a:lnSpc>
              <a:spcPct val="90000"/>
            </a:lnSpc>
            <a:spcBef>
              <a:spcPct val="0"/>
            </a:spcBef>
            <a:spcAft>
              <a:spcPct val="35000"/>
            </a:spcAft>
            <a:buNone/>
          </a:pPr>
          <a:r>
            <a:rPr lang="pt-BR" sz="5100" kern="1200" dirty="0">
              <a:solidFill>
                <a:schemeClr val="tx1"/>
              </a:solidFill>
              <a:latin typeface="Times New Roman" panose="02020603050405020304" pitchFamily="18" charset="0"/>
              <a:cs typeface="Times New Roman" panose="02020603050405020304" pitchFamily="18" charset="0"/>
            </a:rPr>
            <a:t>S 1200 – Obrigatório</a:t>
          </a:r>
          <a:endParaRPr lang="en-US" sz="5100" kern="1200" dirty="0">
            <a:solidFill>
              <a:schemeClr val="tx1"/>
            </a:solidFill>
            <a:latin typeface="Times New Roman" panose="02020603050405020304" pitchFamily="18" charset="0"/>
            <a:cs typeface="Times New Roman" panose="02020603050405020304" pitchFamily="18" charset="0"/>
          </a:endParaRPr>
        </a:p>
      </dsp:txBody>
      <dsp:txXfrm>
        <a:off x="0" y="2608714"/>
        <a:ext cx="3786520" cy="2307708"/>
      </dsp:txXfrm>
    </dsp:sp>
    <dsp:sp modelId="{1C11827F-FE07-4FDD-AD3E-EB036709C6C6}">
      <dsp:nvSpPr>
        <dsp:cNvPr id="0" name=""/>
        <dsp:cNvSpPr/>
      </dsp:nvSpPr>
      <dsp:spPr>
        <a:xfrm>
          <a:off x="3786520" y="2608714"/>
          <a:ext cx="3786520" cy="2307708"/>
        </a:xfrm>
        <a:prstGeom prst="rect">
          <a:avLst/>
        </a:prstGeom>
        <a:solidFill>
          <a:schemeClr val="bg1">
            <a:lumMod val="85000"/>
            <a:alpha val="90000"/>
          </a:schemeClr>
        </a:solidFill>
        <a:ln w="9525" cap="flat" cmpd="sng" algn="ctr">
          <a:solidFill>
            <a:schemeClr val="tx1"/>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62712" tIns="64770" rIns="362712" bIns="64770" numCol="1" spcCol="1270" anchor="ctr" anchorCtr="0">
          <a:noAutofit/>
        </a:bodyPr>
        <a:lstStyle/>
        <a:p>
          <a:pPr marL="0" lvl="0" indent="0" algn="ctr" defTabSz="2266950">
            <a:lnSpc>
              <a:spcPct val="90000"/>
            </a:lnSpc>
            <a:spcBef>
              <a:spcPct val="0"/>
            </a:spcBef>
            <a:spcAft>
              <a:spcPct val="35000"/>
            </a:spcAft>
            <a:buNone/>
          </a:pPr>
          <a:r>
            <a:rPr lang="pt-BR" sz="5100" kern="1200" dirty="0">
              <a:solidFill>
                <a:schemeClr val="tx1"/>
              </a:solidFill>
              <a:latin typeface="Times New Roman" panose="02020603050405020304" pitchFamily="18" charset="0"/>
              <a:cs typeface="Times New Roman" panose="02020603050405020304" pitchFamily="18" charset="0"/>
            </a:rPr>
            <a:t>S 2300 - Facultativo</a:t>
          </a:r>
          <a:endParaRPr lang="en-US" sz="5100" kern="1200" dirty="0">
            <a:solidFill>
              <a:schemeClr val="tx1"/>
            </a:solidFill>
            <a:latin typeface="Times New Roman" panose="02020603050405020304" pitchFamily="18" charset="0"/>
            <a:cs typeface="Times New Roman" panose="02020603050405020304" pitchFamily="18" charset="0"/>
          </a:endParaRPr>
        </a:p>
      </dsp:txBody>
      <dsp:txXfrm>
        <a:off x="3786520" y="2608714"/>
        <a:ext cx="3786520" cy="2307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1B916-99AF-4A61-926F-99FD414EFF4A}">
      <dsp:nvSpPr>
        <dsp:cNvPr id="0" name=""/>
        <dsp:cNvSpPr/>
      </dsp:nvSpPr>
      <dsp:spPr>
        <a:xfrm>
          <a:off x="0" y="289508"/>
          <a:ext cx="6263640" cy="242683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latin typeface="Times New Roman" panose="02020603050405020304" pitchFamily="18" charset="0"/>
              <a:cs typeface="Times New Roman" panose="02020603050405020304" pitchFamily="18" charset="0"/>
            </a:rPr>
            <a:t>Quem está obrigado</a:t>
          </a:r>
          <a:r>
            <a:rPr lang="pt-BR" sz="2500" kern="1200" dirty="0">
              <a:latin typeface="Times New Roman" panose="02020603050405020304" pitchFamily="18" charset="0"/>
              <a:cs typeface="Times New Roman" panose="02020603050405020304" pitchFamily="18" charset="0"/>
            </a:rPr>
            <a:t>: Todos os órgãos públicos responsáveis pela administração dos benefícios aqui destacados.  </a:t>
          </a:r>
          <a:endParaRPr lang="en-US" sz="2500" kern="1200" dirty="0">
            <a:latin typeface="Times New Roman" panose="02020603050405020304" pitchFamily="18" charset="0"/>
            <a:cs typeface="Times New Roman" panose="02020603050405020304" pitchFamily="18" charset="0"/>
          </a:endParaRPr>
        </a:p>
      </dsp:txBody>
      <dsp:txXfrm>
        <a:off x="118468" y="407976"/>
        <a:ext cx="6026704" cy="2189899"/>
      </dsp:txXfrm>
    </dsp:sp>
    <dsp:sp modelId="{A21D4E6E-A2A3-4CF0-B1FC-5194D5FC074F}">
      <dsp:nvSpPr>
        <dsp:cNvPr id="0" name=""/>
        <dsp:cNvSpPr/>
      </dsp:nvSpPr>
      <dsp:spPr>
        <a:xfrm>
          <a:off x="0" y="2788343"/>
          <a:ext cx="6263640" cy="242683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latin typeface="Times New Roman" panose="02020603050405020304" pitchFamily="18" charset="0"/>
              <a:cs typeface="Times New Roman" panose="02020603050405020304" pitchFamily="18" charset="0"/>
            </a:rPr>
            <a:t>Prazo de envio</a:t>
          </a:r>
          <a:r>
            <a:rPr lang="pt-BR" sz="2500" kern="1200" dirty="0">
              <a:latin typeface="Times New Roman" panose="02020603050405020304" pitchFamily="18" charset="0"/>
              <a:cs typeface="Times New Roman" panose="02020603050405020304" pitchFamily="18" charset="0"/>
            </a:rPr>
            <a:t>: até o dia 15 (quinze) do mês subsequente ao mês de referência do evento, exceto no caso de evento referente a período de apuração anual (13º salário), caso em que deve ser transmitido até o dia 20 do mês de dezembro do ano a que se refere. </a:t>
          </a:r>
          <a:endParaRPr lang="en-US" sz="2500" kern="1200" dirty="0">
            <a:latin typeface="Times New Roman" panose="02020603050405020304" pitchFamily="18" charset="0"/>
            <a:cs typeface="Times New Roman" panose="02020603050405020304" pitchFamily="18" charset="0"/>
          </a:endParaRPr>
        </a:p>
      </dsp:txBody>
      <dsp:txXfrm>
        <a:off x="118468" y="2906811"/>
        <a:ext cx="6026704" cy="2189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6DA29-9771-490A-92DD-3731FBECAEAF}">
      <dsp:nvSpPr>
        <dsp:cNvPr id="0" name=""/>
        <dsp:cNvSpPr/>
      </dsp:nvSpPr>
      <dsp:spPr>
        <a:xfrm>
          <a:off x="0" y="2885"/>
          <a:ext cx="74122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F75A8-1BEC-40FF-A583-DA3F35D9B440}">
      <dsp:nvSpPr>
        <dsp:cNvPr id="0" name=""/>
        <dsp:cNvSpPr/>
      </dsp:nvSpPr>
      <dsp:spPr>
        <a:xfrm>
          <a:off x="0" y="2885"/>
          <a:ext cx="7412281" cy="1968003"/>
        </a:xfrm>
        <a:prstGeom prst="rect">
          <a:avLst/>
        </a:prstGeom>
        <a:noFill/>
        <a:ln>
          <a:noFill/>
        </a:ln>
        <a:effectLst/>
        <a:scene3d>
          <a:camera prst="orthographicFront">
            <a:rot lat="0" lon="0" rev="0"/>
          </a:camera>
          <a:lightRig rig="balanced" dir="t">
            <a:rot lat="0" lon="0" rev="8700000"/>
          </a:lightRig>
        </a:scene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pt-BR" sz="2300" b="0" kern="1200">
              <a:solidFill>
                <a:srgbClr val="002060"/>
              </a:solidFill>
              <a:latin typeface="Times New Roman" panose="02020603050405020304" pitchFamily="18" charset="0"/>
              <a:cs typeface="Times New Roman" panose="02020603050405020304" pitchFamily="18" charset="0"/>
            </a:rPr>
            <a:t>a) a empresa adquirente, consumidora ou consignatária ou a cooperativa quando adquire ou recebe em consignação produtos rurais de pessoa física ou de segurado especial, independentemente dessas operações terem sido realizadas diretamente com o produtor ou com intermediário pessoa física, ainda que a produção rural adquirida seja isenta; </a:t>
          </a:r>
          <a:endParaRPr lang="en-US" sz="2300" b="0" kern="1200">
            <a:solidFill>
              <a:srgbClr val="002060"/>
            </a:solidFill>
            <a:latin typeface="Times New Roman" panose="02020603050405020304" pitchFamily="18" charset="0"/>
            <a:cs typeface="Times New Roman" panose="02020603050405020304" pitchFamily="18" charset="0"/>
          </a:endParaRPr>
        </a:p>
      </dsp:txBody>
      <dsp:txXfrm>
        <a:off x="0" y="2885"/>
        <a:ext cx="7412281" cy="1968003"/>
      </dsp:txXfrm>
    </dsp:sp>
    <dsp:sp modelId="{B893CF48-A6E5-4416-9774-AF89C5E9616C}">
      <dsp:nvSpPr>
        <dsp:cNvPr id="0" name=""/>
        <dsp:cNvSpPr/>
      </dsp:nvSpPr>
      <dsp:spPr>
        <a:xfrm>
          <a:off x="0" y="1970889"/>
          <a:ext cx="74122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9D931-A31C-456D-9152-7DAA60E11904}">
      <dsp:nvSpPr>
        <dsp:cNvPr id="0" name=""/>
        <dsp:cNvSpPr/>
      </dsp:nvSpPr>
      <dsp:spPr>
        <a:xfrm>
          <a:off x="0" y="1970889"/>
          <a:ext cx="7412281" cy="1968003"/>
        </a:xfrm>
        <a:prstGeom prst="rect">
          <a:avLst/>
        </a:prstGeom>
        <a:noFill/>
        <a:ln>
          <a:noFill/>
        </a:ln>
        <a:effectLst/>
        <a:scene3d>
          <a:camera prst="orthographicFront">
            <a:rot lat="0" lon="0" rev="0"/>
          </a:camera>
          <a:lightRig rig="balanced" dir="t">
            <a:rot lat="0" lon="0" rev="8700000"/>
          </a:lightRig>
        </a:scene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endParaRPr lang="pt-BR" sz="2300" b="0" kern="1200" dirty="0">
            <a:solidFill>
              <a:srgbClr val="002060"/>
            </a:solidFill>
            <a:latin typeface="Times New Roman" panose="02020603050405020304" pitchFamily="18" charset="0"/>
            <a:cs typeface="Times New Roman" panose="02020603050405020304" pitchFamily="18" charset="0"/>
          </a:endParaRPr>
        </a:p>
        <a:p>
          <a:pPr marL="0" lvl="0" indent="0" algn="just" defTabSz="1022350">
            <a:lnSpc>
              <a:spcPct val="90000"/>
            </a:lnSpc>
            <a:spcBef>
              <a:spcPct val="0"/>
            </a:spcBef>
            <a:spcAft>
              <a:spcPct val="35000"/>
            </a:spcAft>
            <a:buNone/>
          </a:pPr>
          <a:r>
            <a:rPr lang="pt-BR" sz="2300" b="0" kern="1200" dirty="0">
              <a:solidFill>
                <a:srgbClr val="002060"/>
              </a:solidFill>
              <a:latin typeface="Times New Roman" panose="02020603050405020304" pitchFamily="18" charset="0"/>
              <a:cs typeface="Times New Roman" panose="02020603050405020304" pitchFamily="18" charset="0"/>
            </a:rPr>
            <a:t>b) pessoa física não produtora rural que adquire produção de produtor rural pessoa física ou de segurado especial para venda, no varejo, a consumidor final pessoa física, ainda que a produção rural adquirida seja isenta; e </a:t>
          </a:r>
          <a:endParaRPr lang="en-US" sz="2300" b="0" kern="1200" dirty="0">
            <a:solidFill>
              <a:srgbClr val="002060"/>
            </a:solidFill>
            <a:latin typeface="Times New Roman" panose="02020603050405020304" pitchFamily="18" charset="0"/>
            <a:cs typeface="Times New Roman" panose="02020603050405020304" pitchFamily="18" charset="0"/>
          </a:endParaRPr>
        </a:p>
      </dsp:txBody>
      <dsp:txXfrm>
        <a:off x="0" y="1970889"/>
        <a:ext cx="7412281" cy="1968003"/>
      </dsp:txXfrm>
    </dsp:sp>
    <dsp:sp modelId="{6B542C7E-971D-4B24-A067-2AACA119DACE}">
      <dsp:nvSpPr>
        <dsp:cNvPr id="0" name=""/>
        <dsp:cNvSpPr/>
      </dsp:nvSpPr>
      <dsp:spPr>
        <a:xfrm>
          <a:off x="0" y="3938893"/>
          <a:ext cx="74122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E32F2-F264-4FE6-BF9E-A49D2DD6A99A}">
      <dsp:nvSpPr>
        <dsp:cNvPr id="0" name=""/>
        <dsp:cNvSpPr/>
      </dsp:nvSpPr>
      <dsp:spPr>
        <a:xfrm>
          <a:off x="0" y="3938893"/>
          <a:ext cx="7412281" cy="1968003"/>
        </a:xfrm>
        <a:prstGeom prst="rect">
          <a:avLst/>
        </a:prstGeom>
        <a:noFill/>
        <a:ln>
          <a:noFill/>
        </a:ln>
        <a:effectLst/>
        <a:scene3d>
          <a:camera prst="orthographicFront">
            <a:rot lat="0" lon="0" rev="0"/>
          </a:camera>
          <a:lightRig rig="balanced" dir="t">
            <a:rot lat="0" lon="0" rev="8700000"/>
          </a:lightRig>
        </a:scene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endParaRPr lang="pt-BR" sz="2300" b="0" kern="1200" dirty="0">
            <a:solidFill>
              <a:srgbClr val="002060"/>
            </a:solidFill>
            <a:latin typeface="Times New Roman" panose="02020603050405020304" pitchFamily="18" charset="0"/>
            <a:cs typeface="Times New Roman" panose="02020603050405020304" pitchFamily="18" charset="0"/>
          </a:endParaRPr>
        </a:p>
        <a:p>
          <a:pPr marL="0" lvl="0" indent="0" algn="just" defTabSz="1022350">
            <a:lnSpc>
              <a:spcPct val="90000"/>
            </a:lnSpc>
            <a:spcBef>
              <a:spcPct val="0"/>
            </a:spcBef>
            <a:spcAft>
              <a:spcPct val="35000"/>
            </a:spcAft>
            <a:buNone/>
          </a:pPr>
          <a:r>
            <a:rPr lang="pt-BR" sz="2300" b="0" kern="1200" dirty="0">
              <a:solidFill>
                <a:srgbClr val="002060"/>
              </a:solidFill>
              <a:latin typeface="Times New Roman" panose="02020603050405020304" pitchFamily="18" charset="0"/>
              <a:cs typeface="Times New Roman" panose="02020603050405020304" pitchFamily="18" charset="0"/>
            </a:rPr>
            <a:t>c) entidade executora do Programa de Aquisição de Alimentos (PAA) quando efetuar a aquisição de produtos rurais no âmbito do PAA, de produtor rural pessoa física ou pessoa jurídica, ainda que a produção rural adquirida seja isenta</a:t>
          </a:r>
          <a:endParaRPr lang="en-US" sz="2300" b="0" kern="1200" dirty="0">
            <a:solidFill>
              <a:srgbClr val="002060"/>
            </a:solidFill>
            <a:latin typeface="Times New Roman" panose="02020603050405020304" pitchFamily="18" charset="0"/>
            <a:cs typeface="Times New Roman" panose="02020603050405020304" pitchFamily="18" charset="0"/>
          </a:endParaRPr>
        </a:p>
      </dsp:txBody>
      <dsp:txXfrm>
        <a:off x="0" y="3938893"/>
        <a:ext cx="7412281" cy="1968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0CC1-6354-4258-9359-B8DA7D6AFF28}">
      <dsp:nvSpPr>
        <dsp:cNvPr id="0" name=""/>
        <dsp:cNvSpPr/>
      </dsp:nvSpPr>
      <dsp:spPr>
        <a:xfrm>
          <a:off x="5740997" y="416708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4200243"/>
        <a:ext cx="25119" cy="25119"/>
      </dsp:txXfrm>
    </dsp:sp>
    <dsp:sp modelId="{375A2358-27BE-41FB-BA07-E02AF984AC4C}">
      <dsp:nvSpPr>
        <dsp:cNvPr id="0" name=""/>
        <dsp:cNvSpPr/>
      </dsp:nvSpPr>
      <dsp:spPr>
        <a:xfrm>
          <a:off x="2373440" y="2377141"/>
          <a:ext cx="855569" cy="1835661"/>
        </a:xfrm>
        <a:custGeom>
          <a:avLst/>
          <a:gdLst/>
          <a:ahLst/>
          <a:cxnLst/>
          <a:rect l="0" t="0" r="0" b="0"/>
          <a:pathLst>
            <a:path>
              <a:moveTo>
                <a:pt x="0" y="0"/>
              </a:moveTo>
              <a:lnTo>
                <a:pt x="427784" y="0"/>
              </a:lnTo>
              <a:lnTo>
                <a:pt x="427784" y="1835661"/>
              </a:lnTo>
              <a:lnTo>
                <a:pt x="855569" y="1835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0593" y="3244341"/>
        <a:ext cx="101262" cy="101262"/>
      </dsp:txXfrm>
    </dsp:sp>
    <dsp:sp modelId="{33833449-56CF-46A8-AEA9-342F5C198E4B}">
      <dsp:nvSpPr>
        <dsp:cNvPr id="0" name=""/>
        <dsp:cNvSpPr/>
      </dsp:nvSpPr>
      <dsp:spPr>
        <a:xfrm>
          <a:off x="5740997" y="3209771"/>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242931"/>
        <a:ext cx="25119" cy="25119"/>
      </dsp:txXfrm>
    </dsp:sp>
    <dsp:sp modelId="{A3AA6EE9-192B-4063-B332-537E228D4DF9}">
      <dsp:nvSpPr>
        <dsp:cNvPr id="0" name=""/>
        <dsp:cNvSpPr/>
      </dsp:nvSpPr>
      <dsp:spPr>
        <a:xfrm>
          <a:off x="2373440" y="2377141"/>
          <a:ext cx="855569" cy="878349"/>
        </a:xfrm>
        <a:custGeom>
          <a:avLst/>
          <a:gdLst/>
          <a:ahLst/>
          <a:cxnLst/>
          <a:rect l="0" t="0" r="0" b="0"/>
          <a:pathLst>
            <a:path>
              <a:moveTo>
                <a:pt x="0" y="0"/>
              </a:moveTo>
              <a:lnTo>
                <a:pt x="427784" y="0"/>
              </a:lnTo>
              <a:lnTo>
                <a:pt x="427784" y="878349"/>
              </a:lnTo>
              <a:lnTo>
                <a:pt x="855569" y="878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0570" y="2785662"/>
        <a:ext cx="61308" cy="61308"/>
      </dsp:txXfrm>
    </dsp:sp>
    <dsp:sp modelId="{72A7D75A-C4CB-42EA-A7C4-E1EE63E5C3E0}">
      <dsp:nvSpPr>
        <dsp:cNvPr id="0" name=""/>
        <dsp:cNvSpPr/>
      </dsp:nvSpPr>
      <dsp:spPr>
        <a:xfrm>
          <a:off x="5740997" y="2252458"/>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2285618"/>
        <a:ext cx="25119" cy="25119"/>
      </dsp:txXfrm>
    </dsp:sp>
    <dsp:sp modelId="{D0ED70BF-A5AB-427C-A77B-0FF7612EB823}">
      <dsp:nvSpPr>
        <dsp:cNvPr id="0" name=""/>
        <dsp:cNvSpPr/>
      </dsp:nvSpPr>
      <dsp:spPr>
        <a:xfrm>
          <a:off x="2373440" y="2252458"/>
          <a:ext cx="855569" cy="91440"/>
        </a:xfrm>
        <a:custGeom>
          <a:avLst/>
          <a:gdLst/>
          <a:ahLst/>
          <a:cxnLst/>
          <a:rect l="0" t="0" r="0" b="0"/>
          <a:pathLst>
            <a:path>
              <a:moveTo>
                <a:pt x="0" y="124683"/>
              </a:moveTo>
              <a:lnTo>
                <a:pt x="427784" y="124683"/>
              </a:lnTo>
              <a:lnTo>
                <a:pt x="427784" y="45720"/>
              </a:lnTo>
              <a:lnTo>
                <a:pt x="85556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744" y="2276698"/>
        <a:ext cx="42960" cy="42960"/>
      </dsp:txXfrm>
    </dsp:sp>
    <dsp:sp modelId="{48673BF0-04FA-4B94-A4D4-8339622A0CFC}">
      <dsp:nvSpPr>
        <dsp:cNvPr id="0" name=""/>
        <dsp:cNvSpPr/>
      </dsp:nvSpPr>
      <dsp:spPr>
        <a:xfrm>
          <a:off x="5740997" y="1295145"/>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1328306"/>
        <a:ext cx="25119" cy="25119"/>
      </dsp:txXfrm>
    </dsp:sp>
    <dsp:sp modelId="{BF086575-F3E9-4722-AC81-57E973E37B05}">
      <dsp:nvSpPr>
        <dsp:cNvPr id="0" name=""/>
        <dsp:cNvSpPr/>
      </dsp:nvSpPr>
      <dsp:spPr>
        <a:xfrm>
          <a:off x="2373440" y="1340865"/>
          <a:ext cx="855569" cy="1036275"/>
        </a:xfrm>
        <a:custGeom>
          <a:avLst/>
          <a:gdLst/>
          <a:ahLst/>
          <a:cxnLst/>
          <a:rect l="0" t="0" r="0" b="0"/>
          <a:pathLst>
            <a:path>
              <a:moveTo>
                <a:pt x="0" y="1036275"/>
              </a:moveTo>
              <a:lnTo>
                <a:pt x="427784" y="1036275"/>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7629" y="1825408"/>
        <a:ext cx="67191" cy="67191"/>
      </dsp:txXfrm>
    </dsp:sp>
    <dsp:sp modelId="{6254E82D-3969-4BCE-8608-F6C6D62FDB14}">
      <dsp:nvSpPr>
        <dsp:cNvPr id="0" name=""/>
        <dsp:cNvSpPr/>
      </dsp:nvSpPr>
      <dsp:spPr>
        <a:xfrm>
          <a:off x="5740997" y="33783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70993"/>
        <a:ext cx="25119" cy="25119"/>
      </dsp:txXfrm>
    </dsp:sp>
    <dsp:sp modelId="{519818D9-CC24-4C1E-89C2-7E4642BBF5D4}">
      <dsp:nvSpPr>
        <dsp:cNvPr id="0" name=""/>
        <dsp:cNvSpPr/>
      </dsp:nvSpPr>
      <dsp:spPr>
        <a:xfrm>
          <a:off x="2373440" y="383553"/>
          <a:ext cx="855569" cy="1993588"/>
        </a:xfrm>
        <a:custGeom>
          <a:avLst/>
          <a:gdLst/>
          <a:ahLst/>
          <a:cxnLst/>
          <a:rect l="0" t="0" r="0" b="0"/>
          <a:pathLst>
            <a:path>
              <a:moveTo>
                <a:pt x="0" y="1993588"/>
              </a:moveTo>
              <a:lnTo>
                <a:pt x="427784" y="1993588"/>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46989" y="1326111"/>
        <a:ext cx="108471" cy="108471"/>
      </dsp:txXfrm>
    </dsp:sp>
    <dsp:sp modelId="{FE4C21A2-9301-4936-A5AB-7CEACF1D9E97}">
      <dsp:nvSpPr>
        <dsp:cNvPr id="0" name=""/>
        <dsp:cNvSpPr/>
      </dsp:nvSpPr>
      <dsp:spPr>
        <a:xfrm rot="16200000">
          <a:off x="-125152" y="1893943"/>
          <a:ext cx="4030789" cy="966395"/>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DCTF WEB</a:t>
          </a:r>
        </a:p>
      </dsp:txBody>
      <dsp:txXfrm>
        <a:off x="-125152" y="1893943"/>
        <a:ext cx="4030789" cy="966395"/>
      </dsp:txXfrm>
    </dsp:sp>
    <dsp:sp modelId="{2DD45D01-00B4-40F7-A077-C1EAC2D501B5}">
      <dsp:nvSpPr>
        <dsp:cNvPr id="0" name=""/>
        <dsp:cNvSpPr/>
      </dsp:nvSpPr>
      <dsp:spPr>
        <a:xfrm>
          <a:off x="3229009" y="628"/>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S-5001 INSS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628"/>
        <a:ext cx="2511988" cy="765850"/>
      </dsp:txXfrm>
    </dsp:sp>
    <dsp:sp modelId="{8317DBDA-4740-45D4-9EF1-4C1ABEC5F1DF}">
      <dsp:nvSpPr>
        <dsp:cNvPr id="0" name=""/>
        <dsp:cNvSpPr/>
      </dsp:nvSpPr>
      <dsp:spPr>
        <a:xfrm>
          <a:off x="6243395" y="628"/>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628"/>
        <a:ext cx="2511988" cy="765850"/>
      </dsp:txXfrm>
    </dsp:sp>
    <dsp:sp modelId="{36A3721B-4E02-482D-85C4-B57E29408E2B}">
      <dsp:nvSpPr>
        <dsp:cNvPr id="0" name=""/>
        <dsp:cNvSpPr/>
      </dsp:nvSpPr>
      <dsp:spPr>
        <a:xfrm>
          <a:off x="3229009" y="957940"/>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S-5002 IRRF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957940"/>
        <a:ext cx="2511988" cy="765850"/>
      </dsp:txXfrm>
    </dsp:sp>
    <dsp:sp modelId="{3C3024CA-05EE-44E3-801C-7DBE361663F5}">
      <dsp:nvSpPr>
        <dsp:cNvPr id="0" name=""/>
        <dsp:cNvSpPr/>
      </dsp:nvSpPr>
      <dsp:spPr>
        <a:xfrm>
          <a:off x="6243395" y="957940"/>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- 1210</a:t>
          </a:r>
        </a:p>
      </dsp:txBody>
      <dsp:txXfrm>
        <a:off x="6243395" y="957940"/>
        <a:ext cx="2511988" cy="765850"/>
      </dsp:txXfrm>
    </dsp:sp>
    <dsp:sp modelId="{0236463A-4E17-4304-9FDA-5146B02E8FE2}">
      <dsp:nvSpPr>
        <dsp:cNvPr id="0" name=""/>
        <dsp:cNvSpPr/>
      </dsp:nvSpPr>
      <dsp:spPr>
        <a:xfrm>
          <a:off x="3229009"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S-5003 FGTS </a:t>
          </a:r>
          <a:r>
            <a:rPr lang="en-US" sz="2300" b="0" kern="1200" dirty="0" err="1">
              <a:solidFill>
                <a:schemeClr val="tx1"/>
              </a:solidFill>
              <a:latin typeface="Times New Roman" panose="02020603050405020304" pitchFamily="18" charset="0"/>
              <a:cs typeface="Times New Roman" panose="02020603050405020304" pitchFamily="18" charset="0"/>
            </a:rPr>
            <a:t>Trabalhador</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1915253"/>
        <a:ext cx="2511988" cy="765850"/>
      </dsp:txXfrm>
    </dsp:sp>
    <dsp:sp modelId="{03812411-F4C0-46D2-A50E-7D09108BB1D3}">
      <dsp:nvSpPr>
        <dsp:cNvPr id="0" name=""/>
        <dsp:cNvSpPr/>
      </dsp:nvSpPr>
      <dsp:spPr>
        <a:xfrm>
          <a:off x="6243395"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1915253"/>
        <a:ext cx="2511988" cy="765850"/>
      </dsp:txXfrm>
    </dsp:sp>
    <dsp:sp modelId="{E219B199-65A4-43FE-8D64-95BA59DC8C17}">
      <dsp:nvSpPr>
        <dsp:cNvPr id="0" name=""/>
        <dsp:cNvSpPr/>
      </dsp:nvSpPr>
      <dsp:spPr>
        <a:xfrm>
          <a:off x="3229009" y="2872566"/>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S-5011 INSS </a:t>
          </a:r>
          <a:r>
            <a:rPr lang="en-US" sz="2300" b="0" kern="1200" dirty="0" err="1">
              <a:solidFill>
                <a:schemeClr val="bg1"/>
              </a:solidFill>
              <a:latin typeface="Times New Roman" panose="02020603050405020304" pitchFamily="18" charset="0"/>
              <a:cs typeface="Times New Roman" panose="02020603050405020304" pitchFamily="18" charset="0"/>
            </a:rPr>
            <a:t>Empresa</a:t>
          </a:r>
          <a:r>
            <a:rPr lang="en-US" sz="2300" b="0" kern="1200" dirty="0">
              <a:solidFill>
                <a:schemeClr val="bg1"/>
              </a:solidFill>
              <a:latin typeface="Times New Roman" panose="02020603050405020304" pitchFamily="18" charset="0"/>
              <a:cs typeface="Times New Roman" panose="02020603050405020304" pitchFamily="18" charset="0"/>
            </a:rPr>
            <a:t> </a:t>
          </a:r>
        </a:p>
      </dsp:txBody>
      <dsp:txXfrm>
        <a:off x="3229009" y="2872566"/>
        <a:ext cx="2511988" cy="765850"/>
      </dsp:txXfrm>
    </dsp:sp>
    <dsp:sp modelId="{EA57A6E1-A3DA-47CB-93DA-C6232EC08151}">
      <dsp:nvSpPr>
        <dsp:cNvPr id="0" name=""/>
        <dsp:cNvSpPr/>
      </dsp:nvSpPr>
      <dsp:spPr>
        <a:xfrm>
          <a:off x="6243395" y="2872566"/>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- 1299</a:t>
          </a:r>
        </a:p>
      </dsp:txBody>
      <dsp:txXfrm>
        <a:off x="6243395" y="2872566"/>
        <a:ext cx="2511988" cy="765850"/>
      </dsp:txXfrm>
    </dsp:sp>
    <dsp:sp modelId="{B7D87393-7E3D-4394-A6DD-F112FA914952}">
      <dsp:nvSpPr>
        <dsp:cNvPr id="0" name=""/>
        <dsp:cNvSpPr/>
      </dsp:nvSpPr>
      <dsp:spPr>
        <a:xfrm>
          <a:off x="3229009"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S-5013 FGTS </a:t>
          </a:r>
          <a:r>
            <a:rPr lang="en-US" sz="2300" b="0" kern="1200" dirty="0" err="1">
              <a:solidFill>
                <a:schemeClr val="tx1"/>
              </a:solidFill>
              <a:latin typeface="Times New Roman" panose="02020603050405020304" pitchFamily="18" charset="0"/>
              <a:cs typeface="Times New Roman" panose="02020603050405020304" pitchFamily="18" charset="0"/>
            </a:rPr>
            <a:t>por</a:t>
          </a:r>
          <a:r>
            <a:rPr lang="en-US" sz="2300" b="0" kern="1200" dirty="0">
              <a:solidFill>
                <a:schemeClr val="tx1"/>
              </a:solidFill>
              <a:latin typeface="Times New Roman" panose="02020603050405020304" pitchFamily="18" charset="0"/>
              <a:cs typeface="Times New Roman" panose="02020603050405020304" pitchFamily="18" charset="0"/>
            </a:rPr>
            <a:t> </a:t>
          </a:r>
          <a:r>
            <a:rPr lang="en-US" sz="2300" b="0" kern="1200" dirty="0" err="1">
              <a:solidFill>
                <a:schemeClr val="tx1"/>
              </a:solidFill>
              <a:latin typeface="Times New Roman" panose="02020603050405020304" pitchFamily="18" charset="0"/>
              <a:cs typeface="Times New Roman" panose="02020603050405020304" pitchFamily="18" charset="0"/>
            </a:rPr>
            <a:t>empresa</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3829878"/>
        <a:ext cx="2511988" cy="765850"/>
      </dsp:txXfrm>
    </dsp:sp>
    <dsp:sp modelId="{7D46A6EC-2A18-4F41-9AC7-323447458EE5}">
      <dsp:nvSpPr>
        <dsp:cNvPr id="0" name=""/>
        <dsp:cNvSpPr/>
      </dsp:nvSpPr>
      <dsp:spPr>
        <a:xfrm>
          <a:off x="6243395"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3829878"/>
        <a:ext cx="2511988" cy="765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A20C2-F950-4FEB-B69C-86E186FC3513}">
      <dsp:nvSpPr>
        <dsp:cNvPr id="0" name=""/>
        <dsp:cNvSpPr/>
      </dsp:nvSpPr>
      <dsp:spPr>
        <a:xfrm>
          <a:off x="2011476"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214659" y="1346842"/>
        <a:ext cx="22998" cy="4604"/>
      </dsp:txXfrm>
    </dsp:sp>
    <dsp:sp modelId="{ACD26DF6-238A-474C-98C9-E6045352B6D1}">
      <dsp:nvSpPr>
        <dsp:cNvPr id="0" name=""/>
        <dsp:cNvSpPr/>
      </dsp:nvSpPr>
      <dsp:spPr>
        <a:xfrm>
          <a:off x="13434" y="749192"/>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R-1000 -Informações do contribuinte</a:t>
          </a:r>
        </a:p>
      </dsp:txBody>
      <dsp:txXfrm>
        <a:off x="13434" y="749192"/>
        <a:ext cx="1999842" cy="1199905"/>
      </dsp:txXfrm>
    </dsp:sp>
    <dsp:sp modelId="{EA37E986-0805-417D-A04C-0E99EC63FF28}">
      <dsp:nvSpPr>
        <dsp:cNvPr id="0" name=""/>
        <dsp:cNvSpPr/>
      </dsp:nvSpPr>
      <dsp:spPr>
        <a:xfrm>
          <a:off x="4471282"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4674465" y="1346842"/>
        <a:ext cx="22998" cy="4604"/>
      </dsp:txXfrm>
    </dsp:sp>
    <dsp:sp modelId="{15F253D2-7A3B-4FE6-AB45-F81588F19D33}">
      <dsp:nvSpPr>
        <dsp:cNvPr id="0" name=""/>
        <dsp:cNvSpPr/>
      </dsp:nvSpPr>
      <dsp:spPr>
        <a:xfrm>
          <a:off x="2473240" y="749192"/>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R-1070 -Tabela de processos administrativos/judiciais</a:t>
          </a:r>
        </a:p>
      </dsp:txBody>
      <dsp:txXfrm>
        <a:off x="2473240" y="749192"/>
        <a:ext cx="1999842" cy="1199905"/>
      </dsp:txXfrm>
    </dsp:sp>
    <dsp:sp modelId="{7BAA479F-16F5-4A8E-839A-0FA7C79DD8A3}">
      <dsp:nvSpPr>
        <dsp:cNvPr id="0" name=""/>
        <dsp:cNvSpPr/>
      </dsp:nvSpPr>
      <dsp:spPr>
        <a:xfrm>
          <a:off x="6931088"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7134271" y="1346842"/>
        <a:ext cx="22998" cy="4604"/>
      </dsp:txXfrm>
    </dsp:sp>
    <dsp:sp modelId="{A6D25846-66C9-4CF5-8971-A162CC362065}">
      <dsp:nvSpPr>
        <dsp:cNvPr id="0" name=""/>
        <dsp:cNvSpPr/>
      </dsp:nvSpPr>
      <dsp:spPr>
        <a:xfrm>
          <a:off x="4933046" y="749192"/>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R-2010 -</a:t>
          </a:r>
          <a:r>
            <a:rPr lang="en-US" sz="1800" b="1" kern="1200" dirty="0" err="1">
              <a:latin typeface="Times New Roman" panose="02020603050405020304" pitchFamily="18" charset="0"/>
              <a:cs typeface="Times New Roman" panose="02020603050405020304" pitchFamily="18" charset="0"/>
            </a:rPr>
            <a:t>Retenção</a:t>
          </a:r>
          <a:r>
            <a:rPr lang="en-US" sz="1800" b="1" kern="1200" dirty="0">
              <a:latin typeface="Times New Roman" panose="02020603050405020304" pitchFamily="18" charset="0"/>
              <a:cs typeface="Times New Roman" panose="02020603050405020304" pitchFamily="18" charset="0"/>
            </a:rPr>
            <a:t> de  INSS 11% -</a:t>
          </a:r>
          <a:r>
            <a:rPr lang="en-US" sz="1800" b="1" kern="1200" dirty="0" err="1">
              <a:latin typeface="Times New Roman" panose="02020603050405020304" pitchFamily="18" charset="0"/>
              <a:cs typeface="Times New Roman" panose="02020603050405020304" pitchFamily="18" charset="0"/>
            </a:rPr>
            <a:t>serviços</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tomados</a:t>
          </a:r>
          <a:endParaRPr lang="en-US" sz="1800" b="1" kern="1200" dirty="0">
            <a:latin typeface="Times New Roman" panose="02020603050405020304" pitchFamily="18" charset="0"/>
            <a:cs typeface="Times New Roman" panose="02020603050405020304" pitchFamily="18" charset="0"/>
          </a:endParaRPr>
        </a:p>
      </dsp:txBody>
      <dsp:txXfrm>
        <a:off x="4933046" y="749192"/>
        <a:ext cx="1999842" cy="1199905"/>
      </dsp:txXfrm>
    </dsp:sp>
    <dsp:sp modelId="{E9ECA185-797D-442D-94FC-5D7D8613A7E0}">
      <dsp:nvSpPr>
        <dsp:cNvPr id="0" name=""/>
        <dsp:cNvSpPr/>
      </dsp:nvSpPr>
      <dsp:spPr>
        <a:xfrm>
          <a:off x="9390894" y="130342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9594077" y="1346842"/>
        <a:ext cx="22998" cy="4604"/>
      </dsp:txXfrm>
    </dsp:sp>
    <dsp:sp modelId="{2CC2CB36-A0B0-41C7-863C-EAC45F8CE35B}">
      <dsp:nvSpPr>
        <dsp:cNvPr id="0" name=""/>
        <dsp:cNvSpPr/>
      </dsp:nvSpPr>
      <dsp:spPr>
        <a:xfrm>
          <a:off x="7392852" y="749192"/>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R-2020 -</a:t>
          </a:r>
          <a:r>
            <a:rPr lang="en-US" sz="1800" b="0" kern="1200" dirty="0" err="1">
              <a:latin typeface="Times New Roman" panose="02020603050405020304" pitchFamily="18" charset="0"/>
              <a:cs typeface="Times New Roman" panose="02020603050405020304" pitchFamily="18" charset="0"/>
            </a:rPr>
            <a:t>Retenção</a:t>
          </a:r>
          <a:r>
            <a:rPr lang="en-US" sz="1800" b="0" kern="1200" dirty="0">
              <a:latin typeface="Times New Roman" panose="02020603050405020304" pitchFamily="18" charset="0"/>
              <a:cs typeface="Times New Roman" panose="02020603050405020304" pitchFamily="18" charset="0"/>
            </a:rPr>
            <a:t> de INSS 11% -</a:t>
          </a:r>
          <a:r>
            <a:rPr lang="en-US" sz="1800" b="0" kern="1200" dirty="0" err="1">
              <a:latin typeface="Times New Roman" panose="02020603050405020304" pitchFamily="18" charset="0"/>
              <a:cs typeface="Times New Roman" panose="02020603050405020304" pitchFamily="18" charset="0"/>
            </a:rPr>
            <a:t>serviços</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prestados</a:t>
          </a:r>
          <a:endParaRPr lang="en-US" sz="1800" b="0" kern="1200" dirty="0">
            <a:latin typeface="Times New Roman" panose="02020603050405020304" pitchFamily="18" charset="0"/>
            <a:cs typeface="Times New Roman" panose="02020603050405020304" pitchFamily="18" charset="0"/>
          </a:endParaRPr>
        </a:p>
      </dsp:txBody>
      <dsp:txXfrm>
        <a:off x="7392852" y="749192"/>
        <a:ext cx="1999842" cy="1199905"/>
      </dsp:txXfrm>
    </dsp:sp>
    <dsp:sp modelId="{EDD7A31E-15AB-4627-AEE2-14F413ACD2B9}">
      <dsp:nvSpPr>
        <dsp:cNvPr id="0" name=""/>
        <dsp:cNvSpPr/>
      </dsp:nvSpPr>
      <dsp:spPr>
        <a:xfrm>
          <a:off x="1013355" y="1947297"/>
          <a:ext cx="9839223" cy="429363"/>
        </a:xfrm>
        <a:custGeom>
          <a:avLst/>
          <a:gdLst/>
          <a:ahLst/>
          <a:cxnLst/>
          <a:rect l="0" t="0" r="0" b="0"/>
          <a:pathLst>
            <a:path>
              <a:moveTo>
                <a:pt x="9839223" y="0"/>
              </a:moveTo>
              <a:lnTo>
                <a:pt x="9839223" y="231781"/>
              </a:lnTo>
              <a:lnTo>
                <a:pt x="0" y="231781"/>
              </a:lnTo>
              <a:lnTo>
                <a:pt x="0" y="429363"/>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5686718" y="2159677"/>
        <a:ext cx="492498" cy="4604"/>
      </dsp:txXfrm>
    </dsp:sp>
    <dsp:sp modelId="{F27D5CD8-B6FB-4174-9501-71A6E513CB8E}">
      <dsp:nvSpPr>
        <dsp:cNvPr id="0" name=""/>
        <dsp:cNvSpPr/>
      </dsp:nvSpPr>
      <dsp:spPr>
        <a:xfrm>
          <a:off x="9852658" y="749192"/>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R-2030 -</a:t>
          </a:r>
          <a:r>
            <a:rPr lang="en-US" sz="1800" b="0" kern="1200" dirty="0" err="1">
              <a:latin typeface="Times New Roman" panose="02020603050405020304" pitchFamily="18" charset="0"/>
              <a:cs typeface="Times New Roman" panose="02020603050405020304" pitchFamily="18" charset="0"/>
            </a:rPr>
            <a:t>Recursos</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recebidos</a:t>
          </a:r>
          <a:r>
            <a:rPr lang="en-US" sz="1800" b="0" kern="1200" dirty="0">
              <a:latin typeface="Times New Roman" panose="02020603050405020304" pitchFamily="18" charset="0"/>
              <a:cs typeface="Times New Roman" panose="02020603050405020304" pitchFamily="18" charset="0"/>
            </a:rPr>
            <a:t> por </a:t>
          </a:r>
          <a:r>
            <a:rPr lang="en-US" sz="1800" b="0" kern="1200" dirty="0" err="1">
              <a:latin typeface="Times New Roman" panose="02020603050405020304" pitchFamily="18" charset="0"/>
              <a:cs typeface="Times New Roman" panose="02020603050405020304" pitchFamily="18" charset="0"/>
            </a:rPr>
            <a:t>associação</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desportiva</a:t>
          </a:r>
          <a:endParaRPr lang="en-US" sz="1800" b="0" kern="1200" dirty="0">
            <a:latin typeface="Times New Roman" panose="02020603050405020304" pitchFamily="18" charset="0"/>
            <a:cs typeface="Times New Roman" panose="02020603050405020304" pitchFamily="18" charset="0"/>
          </a:endParaRPr>
        </a:p>
      </dsp:txBody>
      <dsp:txXfrm>
        <a:off x="9852658" y="749192"/>
        <a:ext cx="1999842" cy="1199905"/>
      </dsp:txXfrm>
    </dsp:sp>
    <dsp:sp modelId="{1AF56429-258A-4D01-A3AB-F966579F2D01}">
      <dsp:nvSpPr>
        <dsp:cNvPr id="0" name=""/>
        <dsp:cNvSpPr/>
      </dsp:nvSpPr>
      <dsp:spPr>
        <a:xfrm>
          <a:off x="2011476"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214659" y="3006711"/>
        <a:ext cx="22998" cy="4604"/>
      </dsp:txXfrm>
    </dsp:sp>
    <dsp:sp modelId="{761DFFCD-8EF9-4A9E-B1A9-526A01D8AF1C}">
      <dsp:nvSpPr>
        <dsp:cNvPr id="0" name=""/>
        <dsp:cNvSpPr/>
      </dsp:nvSpPr>
      <dsp:spPr>
        <a:xfrm>
          <a:off x="13434" y="2409061"/>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R-2040 -</a:t>
          </a:r>
          <a:r>
            <a:rPr lang="en-US" sz="1800" b="1" kern="1200" dirty="0" err="1">
              <a:latin typeface="Times New Roman" panose="02020603050405020304" pitchFamily="18" charset="0"/>
              <a:cs typeface="Times New Roman" panose="02020603050405020304" pitchFamily="18" charset="0"/>
            </a:rPr>
            <a:t>Recursos</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repas</a:t>
          </a:r>
          <a:r>
            <a:rPr lang="en-US" sz="1800" b="1" kern="1200" dirty="0">
              <a:latin typeface="Times New Roman" panose="02020603050405020304" pitchFamily="18" charset="0"/>
              <a:cs typeface="Times New Roman" panose="02020603050405020304" pitchFamily="18" charset="0"/>
            </a:rPr>
            <a:t>.  para </a:t>
          </a:r>
          <a:r>
            <a:rPr lang="en-US" sz="1800" b="1" kern="1200" dirty="0" err="1">
              <a:latin typeface="Times New Roman" panose="02020603050405020304" pitchFamily="18" charset="0"/>
              <a:cs typeface="Times New Roman" panose="02020603050405020304" pitchFamily="18" charset="0"/>
            </a:rPr>
            <a:t>associação</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desportiva</a:t>
          </a:r>
          <a:endParaRPr lang="en-US" sz="1800" b="1" kern="1200" dirty="0">
            <a:latin typeface="Times New Roman" panose="02020603050405020304" pitchFamily="18" charset="0"/>
            <a:cs typeface="Times New Roman" panose="02020603050405020304" pitchFamily="18" charset="0"/>
          </a:endParaRPr>
        </a:p>
      </dsp:txBody>
      <dsp:txXfrm>
        <a:off x="13434" y="2409061"/>
        <a:ext cx="1999842" cy="1199905"/>
      </dsp:txXfrm>
    </dsp:sp>
    <dsp:sp modelId="{1BE594FD-BAC7-4B67-9D0E-95135AD32D29}">
      <dsp:nvSpPr>
        <dsp:cNvPr id="0" name=""/>
        <dsp:cNvSpPr/>
      </dsp:nvSpPr>
      <dsp:spPr>
        <a:xfrm>
          <a:off x="4471282"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4674465" y="3006711"/>
        <a:ext cx="22998" cy="4604"/>
      </dsp:txXfrm>
    </dsp:sp>
    <dsp:sp modelId="{C4CC2F3F-0769-4628-B24F-6A320F9CE943}">
      <dsp:nvSpPr>
        <dsp:cNvPr id="0" name=""/>
        <dsp:cNvSpPr/>
      </dsp:nvSpPr>
      <dsp:spPr>
        <a:xfrm>
          <a:off x="2473240" y="2409061"/>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R-2050 –Comer da </a:t>
          </a:r>
          <a:r>
            <a:rPr lang="en-US" sz="1800" b="0" kern="1200" dirty="0" err="1">
              <a:latin typeface="Times New Roman" panose="02020603050405020304" pitchFamily="18" charset="0"/>
              <a:cs typeface="Times New Roman" panose="02020603050405020304" pitchFamily="18" charset="0"/>
            </a:rPr>
            <a:t>produção</a:t>
          </a:r>
          <a:r>
            <a:rPr lang="en-US" sz="1800" b="0" kern="1200" dirty="0">
              <a:latin typeface="Times New Roman" panose="02020603050405020304" pitchFamily="18" charset="0"/>
              <a:cs typeface="Times New Roman" panose="02020603050405020304" pitchFamily="18" charset="0"/>
            </a:rPr>
            <a:t> por </a:t>
          </a:r>
          <a:r>
            <a:rPr lang="en-US" sz="1800" b="0" kern="1200" dirty="0" err="1">
              <a:latin typeface="Times New Roman" panose="02020603050405020304" pitchFamily="18" charset="0"/>
              <a:cs typeface="Times New Roman" panose="02020603050405020304" pitchFamily="18" charset="0"/>
            </a:rPr>
            <a:t>produtor</a:t>
          </a:r>
          <a:r>
            <a:rPr lang="en-US" sz="1800" b="0" kern="1200" dirty="0">
              <a:latin typeface="Times New Roman" panose="02020603050405020304" pitchFamily="18" charset="0"/>
              <a:cs typeface="Times New Roman" panose="02020603050405020304" pitchFamily="18" charset="0"/>
            </a:rPr>
            <a:t> rural PJ/</a:t>
          </a:r>
          <a:r>
            <a:rPr lang="en-US" sz="1800" b="0" kern="1200" dirty="0" err="1">
              <a:latin typeface="Times New Roman" panose="02020603050405020304" pitchFamily="18" charset="0"/>
              <a:cs typeface="Times New Roman" panose="02020603050405020304" pitchFamily="18" charset="0"/>
            </a:rPr>
            <a:t>agroindústria</a:t>
          </a:r>
          <a:endParaRPr lang="en-US" sz="1800" b="0" kern="1200" dirty="0">
            <a:latin typeface="Times New Roman" panose="02020603050405020304" pitchFamily="18" charset="0"/>
            <a:cs typeface="Times New Roman" panose="02020603050405020304" pitchFamily="18" charset="0"/>
          </a:endParaRPr>
        </a:p>
      </dsp:txBody>
      <dsp:txXfrm>
        <a:off x="2473240" y="2409061"/>
        <a:ext cx="1999842" cy="1199905"/>
      </dsp:txXfrm>
    </dsp:sp>
    <dsp:sp modelId="{5848589B-04A2-48A5-AC4D-F091BA8501D1}">
      <dsp:nvSpPr>
        <dsp:cNvPr id="0" name=""/>
        <dsp:cNvSpPr/>
      </dsp:nvSpPr>
      <dsp:spPr>
        <a:xfrm>
          <a:off x="6931088"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7134271" y="3006711"/>
        <a:ext cx="22998" cy="4604"/>
      </dsp:txXfrm>
    </dsp:sp>
    <dsp:sp modelId="{C9CCD212-886F-45BB-A0F8-712DBDF2ED38}">
      <dsp:nvSpPr>
        <dsp:cNvPr id="0" name=""/>
        <dsp:cNvSpPr/>
      </dsp:nvSpPr>
      <dsp:spPr>
        <a:xfrm>
          <a:off x="4933046" y="2409061"/>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R-2055 –</a:t>
          </a:r>
        </a:p>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Aquisição</a:t>
          </a:r>
          <a:r>
            <a:rPr lang="en-US" sz="1800" b="1" kern="1200" dirty="0">
              <a:latin typeface="Times New Roman" panose="02020603050405020304" pitchFamily="18" charset="0"/>
              <a:cs typeface="Times New Roman" panose="02020603050405020304" pitchFamily="18" charset="0"/>
            </a:rPr>
            <a:t> de </a:t>
          </a:r>
          <a:r>
            <a:rPr lang="en-US" sz="1800" b="1" kern="1200" dirty="0" err="1">
              <a:latin typeface="Times New Roman" panose="02020603050405020304" pitchFamily="18" charset="0"/>
              <a:cs typeface="Times New Roman" panose="02020603050405020304" pitchFamily="18" charset="0"/>
            </a:rPr>
            <a:t>produção</a:t>
          </a:r>
          <a:r>
            <a:rPr lang="en-US" sz="1800" b="1" kern="1200" dirty="0">
              <a:latin typeface="Times New Roman" panose="02020603050405020304" pitchFamily="18" charset="0"/>
              <a:cs typeface="Times New Roman" panose="02020603050405020304" pitchFamily="18" charset="0"/>
            </a:rPr>
            <a:t> rural</a:t>
          </a:r>
        </a:p>
      </dsp:txBody>
      <dsp:txXfrm>
        <a:off x="4933046" y="2409061"/>
        <a:ext cx="1999842" cy="1199905"/>
      </dsp:txXfrm>
    </dsp:sp>
    <dsp:sp modelId="{2FF648DF-5F3F-4708-97AB-6D7E58C36B27}">
      <dsp:nvSpPr>
        <dsp:cNvPr id="0" name=""/>
        <dsp:cNvSpPr/>
      </dsp:nvSpPr>
      <dsp:spPr>
        <a:xfrm>
          <a:off x="9390894" y="2963294"/>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9594077" y="3006711"/>
        <a:ext cx="22998" cy="4604"/>
      </dsp:txXfrm>
    </dsp:sp>
    <dsp:sp modelId="{D20314CA-AB8B-48B9-BE2D-E88CC4D5BF58}">
      <dsp:nvSpPr>
        <dsp:cNvPr id="0" name=""/>
        <dsp:cNvSpPr/>
      </dsp:nvSpPr>
      <dsp:spPr>
        <a:xfrm>
          <a:off x="7392852" y="2409061"/>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R-2060 -</a:t>
          </a:r>
          <a:r>
            <a:rPr lang="en-US" sz="1800" b="0" kern="1200" dirty="0" err="1">
              <a:latin typeface="Times New Roman" panose="02020603050405020304" pitchFamily="18" charset="0"/>
              <a:cs typeface="Times New Roman" panose="02020603050405020304" pitchFamily="18" charset="0"/>
            </a:rPr>
            <a:t>Contrib</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previdenciária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sobre</a:t>
          </a:r>
          <a:r>
            <a:rPr lang="en-US" sz="1800" b="0" kern="1200" dirty="0">
              <a:latin typeface="Times New Roman" panose="02020603050405020304" pitchFamily="18" charset="0"/>
              <a:cs typeface="Times New Roman" panose="02020603050405020304" pitchFamily="18" charset="0"/>
            </a:rPr>
            <a:t> a </a:t>
          </a:r>
          <a:r>
            <a:rPr lang="en-US" sz="1800" b="0" kern="1200" dirty="0" err="1">
              <a:latin typeface="Times New Roman" panose="02020603050405020304" pitchFamily="18" charset="0"/>
              <a:cs typeface="Times New Roman" panose="02020603050405020304" pitchFamily="18" charset="0"/>
            </a:rPr>
            <a:t>receita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bruta</a:t>
          </a:r>
          <a:r>
            <a:rPr lang="en-US" sz="1800" b="0" kern="1200" dirty="0">
              <a:latin typeface="Times New Roman" panose="02020603050405020304" pitchFamily="18" charset="0"/>
              <a:cs typeface="Times New Roman" panose="02020603050405020304" pitchFamily="18" charset="0"/>
            </a:rPr>
            <a:t> -CPRB</a:t>
          </a:r>
        </a:p>
      </dsp:txBody>
      <dsp:txXfrm>
        <a:off x="7392852" y="2409061"/>
        <a:ext cx="1999842" cy="1199905"/>
      </dsp:txXfrm>
    </dsp:sp>
    <dsp:sp modelId="{C463418E-8FB8-436F-B7B8-A86DE2D5C510}">
      <dsp:nvSpPr>
        <dsp:cNvPr id="0" name=""/>
        <dsp:cNvSpPr/>
      </dsp:nvSpPr>
      <dsp:spPr>
        <a:xfrm>
          <a:off x="1013355" y="3607166"/>
          <a:ext cx="9839223" cy="429363"/>
        </a:xfrm>
        <a:custGeom>
          <a:avLst/>
          <a:gdLst/>
          <a:ahLst/>
          <a:cxnLst/>
          <a:rect l="0" t="0" r="0" b="0"/>
          <a:pathLst>
            <a:path>
              <a:moveTo>
                <a:pt x="9839223" y="0"/>
              </a:moveTo>
              <a:lnTo>
                <a:pt x="9839223" y="231781"/>
              </a:lnTo>
              <a:lnTo>
                <a:pt x="0" y="231781"/>
              </a:lnTo>
              <a:lnTo>
                <a:pt x="0" y="429363"/>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5686718" y="3819546"/>
        <a:ext cx="492498" cy="4604"/>
      </dsp:txXfrm>
    </dsp:sp>
    <dsp:sp modelId="{1AE90AE1-45B6-4E9D-A520-1512752CE80D}">
      <dsp:nvSpPr>
        <dsp:cNvPr id="0" name=""/>
        <dsp:cNvSpPr/>
      </dsp:nvSpPr>
      <dsp:spPr>
        <a:xfrm>
          <a:off x="9852658" y="2409061"/>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R-2098 -Reabertura dos eventos periódicos</a:t>
          </a:r>
        </a:p>
      </dsp:txBody>
      <dsp:txXfrm>
        <a:off x="9852658" y="2409061"/>
        <a:ext cx="1999842" cy="1199905"/>
      </dsp:txXfrm>
    </dsp:sp>
    <dsp:sp modelId="{43D6E280-DF84-4014-BF39-9B5873C6D52B}">
      <dsp:nvSpPr>
        <dsp:cNvPr id="0" name=""/>
        <dsp:cNvSpPr/>
      </dsp:nvSpPr>
      <dsp:spPr>
        <a:xfrm>
          <a:off x="2011476"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2214659" y="4666581"/>
        <a:ext cx="22998" cy="4604"/>
      </dsp:txXfrm>
    </dsp:sp>
    <dsp:sp modelId="{FDCBF88F-1368-4124-8002-28EA62861207}">
      <dsp:nvSpPr>
        <dsp:cNvPr id="0" name=""/>
        <dsp:cNvSpPr/>
      </dsp:nvSpPr>
      <dsp:spPr>
        <a:xfrm>
          <a:off x="13434" y="4068930"/>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R-2099 -Fechamento dos eventos periódicos</a:t>
          </a:r>
        </a:p>
      </dsp:txBody>
      <dsp:txXfrm>
        <a:off x="13434" y="4068930"/>
        <a:ext cx="1999842" cy="1199905"/>
      </dsp:txXfrm>
    </dsp:sp>
    <dsp:sp modelId="{867823FB-AADF-41CC-8B8D-DF0572B14C9A}">
      <dsp:nvSpPr>
        <dsp:cNvPr id="0" name=""/>
        <dsp:cNvSpPr/>
      </dsp:nvSpPr>
      <dsp:spPr>
        <a:xfrm>
          <a:off x="4471282"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4674465" y="4666581"/>
        <a:ext cx="22998" cy="4604"/>
      </dsp:txXfrm>
    </dsp:sp>
    <dsp:sp modelId="{8C3EB500-2DD9-4D49-8025-EB57AEEADC5D}">
      <dsp:nvSpPr>
        <dsp:cNvPr id="0" name=""/>
        <dsp:cNvSpPr/>
      </dsp:nvSpPr>
      <dsp:spPr>
        <a:xfrm>
          <a:off x="2473240" y="4068930"/>
          <a:ext cx="1999842" cy="1199905"/>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R-3010 -Receita de espetáculos desportivos</a:t>
          </a:r>
        </a:p>
      </dsp:txBody>
      <dsp:txXfrm>
        <a:off x="2473240" y="4068930"/>
        <a:ext cx="1999842" cy="1199905"/>
      </dsp:txXfrm>
    </dsp:sp>
    <dsp:sp modelId="{A39DD0F1-3C05-4857-BA7E-53201BC6D640}">
      <dsp:nvSpPr>
        <dsp:cNvPr id="0" name=""/>
        <dsp:cNvSpPr/>
      </dsp:nvSpPr>
      <dsp:spPr>
        <a:xfrm>
          <a:off x="6931088"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7134271" y="4666581"/>
        <a:ext cx="22998" cy="4604"/>
      </dsp:txXfrm>
    </dsp:sp>
    <dsp:sp modelId="{CF412BAC-0FEF-4591-9949-7DCAC9666CDD}">
      <dsp:nvSpPr>
        <dsp:cNvPr id="0" name=""/>
        <dsp:cNvSpPr/>
      </dsp:nvSpPr>
      <dsp:spPr>
        <a:xfrm>
          <a:off x="4933046" y="4068930"/>
          <a:ext cx="1999842" cy="1199905"/>
        </a:xfrm>
        <a:prstGeom prst="rect">
          <a:avLst/>
        </a:prstGeom>
        <a:solidFill>
          <a:srgbClr val="92D05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R-5001 -</a:t>
          </a:r>
          <a:r>
            <a:rPr lang="en-US" sz="1800" b="1" kern="1200" dirty="0" err="1">
              <a:solidFill>
                <a:schemeClr val="bg1"/>
              </a:solidFill>
              <a:latin typeface="Times New Roman" panose="02020603050405020304" pitchFamily="18" charset="0"/>
              <a:cs typeface="Times New Roman" panose="02020603050405020304" pitchFamily="18" charset="0"/>
            </a:rPr>
            <a:t>Informações</a:t>
          </a:r>
          <a:r>
            <a:rPr lang="en-US" sz="1800" b="1" kern="1200" dirty="0">
              <a:solidFill>
                <a:schemeClr val="bg1"/>
              </a:solidFill>
              <a:latin typeface="Times New Roman" panose="02020603050405020304" pitchFamily="18" charset="0"/>
              <a:cs typeface="Times New Roman" panose="02020603050405020304" pitchFamily="18" charset="0"/>
            </a:rPr>
            <a:t> de bases e </a:t>
          </a:r>
          <a:r>
            <a:rPr lang="en-US" sz="1800" b="1" kern="1200" dirty="0" err="1">
              <a:solidFill>
                <a:schemeClr val="bg1"/>
              </a:solidFill>
              <a:latin typeface="Times New Roman" panose="02020603050405020304" pitchFamily="18" charset="0"/>
              <a:cs typeface="Times New Roman" panose="02020603050405020304" pitchFamily="18" charset="0"/>
            </a:rPr>
            <a:t>tributos</a:t>
          </a:r>
          <a:r>
            <a:rPr lang="en-US" sz="1800" b="1" kern="1200" dirty="0">
              <a:solidFill>
                <a:schemeClr val="bg1"/>
              </a:solidFill>
              <a:latin typeface="Times New Roman" panose="02020603050405020304" pitchFamily="18" charset="0"/>
              <a:cs typeface="Times New Roman" panose="02020603050405020304" pitchFamily="18" charset="0"/>
            </a:rPr>
            <a:t> por </a:t>
          </a:r>
          <a:r>
            <a:rPr lang="en-US" sz="1800" b="1" kern="1200" dirty="0" err="1">
              <a:solidFill>
                <a:schemeClr val="bg1"/>
              </a:solidFill>
              <a:latin typeface="Times New Roman" panose="02020603050405020304" pitchFamily="18" charset="0"/>
              <a:cs typeface="Times New Roman" panose="02020603050405020304" pitchFamily="18" charset="0"/>
            </a:rPr>
            <a:t>evento</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4933046" y="4068930"/>
        <a:ext cx="1999842" cy="1199905"/>
      </dsp:txXfrm>
    </dsp:sp>
    <dsp:sp modelId="{CA0FAC90-91E8-4690-A81E-443097FD0AA5}">
      <dsp:nvSpPr>
        <dsp:cNvPr id="0" name=""/>
        <dsp:cNvSpPr/>
      </dsp:nvSpPr>
      <dsp:spPr>
        <a:xfrm>
          <a:off x="9390894" y="4623163"/>
          <a:ext cx="429363" cy="91440"/>
        </a:xfrm>
        <a:custGeom>
          <a:avLst/>
          <a:gdLst/>
          <a:ahLst/>
          <a:cxnLst/>
          <a:rect l="0" t="0" r="0" b="0"/>
          <a:pathLst>
            <a:path>
              <a:moveTo>
                <a:pt x="0" y="45720"/>
              </a:moveTo>
              <a:lnTo>
                <a:pt x="429363"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dsp:txBody>
      <dsp:txXfrm>
        <a:off x="9594077" y="4666581"/>
        <a:ext cx="22998" cy="4604"/>
      </dsp:txXfrm>
    </dsp:sp>
    <dsp:sp modelId="{06E3A448-67B5-483D-B386-297330CD4674}">
      <dsp:nvSpPr>
        <dsp:cNvPr id="0" name=""/>
        <dsp:cNvSpPr/>
      </dsp:nvSpPr>
      <dsp:spPr>
        <a:xfrm>
          <a:off x="7392852" y="4068930"/>
          <a:ext cx="1999842" cy="1199905"/>
        </a:xfrm>
        <a:prstGeom prst="rect">
          <a:avLst/>
        </a:prstGeom>
        <a:solidFill>
          <a:srgbClr val="92D05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R-5011 – bases e </a:t>
          </a:r>
          <a:r>
            <a:rPr lang="en-US" sz="1800" b="1" kern="1200" dirty="0" err="1">
              <a:solidFill>
                <a:schemeClr val="bg1"/>
              </a:solidFill>
              <a:latin typeface="Times New Roman" panose="02020603050405020304" pitchFamily="18" charset="0"/>
              <a:cs typeface="Times New Roman" panose="02020603050405020304" pitchFamily="18" charset="0"/>
            </a:rPr>
            <a:t>tributos</a:t>
          </a:r>
          <a:r>
            <a:rPr lang="en-US" sz="1800" b="1" kern="1200" dirty="0">
              <a:solidFill>
                <a:schemeClr val="bg1"/>
              </a:solidFill>
              <a:latin typeface="Times New Roman" panose="02020603050405020304" pitchFamily="18" charset="0"/>
              <a:cs typeface="Times New Roman" panose="02020603050405020304" pitchFamily="18" charset="0"/>
            </a:rPr>
            <a:t> </a:t>
          </a:r>
          <a:r>
            <a:rPr lang="en-US" sz="1800" b="1" kern="1200" dirty="0" err="1">
              <a:solidFill>
                <a:schemeClr val="bg1"/>
              </a:solidFill>
              <a:latin typeface="Times New Roman" panose="02020603050405020304" pitchFamily="18" charset="0"/>
              <a:cs typeface="Times New Roman" panose="02020603050405020304" pitchFamily="18" charset="0"/>
            </a:rPr>
            <a:t>consolidadas</a:t>
          </a:r>
          <a:r>
            <a:rPr lang="en-US" sz="1800" b="1" kern="1200" dirty="0">
              <a:solidFill>
                <a:schemeClr val="bg1"/>
              </a:solidFill>
              <a:latin typeface="Times New Roman" panose="02020603050405020304" pitchFamily="18" charset="0"/>
              <a:cs typeface="Times New Roman" panose="02020603050405020304" pitchFamily="18" charset="0"/>
            </a:rPr>
            <a:t> por </a:t>
          </a:r>
          <a:r>
            <a:rPr lang="en-US" sz="1800" b="1" kern="1200" dirty="0" err="1">
              <a:solidFill>
                <a:schemeClr val="bg1"/>
              </a:solidFill>
              <a:latin typeface="Times New Roman" panose="02020603050405020304" pitchFamily="18" charset="0"/>
              <a:cs typeface="Times New Roman" panose="02020603050405020304" pitchFamily="18" charset="0"/>
            </a:rPr>
            <a:t>período</a:t>
          </a:r>
          <a:r>
            <a:rPr lang="en-US" sz="1800" b="1" kern="1200" dirty="0">
              <a:solidFill>
                <a:schemeClr val="bg1"/>
              </a:solidFill>
              <a:latin typeface="Times New Roman" panose="02020603050405020304" pitchFamily="18" charset="0"/>
              <a:cs typeface="Times New Roman" panose="02020603050405020304" pitchFamily="18" charset="0"/>
            </a:rPr>
            <a:t> de </a:t>
          </a:r>
          <a:r>
            <a:rPr lang="en-US" sz="1800" b="1" kern="1200" dirty="0" err="1">
              <a:solidFill>
                <a:schemeClr val="bg1"/>
              </a:solidFill>
              <a:latin typeface="Times New Roman" panose="02020603050405020304" pitchFamily="18" charset="0"/>
              <a:cs typeface="Times New Roman" panose="02020603050405020304" pitchFamily="18" charset="0"/>
            </a:rPr>
            <a:t>apuração</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7392852" y="4068930"/>
        <a:ext cx="1999842" cy="1199905"/>
      </dsp:txXfrm>
    </dsp:sp>
    <dsp:sp modelId="{84AEFD15-0698-4D99-BC4B-843B318AC5D0}">
      <dsp:nvSpPr>
        <dsp:cNvPr id="0" name=""/>
        <dsp:cNvSpPr/>
      </dsp:nvSpPr>
      <dsp:spPr>
        <a:xfrm>
          <a:off x="9852658" y="4068930"/>
          <a:ext cx="1999842" cy="1199905"/>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7994" tIns="102862" rIns="97994" bIns="102862"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R-9000 -Exclusão de eventos</a:t>
          </a:r>
        </a:p>
      </dsp:txBody>
      <dsp:txXfrm>
        <a:off x="9852658" y="4068930"/>
        <a:ext cx="1999842" cy="11999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34CF6-528F-48B3-BB08-EAD2CA527D56}">
      <dsp:nvSpPr>
        <dsp:cNvPr id="0" name=""/>
        <dsp:cNvSpPr/>
      </dsp:nvSpPr>
      <dsp:spPr>
        <a:xfrm>
          <a:off x="1672896"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877411"/>
        <a:ext cx="19088" cy="3821"/>
      </dsp:txXfrm>
    </dsp:sp>
    <dsp:sp modelId="{4BF323AC-99F8-4703-9DAE-022C75E0C41B}">
      <dsp:nvSpPr>
        <dsp:cNvPr id="0" name=""/>
        <dsp:cNvSpPr/>
      </dsp:nvSpPr>
      <dsp:spPr>
        <a:xfrm>
          <a:off x="14805"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R-1000 </a:t>
          </a:r>
        </a:p>
        <a:p>
          <a:pPr marL="0" lvl="0" indent="0" algn="ctr" defTabSz="622300">
            <a:lnSpc>
              <a:spcPct val="90000"/>
            </a:lnSpc>
            <a:spcBef>
              <a:spcPct val="0"/>
            </a:spcBef>
            <a:spcAft>
              <a:spcPct val="35000"/>
            </a:spcAft>
            <a:buNone/>
          </a:pPr>
          <a:r>
            <a:rPr lang="en-US" sz="1400" b="1" i="0" kern="1200" baseline="0" dirty="0" err="1">
              <a:solidFill>
                <a:schemeClr val="bg1"/>
              </a:solidFill>
            </a:rPr>
            <a:t>Informações</a:t>
          </a:r>
          <a:r>
            <a:rPr lang="en-US" sz="1400" b="1" i="0" kern="1200" baseline="0" dirty="0">
              <a:solidFill>
                <a:schemeClr val="bg1"/>
              </a:solidFill>
            </a:rPr>
            <a:t> do </a:t>
          </a:r>
          <a:r>
            <a:rPr lang="en-US" sz="1400" b="1" i="0" kern="1200" baseline="0" dirty="0" err="1">
              <a:solidFill>
                <a:schemeClr val="bg1"/>
              </a:solidFill>
            </a:rPr>
            <a:t>contribuinte</a:t>
          </a:r>
          <a:r>
            <a:rPr lang="en-US" sz="1400" b="1" i="0" kern="1200" baseline="0" dirty="0">
              <a:solidFill>
                <a:schemeClr val="bg1"/>
              </a:solidFill>
            </a:rPr>
            <a:t> 	</a:t>
          </a:r>
          <a:endParaRPr lang="en-US" sz="1400" b="1" kern="1200" dirty="0">
            <a:solidFill>
              <a:schemeClr val="bg1"/>
            </a:solidFill>
          </a:endParaRPr>
        </a:p>
      </dsp:txBody>
      <dsp:txXfrm>
        <a:off x="14805" y="381355"/>
        <a:ext cx="1659891" cy="995934"/>
      </dsp:txXfrm>
    </dsp:sp>
    <dsp:sp modelId="{1692E74F-A10B-4C02-AD09-723FD6A9B95F}">
      <dsp:nvSpPr>
        <dsp:cNvPr id="0" name=""/>
        <dsp:cNvSpPr/>
      </dsp:nvSpPr>
      <dsp:spPr>
        <a:xfrm>
          <a:off x="3714562"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877411"/>
        <a:ext cx="19088" cy="3821"/>
      </dsp:txXfrm>
    </dsp:sp>
    <dsp:sp modelId="{A2B976BA-EC4A-4E4A-9C6F-2E61B4DB5C09}">
      <dsp:nvSpPr>
        <dsp:cNvPr id="0" name=""/>
        <dsp:cNvSpPr/>
      </dsp:nvSpPr>
      <dsp:spPr>
        <a:xfrm>
          <a:off x="2056471"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R-1050 	</a:t>
          </a:r>
        </a:p>
        <a:p>
          <a:pPr marL="0" lvl="0" indent="0" algn="ctr" defTabSz="622300">
            <a:lnSpc>
              <a:spcPct val="90000"/>
            </a:lnSpc>
            <a:spcBef>
              <a:spcPct val="0"/>
            </a:spcBef>
            <a:spcAft>
              <a:spcPct val="35000"/>
            </a:spcAft>
            <a:buNone/>
          </a:pPr>
          <a:r>
            <a:rPr lang="en-US" sz="1400" b="1" i="0" kern="1200" baseline="0" dirty="0" err="1">
              <a:solidFill>
                <a:schemeClr val="bg1"/>
              </a:solidFill>
            </a:rPr>
            <a:t>Tabela</a:t>
          </a:r>
          <a:r>
            <a:rPr lang="en-US" sz="1400" b="1" i="0" kern="1200" baseline="0" dirty="0">
              <a:solidFill>
                <a:schemeClr val="bg1"/>
              </a:solidFill>
            </a:rPr>
            <a:t> de </a:t>
          </a:r>
          <a:r>
            <a:rPr lang="en-US" sz="1400" b="1" i="0" kern="1200" baseline="0" dirty="0" err="1">
              <a:solidFill>
                <a:schemeClr val="bg1"/>
              </a:solidFill>
            </a:rPr>
            <a:t>entidades</a:t>
          </a:r>
          <a:r>
            <a:rPr lang="en-US" sz="1400" b="1" i="0" kern="1200" baseline="0" dirty="0">
              <a:solidFill>
                <a:schemeClr val="bg1"/>
              </a:solidFill>
            </a:rPr>
            <a:t> </a:t>
          </a:r>
          <a:r>
            <a:rPr lang="en-US" sz="1400" b="1" i="0" kern="1200" baseline="0" dirty="0" err="1">
              <a:solidFill>
                <a:schemeClr val="bg1"/>
              </a:solidFill>
            </a:rPr>
            <a:t>ligadas</a:t>
          </a:r>
          <a:r>
            <a:rPr lang="en-US" sz="1400" b="1" i="0" kern="1200" baseline="0" dirty="0">
              <a:solidFill>
                <a:schemeClr val="bg1"/>
              </a:solidFill>
            </a:rPr>
            <a:t> 	</a:t>
          </a:r>
          <a:endParaRPr lang="en-US" sz="1400" b="1" kern="1200" dirty="0">
            <a:solidFill>
              <a:schemeClr val="bg1"/>
            </a:solidFill>
          </a:endParaRPr>
        </a:p>
      </dsp:txBody>
      <dsp:txXfrm>
        <a:off x="2056471" y="381355"/>
        <a:ext cx="1659891" cy="995934"/>
      </dsp:txXfrm>
    </dsp:sp>
    <dsp:sp modelId="{629F62B7-D47E-45A2-BE2C-089F268B48E4}">
      <dsp:nvSpPr>
        <dsp:cNvPr id="0" name=""/>
        <dsp:cNvSpPr/>
      </dsp:nvSpPr>
      <dsp:spPr>
        <a:xfrm>
          <a:off x="5756229"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877411"/>
        <a:ext cx="19088" cy="3821"/>
      </dsp:txXfrm>
    </dsp:sp>
    <dsp:sp modelId="{3D96D890-362E-4D7E-8232-9D196A6F3632}">
      <dsp:nvSpPr>
        <dsp:cNvPr id="0" name=""/>
        <dsp:cNvSpPr/>
      </dsp:nvSpPr>
      <dsp:spPr>
        <a:xfrm>
          <a:off x="4098137"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R-1070 	</a:t>
          </a:r>
        </a:p>
        <a:p>
          <a:pPr marL="0" lvl="0" indent="0" algn="ctr" defTabSz="622300">
            <a:lnSpc>
              <a:spcPct val="90000"/>
            </a:lnSpc>
            <a:spcBef>
              <a:spcPct val="0"/>
            </a:spcBef>
            <a:spcAft>
              <a:spcPct val="35000"/>
            </a:spcAft>
            <a:buNone/>
          </a:pPr>
          <a:r>
            <a:rPr lang="en-US" sz="1400" b="1" i="0" kern="1200" baseline="0" dirty="0" err="1">
              <a:solidFill>
                <a:schemeClr val="bg1"/>
              </a:solidFill>
            </a:rPr>
            <a:t>Tabela</a:t>
          </a:r>
          <a:r>
            <a:rPr lang="en-US" sz="1400" b="1" i="0" kern="1200" baseline="0" dirty="0">
              <a:solidFill>
                <a:schemeClr val="bg1"/>
              </a:solidFill>
            </a:rPr>
            <a:t> de </a:t>
          </a:r>
          <a:r>
            <a:rPr lang="en-US" sz="1400" b="1" i="0" kern="1200" baseline="0" dirty="0" err="1">
              <a:solidFill>
                <a:schemeClr val="bg1"/>
              </a:solidFill>
            </a:rPr>
            <a:t>processos</a:t>
          </a:r>
          <a:r>
            <a:rPr lang="en-US" sz="1400" b="1" i="0" kern="1200" baseline="0" dirty="0">
              <a:solidFill>
                <a:schemeClr val="bg1"/>
              </a:solidFill>
            </a:rPr>
            <a:t> </a:t>
          </a:r>
          <a:r>
            <a:rPr lang="en-US" sz="1400" b="1" i="0" kern="1200" baseline="0" dirty="0" err="1">
              <a:solidFill>
                <a:schemeClr val="bg1"/>
              </a:solidFill>
            </a:rPr>
            <a:t>adm</a:t>
          </a:r>
          <a:r>
            <a:rPr lang="en-US" sz="1400" b="1" i="0" kern="1200" baseline="0" dirty="0">
              <a:solidFill>
                <a:schemeClr val="bg1"/>
              </a:solidFill>
            </a:rPr>
            <a:t>/ </a:t>
          </a:r>
          <a:r>
            <a:rPr lang="en-US" sz="1400" b="1" i="0" kern="1200" baseline="0" dirty="0" err="1">
              <a:solidFill>
                <a:schemeClr val="bg1"/>
              </a:solidFill>
            </a:rPr>
            <a:t>judiciais</a:t>
          </a:r>
          <a:r>
            <a:rPr lang="en-US" sz="1400" b="1" i="0" kern="1200" baseline="0" dirty="0">
              <a:solidFill>
                <a:schemeClr val="bg1"/>
              </a:solidFill>
            </a:rPr>
            <a:t> </a:t>
          </a:r>
          <a:endParaRPr lang="en-US" sz="1400" b="1" kern="1200" dirty="0">
            <a:solidFill>
              <a:schemeClr val="bg1"/>
            </a:solidFill>
          </a:endParaRPr>
        </a:p>
      </dsp:txBody>
      <dsp:txXfrm>
        <a:off x="4098137" y="381355"/>
        <a:ext cx="1659891" cy="995934"/>
      </dsp:txXfrm>
    </dsp:sp>
    <dsp:sp modelId="{F39F4505-E873-439B-9AF8-6F0B79E68F00}">
      <dsp:nvSpPr>
        <dsp:cNvPr id="0" name=""/>
        <dsp:cNvSpPr/>
      </dsp:nvSpPr>
      <dsp:spPr>
        <a:xfrm>
          <a:off x="7797895"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63938" y="877411"/>
        <a:ext cx="19088" cy="3821"/>
      </dsp:txXfrm>
    </dsp:sp>
    <dsp:sp modelId="{D2FE3C25-67DA-4876-8BFB-CF86C8DEBCE8}">
      <dsp:nvSpPr>
        <dsp:cNvPr id="0" name=""/>
        <dsp:cNvSpPr/>
      </dsp:nvSpPr>
      <dsp:spPr>
        <a:xfrm>
          <a:off x="6139803" y="381355"/>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R-2010 </a:t>
          </a:r>
        </a:p>
        <a:p>
          <a:pPr marL="0" lvl="0" indent="0" algn="ctr" defTabSz="622300">
            <a:lnSpc>
              <a:spcPct val="90000"/>
            </a:lnSpc>
            <a:spcBef>
              <a:spcPct val="0"/>
            </a:spcBef>
            <a:spcAft>
              <a:spcPct val="35000"/>
            </a:spcAft>
            <a:buNone/>
          </a:pPr>
          <a:r>
            <a:rPr lang="en-US" sz="1400" b="1" i="0" kern="1200" baseline="0" dirty="0" err="1">
              <a:solidFill>
                <a:schemeClr val="bg1"/>
              </a:solidFill>
            </a:rPr>
            <a:t>Retenção</a:t>
          </a:r>
          <a:r>
            <a:rPr lang="en-US" sz="1400" b="1" i="0" kern="1200" baseline="0" dirty="0">
              <a:solidFill>
                <a:schemeClr val="bg1"/>
              </a:solidFill>
            </a:rPr>
            <a:t> de INSS 11% </a:t>
          </a:r>
          <a:r>
            <a:rPr lang="en-US" sz="1400" b="1" i="0" kern="1200" baseline="0" dirty="0" err="1">
              <a:solidFill>
                <a:schemeClr val="bg1"/>
              </a:solidFill>
            </a:rPr>
            <a:t>serviços</a:t>
          </a:r>
          <a:r>
            <a:rPr lang="en-US" sz="1400" b="1" i="0" kern="1200" baseline="0" dirty="0">
              <a:solidFill>
                <a:schemeClr val="bg1"/>
              </a:solidFill>
            </a:rPr>
            <a:t> </a:t>
          </a:r>
          <a:r>
            <a:rPr lang="en-US" sz="1400" b="1" i="0" kern="1200" baseline="0" dirty="0" err="1">
              <a:solidFill>
                <a:schemeClr val="bg1"/>
              </a:solidFill>
            </a:rPr>
            <a:t>tomado</a:t>
          </a:r>
          <a:r>
            <a:rPr lang="en-US" sz="1400" b="1" i="0" kern="1200" baseline="0" dirty="0">
              <a:solidFill>
                <a:schemeClr val="bg1"/>
              </a:solidFill>
            </a:rPr>
            <a:t>	</a:t>
          </a:r>
          <a:endParaRPr lang="en-US" sz="1400" b="1" kern="1200" dirty="0">
            <a:solidFill>
              <a:schemeClr val="bg1"/>
            </a:solidFill>
          </a:endParaRPr>
        </a:p>
      </dsp:txBody>
      <dsp:txXfrm>
        <a:off x="6139803" y="381355"/>
        <a:ext cx="1659891" cy="995934"/>
      </dsp:txXfrm>
    </dsp:sp>
    <dsp:sp modelId="{7EFFF5E2-E9D2-431D-89B0-BB4187C516B2}">
      <dsp:nvSpPr>
        <dsp:cNvPr id="0" name=""/>
        <dsp:cNvSpPr/>
      </dsp:nvSpPr>
      <dsp:spPr>
        <a:xfrm>
          <a:off x="9839561" y="83360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0005604" y="877411"/>
        <a:ext cx="19088" cy="3821"/>
      </dsp:txXfrm>
    </dsp:sp>
    <dsp:sp modelId="{210437E9-9070-477E-BE38-C9D079389AE3}">
      <dsp:nvSpPr>
        <dsp:cNvPr id="0" name=""/>
        <dsp:cNvSpPr/>
      </dsp:nvSpPr>
      <dsp:spPr>
        <a:xfrm>
          <a:off x="8181470" y="381355"/>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R-2020 	</a:t>
          </a:r>
        </a:p>
        <a:p>
          <a:pPr marL="0" lvl="0" indent="0" algn="ctr" defTabSz="622300">
            <a:lnSpc>
              <a:spcPct val="90000"/>
            </a:lnSpc>
            <a:spcBef>
              <a:spcPct val="0"/>
            </a:spcBef>
            <a:spcAft>
              <a:spcPct val="35000"/>
            </a:spcAft>
            <a:buNone/>
          </a:pPr>
          <a:r>
            <a:rPr lang="en-US" sz="1400" b="1" i="0" kern="1200" baseline="0" dirty="0" err="1">
              <a:solidFill>
                <a:schemeClr val="tx1"/>
              </a:solidFill>
            </a:rPr>
            <a:t>Retenção</a:t>
          </a:r>
          <a:r>
            <a:rPr lang="en-US" sz="1400" b="1" i="0" kern="1200" baseline="0" dirty="0">
              <a:solidFill>
                <a:schemeClr val="tx1"/>
              </a:solidFill>
            </a:rPr>
            <a:t> de INSS 11%- </a:t>
          </a:r>
          <a:r>
            <a:rPr lang="en-US" sz="1400" b="1" i="0" kern="1200" baseline="0" dirty="0" err="1">
              <a:solidFill>
                <a:schemeClr val="tx1"/>
              </a:solidFill>
            </a:rPr>
            <a:t>serviços</a:t>
          </a:r>
          <a:r>
            <a:rPr lang="en-US" sz="1400" b="1" i="0" kern="1200" baseline="0" dirty="0">
              <a:solidFill>
                <a:schemeClr val="tx1"/>
              </a:solidFill>
            </a:rPr>
            <a:t> </a:t>
          </a:r>
          <a:r>
            <a:rPr lang="en-US" sz="1400" b="1" i="0" kern="1200" baseline="0" dirty="0" err="1">
              <a:solidFill>
                <a:schemeClr val="tx1"/>
              </a:solidFill>
            </a:rPr>
            <a:t>prestados</a:t>
          </a:r>
          <a:r>
            <a:rPr lang="en-US" sz="1400" b="1" i="0" kern="1200" baseline="0" dirty="0">
              <a:solidFill>
                <a:schemeClr val="tx1"/>
              </a:solidFill>
            </a:rPr>
            <a:t> 	</a:t>
          </a:r>
          <a:endParaRPr lang="en-US" sz="1400" b="1" kern="1200" dirty="0">
            <a:solidFill>
              <a:schemeClr val="tx1"/>
            </a:solidFill>
          </a:endParaRPr>
        </a:p>
      </dsp:txBody>
      <dsp:txXfrm>
        <a:off x="8181470" y="381355"/>
        <a:ext cx="1659891" cy="995934"/>
      </dsp:txXfrm>
    </dsp:sp>
    <dsp:sp modelId="{9CAC996D-E2A7-4149-8C25-88C6EA29105D}">
      <dsp:nvSpPr>
        <dsp:cNvPr id="0" name=""/>
        <dsp:cNvSpPr/>
      </dsp:nvSpPr>
      <dsp:spPr>
        <a:xfrm>
          <a:off x="844751" y="1375489"/>
          <a:ext cx="10208330" cy="351174"/>
        </a:xfrm>
        <a:custGeom>
          <a:avLst/>
          <a:gdLst/>
          <a:ahLst/>
          <a:cxnLst/>
          <a:rect l="0" t="0" r="0" b="0"/>
          <a:pathLst>
            <a:path>
              <a:moveTo>
                <a:pt x="10208330" y="0"/>
              </a:moveTo>
              <a:lnTo>
                <a:pt x="10208330" y="192687"/>
              </a:lnTo>
              <a:lnTo>
                <a:pt x="0" y="192687"/>
              </a:lnTo>
              <a:lnTo>
                <a:pt x="0" y="351174"/>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693529" y="1549166"/>
        <a:ext cx="510773" cy="3821"/>
      </dsp:txXfrm>
    </dsp:sp>
    <dsp:sp modelId="{6DB3DE30-6683-485F-A6DB-517F07847653}">
      <dsp:nvSpPr>
        <dsp:cNvPr id="0" name=""/>
        <dsp:cNvSpPr/>
      </dsp:nvSpPr>
      <dsp:spPr>
        <a:xfrm>
          <a:off x="10223136" y="381355"/>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R-2030 	</a:t>
          </a:r>
        </a:p>
        <a:p>
          <a:pPr marL="0" lvl="0" indent="0" algn="ctr" defTabSz="622300">
            <a:lnSpc>
              <a:spcPct val="90000"/>
            </a:lnSpc>
            <a:spcBef>
              <a:spcPct val="0"/>
            </a:spcBef>
            <a:spcAft>
              <a:spcPct val="35000"/>
            </a:spcAft>
            <a:buNone/>
          </a:pPr>
          <a:r>
            <a:rPr lang="en-US" sz="1400" b="1" i="0" kern="1200" baseline="0" dirty="0" err="1">
              <a:solidFill>
                <a:schemeClr val="tx1"/>
              </a:solidFill>
            </a:rPr>
            <a:t>Recursos</a:t>
          </a:r>
          <a:r>
            <a:rPr lang="en-US" sz="1400" b="1" i="0" kern="1200" baseline="0" dirty="0">
              <a:solidFill>
                <a:schemeClr val="tx1"/>
              </a:solidFill>
            </a:rPr>
            <a:t> </a:t>
          </a:r>
          <a:r>
            <a:rPr lang="en-US" sz="1400" b="1" i="0" kern="1200" baseline="0" dirty="0" err="1">
              <a:solidFill>
                <a:schemeClr val="tx1"/>
              </a:solidFill>
            </a:rPr>
            <a:t>recebidos</a:t>
          </a:r>
          <a:r>
            <a:rPr lang="en-US" sz="1400" b="1" i="0" kern="1200" baseline="0" dirty="0">
              <a:solidFill>
                <a:schemeClr val="tx1"/>
              </a:solidFill>
            </a:rPr>
            <a:t> por </a:t>
          </a:r>
          <a:r>
            <a:rPr lang="en-US" sz="1400" b="1" i="0" kern="1200" baseline="0" dirty="0" err="1">
              <a:solidFill>
                <a:schemeClr val="tx1"/>
              </a:solidFill>
            </a:rPr>
            <a:t>associação</a:t>
          </a:r>
          <a:r>
            <a:rPr lang="en-US" sz="1400" b="1" i="0" kern="1200" baseline="0" dirty="0">
              <a:solidFill>
                <a:schemeClr val="tx1"/>
              </a:solidFill>
            </a:rPr>
            <a:t> </a:t>
          </a:r>
          <a:r>
            <a:rPr lang="en-US" sz="1400" b="1" i="0" kern="1200" baseline="0" dirty="0" err="1">
              <a:solidFill>
                <a:schemeClr val="tx1"/>
              </a:solidFill>
            </a:rPr>
            <a:t>desportiva</a:t>
          </a:r>
          <a:r>
            <a:rPr lang="en-US" sz="1400" b="1" i="0" kern="1200" baseline="0" dirty="0">
              <a:solidFill>
                <a:schemeClr val="tx1"/>
              </a:solidFill>
            </a:rPr>
            <a:t> 	</a:t>
          </a:r>
          <a:endParaRPr lang="en-US" sz="1400" b="1" kern="1200" dirty="0">
            <a:solidFill>
              <a:schemeClr val="tx1"/>
            </a:solidFill>
          </a:endParaRPr>
        </a:p>
      </dsp:txBody>
      <dsp:txXfrm>
        <a:off x="10223136" y="381355"/>
        <a:ext cx="1659891" cy="995934"/>
      </dsp:txXfrm>
    </dsp:sp>
    <dsp:sp modelId="{89CECB44-A30E-4513-9ABA-603120910F87}">
      <dsp:nvSpPr>
        <dsp:cNvPr id="0" name=""/>
        <dsp:cNvSpPr/>
      </dsp:nvSpPr>
      <dsp:spPr>
        <a:xfrm>
          <a:off x="1672896"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2255121"/>
        <a:ext cx="19088" cy="3821"/>
      </dsp:txXfrm>
    </dsp:sp>
    <dsp:sp modelId="{DACDF922-2441-49B6-A851-5B2D11C86EE0}">
      <dsp:nvSpPr>
        <dsp:cNvPr id="0" name=""/>
        <dsp:cNvSpPr/>
      </dsp:nvSpPr>
      <dsp:spPr>
        <a:xfrm>
          <a:off x="14805"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R-2040</a:t>
          </a:r>
        </a:p>
        <a:p>
          <a:pPr marL="0" lvl="0" indent="0" algn="ctr" defTabSz="622300">
            <a:lnSpc>
              <a:spcPct val="90000"/>
            </a:lnSpc>
            <a:spcBef>
              <a:spcPct val="0"/>
            </a:spcBef>
            <a:spcAft>
              <a:spcPct val="35000"/>
            </a:spcAft>
            <a:buNone/>
          </a:pPr>
          <a:r>
            <a:rPr lang="en-US" sz="1400" b="1" i="0" kern="1200" baseline="0" dirty="0" err="1">
              <a:solidFill>
                <a:schemeClr val="bg1"/>
              </a:solidFill>
            </a:rPr>
            <a:t>Recursos</a:t>
          </a:r>
          <a:r>
            <a:rPr lang="en-US" sz="1400" b="1" i="0" kern="1200" baseline="0" dirty="0">
              <a:solidFill>
                <a:schemeClr val="bg1"/>
              </a:solidFill>
            </a:rPr>
            <a:t> rep. para </a:t>
          </a:r>
          <a:r>
            <a:rPr lang="en-US" sz="1400" b="1" i="0" kern="1200" baseline="0" dirty="0" err="1">
              <a:solidFill>
                <a:schemeClr val="bg1"/>
              </a:solidFill>
            </a:rPr>
            <a:t>associação</a:t>
          </a:r>
          <a:r>
            <a:rPr lang="en-US" sz="1400" b="1" i="0" kern="1200" baseline="0" dirty="0">
              <a:solidFill>
                <a:schemeClr val="bg1"/>
              </a:solidFill>
            </a:rPr>
            <a:t> </a:t>
          </a:r>
          <a:r>
            <a:rPr lang="en-US" sz="1400" b="1" i="0" kern="1200" baseline="0" dirty="0" err="1">
              <a:solidFill>
                <a:schemeClr val="bg1"/>
              </a:solidFill>
            </a:rPr>
            <a:t>desportiva</a:t>
          </a:r>
          <a:r>
            <a:rPr lang="en-US" sz="1400" b="1" i="0" kern="1200" baseline="0" dirty="0">
              <a:solidFill>
                <a:schemeClr val="bg1"/>
              </a:solidFill>
            </a:rPr>
            <a:t> 	</a:t>
          </a:r>
          <a:endParaRPr lang="en-US" sz="1400" b="1" kern="1200" dirty="0">
            <a:solidFill>
              <a:schemeClr val="bg1"/>
            </a:solidFill>
          </a:endParaRPr>
        </a:p>
      </dsp:txBody>
      <dsp:txXfrm>
        <a:off x="14805" y="1759064"/>
        <a:ext cx="1659891" cy="995934"/>
      </dsp:txXfrm>
    </dsp:sp>
    <dsp:sp modelId="{6C79CE1A-308A-42C3-92C6-73B2DF4BA79D}">
      <dsp:nvSpPr>
        <dsp:cNvPr id="0" name=""/>
        <dsp:cNvSpPr/>
      </dsp:nvSpPr>
      <dsp:spPr>
        <a:xfrm>
          <a:off x="3714562"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2255121"/>
        <a:ext cx="19088" cy="3821"/>
      </dsp:txXfrm>
    </dsp:sp>
    <dsp:sp modelId="{948EC1BB-3BE7-44AC-BCF3-211405DCFCE6}">
      <dsp:nvSpPr>
        <dsp:cNvPr id="0" name=""/>
        <dsp:cNvSpPr/>
      </dsp:nvSpPr>
      <dsp:spPr>
        <a:xfrm>
          <a:off x="2056471" y="1759064"/>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R-2050 </a:t>
          </a:r>
          <a:r>
            <a:rPr lang="en-US" sz="1400" b="1" i="0" kern="1200" baseline="0" dirty="0" err="1">
              <a:solidFill>
                <a:schemeClr val="tx1"/>
              </a:solidFill>
            </a:rPr>
            <a:t>Comercialização</a:t>
          </a:r>
          <a:r>
            <a:rPr lang="en-US" sz="1400" b="1" i="0" kern="1200" baseline="0" dirty="0">
              <a:solidFill>
                <a:schemeClr val="tx1"/>
              </a:solidFill>
            </a:rPr>
            <a:t> de </a:t>
          </a:r>
          <a:r>
            <a:rPr lang="en-US" sz="1400" b="1" i="0" kern="1200" baseline="0" dirty="0" err="1">
              <a:solidFill>
                <a:schemeClr val="tx1"/>
              </a:solidFill>
            </a:rPr>
            <a:t>produção</a:t>
          </a:r>
          <a:r>
            <a:rPr lang="en-US" sz="1400" b="1" i="0" kern="1200" baseline="0" dirty="0">
              <a:solidFill>
                <a:schemeClr val="tx1"/>
              </a:solidFill>
            </a:rPr>
            <a:t> rural 	</a:t>
          </a:r>
          <a:endParaRPr lang="en-US" sz="1400" b="1" kern="1200" dirty="0">
            <a:solidFill>
              <a:schemeClr val="tx1"/>
            </a:solidFill>
          </a:endParaRPr>
        </a:p>
      </dsp:txBody>
      <dsp:txXfrm>
        <a:off x="2056471" y="1759064"/>
        <a:ext cx="1659891" cy="995934"/>
      </dsp:txXfrm>
    </dsp:sp>
    <dsp:sp modelId="{B4FF9504-E12C-4DAC-8ACC-F3A8A87FD6DB}">
      <dsp:nvSpPr>
        <dsp:cNvPr id="0" name=""/>
        <dsp:cNvSpPr/>
      </dsp:nvSpPr>
      <dsp:spPr>
        <a:xfrm>
          <a:off x="5756229"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2255121"/>
        <a:ext cx="19088" cy="3821"/>
      </dsp:txXfrm>
    </dsp:sp>
    <dsp:sp modelId="{6419D851-5AB0-4DCE-A00B-A40586CA0116}">
      <dsp:nvSpPr>
        <dsp:cNvPr id="0" name=""/>
        <dsp:cNvSpPr/>
      </dsp:nvSpPr>
      <dsp:spPr>
        <a:xfrm>
          <a:off x="4098137"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R-2055 	</a:t>
          </a:r>
        </a:p>
        <a:p>
          <a:pPr marL="0" lvl="0" indent="0" algn="ctr" defTabSz="622300">
            <a:lnSpc>
              <a:spcPct val="90000"/>
            </a:lnSpc>
            <a:spcBef>
              <a:spcPct val="0"/>
            </a:spcBef>
            <a:spcAft>
              <a:spcPct val="35000"/>
            </a:spcAft>
            <a:buNone/>
          </a:pPr>
          <a:r>
            <a:rPr lang="en-US" sz="1400" b="1" i="0" kern="1200" baseline="0" dirty="0" err="1">
              <a:solidFill>
                <a:schemeClr val="bg1"/>
              </a:solidFill>
            </a:rPr>
            <a:t>Aquisição</a:t>
          </a:r>
          <a:r>
            <a:rPr lang="en-US" sz="1400" b="1" i="0" kern="1200" baseline="0" dirty="0">
              <a:solidFill>
                <a:schemeClr val="bg1"/>
              </a:solidFill>
            </a:rPr>
            <a:t> de </a:t>
          </a:r>
          <a:r>
            <a:rPr lang="en-US" sz="1400" b="1" i="0" kern="1200" baseline="0" dirty="0" err="1">
              <a:solidFill>
                <a:schemeClr val="bg1"/>
              </a:solidFill>
            </a:rPr>
            <a:t>produção</a:t>
          </a:r>
          <a:r>
            <a:rPr lang="en-US" sz="1400" b="1" i="0" kern="1200" baseline="0" dirty="0">
              <a:solidFill>
                <a:schemeClr val="bg1"/>
              </a:solidFill>
            </a:rPr>
            <a:t> rural 	</a:t>
          </a:r>
          <a:endParaRPr lang="en-US" sz="1400" b="1" kern="1200" dirty="0">
            <a:solidFill>
              <a:schemeClr val="bg1"/>
            </a:solidFill>
          </a:endParaRPr>
        </a:p>
      </dsp:txBody>
      <dsp:txXfrm>
        <a:off x="4098137" y="1759064"/>
        <a:ext cx="1659891" cy="995934"/>
      </dsp:txXfrm>
    </dsp:sp>
    <dsp:sp modelId="{3706A099-615F-47FC-908B-0B70742D5020}">
      <dsp:nvSpPr>
        <dsp:cNvPr id="0" name=""/>
        <dsp:cNvSpPr/>
      </dsp:nvSpPr>
      <dsp:spPr>
        <a:xfrm>
          <a:off x="7797895"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63938" y="2255121"/>
        <a:ext cx="19088" cy="3821"/>
      </dsp:txXfrm>
    </dsp:sp>
    <dsp:sp modelId="{3C5DDF59-1BD7-44FF-AD41-7ADA943B8AB9}">
      <dsp:nvSpPr>
        <dsp:cNvPr id="0" name=""/>
        <dsp:cNvSpPr/>
      </dsp:nvSpPr>
      <dsp:spPr>
        <a:xfrm>
          <a:off x="6139803" y="1759064"/>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R-2060 </a:t>
          </a:r>
          <a:r>
            <a:rPr lang="en-US" sz="1400" b="1" i="0" kern="1200" baseline="0" dirty="0" err="1">
              <a:solidFill>
                <a:schemeClr val="tx1"/>
              </a:solidFill>
            </a:rPr>
            <a:t>Contribuição</a:t>
          </a:r>
          <a:r>
            <a:rPr lang="en-US" sz="1400" b="1" i="0" kern="1200" baseline="0" dirty="0">
              <a:solidFill>
                <a:schemeClr val="tx1"/>
              </a:solidFill>
            </a:rPr>
            <a:t> </a:t>
          </a:r>
          <a:r>
            <a:rPr lang="en-US" sz="1400" b="1" i="0" kern="1200" baseline="0" dirty="0" err="1">
              <a:solidFill>
                <a:schemeClr val="tx1"/>
              </a:solidFill>
            </a:rPr>
            <a:t>previ</a:t>
          </a:r>
          <a:r>
            <a:rPr lang="en-US" sz="1400" b="1" i="0" kern="1200" baseline="0" dirty="0">
              <a:solidFill>
                <a:schemeClr val="tx1"/>
              </a:solidFill>
            </a:rPr>
            <a:t>  </a:t>
          </a:r>
          <a:r>
            <a:rPr lang="en-US" sz="1400" b="1" i="0" kern="1200" baseline="0" dirty="0" err="1">
              <a:solidFill>
                <a:schemeClr val="tx1"/>
              </a:solidFill>
            </a:rPr>
            <a:t>receita</a:t>
          </a:r>
          <a:r>
            <a:rPr lang="en-US" sz="1400" b="1" i="0" kern="1200" baseline="0" dirty="0">
              <a:solidFill>
                <a:schemeClr val="tx1"/>
              </a:solidFill>
            </a:rPr>
            <a:t> </a:t>
          </a:r>
          <a:r>
            <a:rPr lang="en-US" sz="1400" b="1" i="0" kern="1200" baseline="0" dirty="0" err="1">
              <a:solidFill>
                <a:schemeClr val="tx1"/>
              </a:solidFill>
            </a:rPr>
            <a:t>bruta</a:t>
          </a:r>
          <a:r>
            <a:rPr lang="en-US" sz="1400" b="1" i="0" kern="1200" baseline="0" dirty="0">
              <a:solidFill>
                <a:schemeClr val="tx1"/>
              </a:solidFill>
            </a:rPr>
            <a:t> - CPRB 	</a:t>
          </a:r>
          <a:endParaRPr lang="en-US" sz="1400" b="1" kern="1200" dirty="0">
            <a:solidFill>
              <a:schemeClr val="tx1"/>
            </a:solidFill>
          </a:endParaRPr>
        </a:p>
      </dsp:txBody>
      <dsp:txXfrm>
        <a:off x="6139803" y="1759064"/>
        <a:ext cx="1659891" cy="995934"/>
      </dsp:txXfrm>
    </dsp:sp>
    <dsp:sp modelId="{95EBEA10-75C3-4399-A44C-3071B2B9D183}">
      <dsp:nvSpPr>
        <dsp:cNvPr id="0" name=""/>
        <dsp:cNvSpPr/>
      </dsp:nvSpPr>
      <dsp:spPr>
        <a:xfrm>
          <a:off x="9839561" y="2211312"/>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0005604" y="2255121"/>
        <a:ext cx="19088" cy="3821"/>
      </dsp:txXfrm>
    </dsp:sp>
    <dsp:sp modelId="{EB71999F-6ADA-4ACE-BE24-3268FD48C479}">
      <dsp:nvSpPr>
        <dsp:cNvPr id="0" name=""/>
        <dsp:cNvSpPr/>
      </dsp:nvSpPr>
      <dsp:spPr>
        <a:xfrm>
          <a:off x="8181470"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R-2098 </a:t>
          </a:r>
        </a:p>
        <a:p>
          <a:pPr marL="0" lvl="0" indent="0" algn="ctr" defTabSz="622300">
            <a:lnSpc>
              <a:spcPct val="90000"/>
            </a:lnSpc>
            <a:spcBef>
              <a:spcPct val="0"/>
            </a:spcBef>
            <a:spcAft>
              <a:spcPct val="35000"/>
            </a:spcAft>
            <a:buNone/>
          </a:pPr>
          <a:r>
            <a:rPr lang="en-US" sz="1400" b="1" i="0" kern="1200" baseline="0" dirty="0" err="1">
              <a:solidFill>
                <a:schemeClr val="bg1"/>
              </a:solidFill>
            </a:rPr>
            <a:t>reabertura</a:t>
          </a:r>
          <a:r>
            <a:rPr lang="en-US" sz="1400" b="1" i="0" kern="1200" baseline="0" dirty="0">
              <a:solidFill>
                <a:schemeClr val="bg1"/>
              </a:solidFill>
            </a:rPr>
            <a:t> dos </a:t>
          </a:r>
          <a:r>
            <a:rPr lang="en-US" sz="1400" b="1" i="0" kern="1200" baseline="0" dirty="0" err="1">
              <a:solidFill>
                <a:schemeClr val="bg1"/>
              </a:solidFill>
            </a:rPr>
            <a:t>eventos</a:t>
          </a:r>
          <a:r>
            <a:rPr lang="en-US" sz="1400" b="1" i="0" kern="1200" baseline="0" dirty="0">
              <a:solidFill>
                <a:schemeClr val="bg1"/>
              </a:solidFill>
            </a:rPr>
            <a:t> da </a:t>
          </a:r>
          <a:r>
            <a:rPr lang="en-US" sz="1400" b="1" i="0" kern="1200" baseline="0" dirty="0" err="1">
              <a:solidFill>
                <a:schemeClr val="bg1"/>
              </a:solidFill>
            </a:rPr>
            <a:t>série</a:t>
          </a:r>
          <a:r>
            <a:rPr lang="en-US" sz="1400" b="1" i="0" kern="1200" baseline="0" dirty="0">
              <a:solidFill>
                <a:schemeClr val="bg1"/>
              </a:solidFill>
            </a:rPr>
            <a:t> </a:t>
          </a:r>
        </a:p>
        <a:p>
          <a:pPr marL="0" lvl="0" indent="0" algn="ctr" defTabSz="622300">
            <a:lnSpc>
              <a:spcPct val="90000"/>
            </a:lnSpc>
            <a:spcBef>
              <a:spcPct val="0"/>
            </a:spcBef>
            <a:spcAft>
              <a:spcPct val="35000"/>
            </a:spcAft>
            <a:buNone/>
          </a:pPr>
          <a:r>
            <a:rPr lang="en-US" sz="1400" b="1" i="0" kern="1200" baseline="0" dirty="0">
              <a:solidFill>
                <a:schemeClr val="bg1"/>
              </a:solidFill>
            </a:rPr>
            <a:t>R-2000 	</a:t>
          </a:r>
          <a:endParaRPr lang="en-US" sz="1400" b="1" kern="1200" dirty="0">
            <a:solidFill>
              <a:schemeClr val="bg1"/>
            </a:solidFill>
          </a:endParaRPr>
        </a:p>
      </dsp:txBody>
      <dsp:txXfrm>
        <a:off x="8181470" y="1759064"/>
        <a:ext cx="1659891" cy="995934"/>
      </dsp:txXfrm>
    </dsp:sp>
    <dsp:sp modelId="{13039396-23A5-47E3-9A3A-643AE916ECE8}">
      <dsp:nvSpPr>
        <dsp:cNvPr id="0" name=""/>
        <dsp:cNvSpPr/>
      </dsp:nvSpPr>
      <dsp:spPr>
        <a:xfrm>
          <a:off x="844751" y="2753199"/>
          <a:ext cx="10208330" cy="351174"/>
        </a:xfrm>
        <a:custGeom>
          <a:avLst/>
          <a:gdLst/>
          <a:ahLst/>
          <a:cxnLst/>
          <a:rect l="0" t="0" r="0" b="0"/>
          <a:pathLst>
            <a:path>
              <a:moveTo>
                <a:pt x="10208330" y="0"/>
              </a:moveTo>
              <a:lnTo>
                <a:pt x="10208330" y="192687"/>
              </a:lnTo>
              <a:lnTo>
                <a:pt x="0" y="192687"/>
              </a:lnTo>
              <a:lnTo>
                <a:pt x="0" y="351174"/>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693529" y="2926876"/>
        <a:ext cx="510773" cy="3821"/>
      </dsp:txXfrm>
    </dsp:sp>
    <dsp:sp modelId="{C77895C5-F701-4BE8-B5D4-4A805E5F3018}">
      <dsp:nvSpPr>
        <dsp:cNvPr id="0" name=""/>
        <dsp:cNvSpPr/>
      </dsp:nvSpPr>
      <dsp:spPr>
        <a:xfrm>
          <a:off x="10223136" y="175906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R-2099 </a:t>
          </a:r>
        </a:p>
        <a:p>
          <a:pPr marL="0" lvl="0" indent="0" algn="ctr" defTabSz="622300">
            <a:lnSpc>
              <a:spcPct val="90000"/>
            </a:lnSpc>
            <a:spcBef>
              <a:spcPct val="0"/>
            </a:spcBef>
            <a:spcAft>
              <a:spcPct val="35000"/>
            </a:spcAft>
            <a:buNone/>
          </a:pPr>
          <a:r>
            <a:rPr lang="en-US" sz="1400" b="1" i="0" kern="1200" baseline="0" dirty="0" err="1">
              <a:solidFill>
                <a:schemeClr val="bg1"/>
              </a:solidFill>
            </a:rPr>
            <a:t>Fechamento</a:t>
          </a:r>
          <a:r>
            <a:rPr lang="en-US" sz="1400" b="1" i="0" kern="1200" baseline="0" dirty="0">
              <a:solidFill>
                <a:schemeClr val="bg1"/>
              </a:solidFill>
            </a:rPr>
            <a:t> dos </a:t>
          </a:r>
          <a:r>
            <a:rPr lang="en-US" sz="1400" b="1" i="0" kern="1200" baseline="0" dirty="0" err="1">
              <a:solidFill>
                <a:schemeClr val="bg1"/>
              </a:solidFill>
            </a:rPr>
            <a:t>eventos</a:t>
          </a:r>
          <a:r>
            <a:rPr lang="en-US" sz="1400" b="1" i="0" kern="1200" baseline="0" dirty="0">
              <a:solidFill>
                <a:schemeClr val="bg1"/>
              </a:solidFill>
            </a:rPr>
            <a:t> da </a:t>
          </a:r>
          <a:r>
            <a:rPr lang="en-US" sz="1400" b="1" i="0" kern="1200" baseline="0" dirty="0" err="1">
              <a:solidFill>
                <a:schemeClr val="bg1"/>
              </a:solidFill>
            </a:rPr>
            <a:t>série</a:t>
          </a:r>
          <a:r>
            <a:rPr lang="en-US" sz="1400" b="1" i="0" kern="1200" baseline="0" dirty="0">
              <a:solidFill>
                <a:schemeClr val="bg1"/>
              </a:solidFill>
            </a:rPr>
            <a:t> </a:t>
          </a:r>
        </a:p>
        <a:p>
          <a:pPr marL="0" lvl="0" indent="0" algn="ctr" defTabSz="622300">
            <a:lnSpc>
              <a:spcPct val="90000"/>
            </a:lnSpc>
            <a:spcBef>
              <a:spcPct val="0"/>
            </a:spcBef>
            <a:spcAft>
              <a:spcPct val="35000"/>
            </a:spcAft>
            <a:buNone/>
          </a:pPr>
          <a:r>
            <a:rPr lang="en-US" sz="1400" b="1" i="0" kern="1200" baseline="0" dirty="0">
              <a:solidFill>
                <a:schemeClr val="bg1"/>
              </a:solidFill>
            </a:rPr>
            <a:t>R-2000 	</a:t>
          </a:r>
          <a:endParaRPr lang="en-US" sz="1400" b="1" kern="1200" dirty="0">
            <a:solidFill>
              <a:schemeClr val="bg1"/>
            </a:solidFill>
          </a:endParaRPr>
        </a:p>
      </dsp:txBody>
      <dsp:txXfrm>
        <a:off x="10223136" y="1759064"/>
        <a:ext cx="1659891" cy="995934"/>
      </dsp:txXfrm>
    </dsp:sp>
    <dsp:sp modelId="{A00D6112-DC69-4DA6-8735-A5540F36CBA0}">
      <dsp:nvSpPr>
        <dsp:cNvPr id="0" name=""/>
        <dsp:cNvSpPr/>
      </dsp:nvSpPr>
      <dsp:spPr>
        <a:xfrm>
          <a:off x="1672896"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3632831"/>
        <a:ext cx="19088" cy="3821"/>
      </dsp:txXfrm>
    </dsp:sp>
    <dsp:sp modelId="{550B8D67-D55A-464C-9BDD-BB4501C6BBB5}">
      <dsp:nvSpPr>
        <dsp:cNvPr id="0" name=""/>
        <dsp:cNvSpPr/>
      </dsp:nvSpPr>
      <dsp:spPr>
        <a:xfrm>
          <a:off x="14805" y="3136774"/>
          <a:ext cx="1659891" cy="995934"/>
        </a:xfrm>
        <a:prstGeom prst="rect">
          <a:avLst/>
        </a:prstGeom>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R-3010 	</a:t>
          </a:r>
        </a:p>
        <a:p>
          <a:pPr marL="0" lvl="0" indent="0" algn="l" defTabSz="622300">
            <a:lnSpc>
              <a:spcPct val="90000"/>
            </a:lnSpc>
            <a:spcBef>
              <a:spcPct val="0"/>
            </a:spcBef>
            <a:spcAft>
              <a:spcPct val="35000"/>
            </a:spcAft>
            <a:buNone/>
          </a:pPr>
          <a:r>
            <a:rPr lang="en-US" sz="1400" b="1" i="0" kern="1200" baseline="0" dirty="0" err="1">
              <a:solidFill>
                <a:schemeClr val="tx1"/>
              </a:solidFill>
            </a:rPr>
            <a:t>Receita</a:t>
          </a:r>
          <a:r>
            <a:rPr lang="en-US" sz="1400" b="1" i="0" kern="1200" baseline="0" dirty="0">
              <a:solidFill>
                <a:schemeClr val="tx1"/>
              </a:solidFill>
            </a:rPr>
            <a:t> de </a:t>
          </a:r>
          <a:r>
            <a:rPr lang="en-US" sz="1400" b="1" i="0" kern="1200" baseline="0" dirty="0" err="1">
              <a:solidFill>
                <a:schemeClr val="tx1"/>
              </a:solidFill>
            </a:rPr>
            <a:t>espetáculos</a:t>
          </a:r>
          <a:r>
            <a:rPr lang="en-US" sz="1400" b="1" i="0" kern="1200" baseline="0" dirty="0">
              <a:solidFill>
                <a:schemeClr val="tx1"/>
              </a:solidFill>
            </a:rPr>
            <a:t> </a:t>
          </a:r>
          <a:r>
            <a:rPr lang="en-US" sz="1400" b="1" i="0" kern="1200" baseline="0" dirty="0" err="1">
              <a:solidFill>
                <a:schemeClr val="tx1"/>
              </a:solidFill>
            </a:rPr>
            <a:t>desportivos</a:t>
          </a:r>
          <a:r>
            <a:rPr lang="en-US" sz="1400" b="1" i="0" kern="1200" baseline="0" dirty="0">
              <a:solidFill>
                <a:schemeClr val="tx1"/>
              </a:solidFill>
            </a:rPr>
            <a:t> 	</a:t>
          </a:r>
          <a:endParaRPr lang="en-US" sz="1400" b="1" kern="1200" dirty="0">
            <a:solidFill>
              <a:schemeClr val="tx1"/>
            </a:solidFill>
          </a:endParaRPr>
        </a:p>
      </dsp:txBody>
      <dsp:txXfrm>
        <a:off x="14805" y="3136774"/>
        <a:ext cx="1659891" cy="995934"/>
      </dsp:txXfrm>
    </dsp:sp>
    <dsp:sp modelId="{43022127-AD57-4E71-A661-A65D1A46B0FD}">
      <dsp:nvSpPr>
        <dsp:cNvPr id="0" name=""/>
        <dsp:cNvSpPr/>
      </dsp:nvSpPr>
      <dsp:spPr>
        <a:xfrm>
          <a:off x="3714562"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3632831"/>
        <a:ext cx="19088" cy="3821"/>
      </dsp:txXfrm>
    </dsp:sp>
    <dsp:sp modelId="{31604229-F406-4B4B-BD2F-8F5B62BF6962}">
      <dsp:nvSpPr>
        <dsp:cNvPr id="0" name=""/>
        <dsp:cNvSpPr/>
      </dsp:nvSpPr>
      <dsp:spPr>
        <a:xfrm>
          <a:off x="2056471" y="3136774"/>
          <a:ext cx="1659891" cy="995934"/>
        </a:xfrm>
        <a:prstGeom prst="rect">
          <a:avLst/>
        </a:prstGeom>
        <a:solidFill>
          <a:schemeClr val="accent5">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R-4010 </a:t>
          </a:r>
          <a:r>
            <a:rPr lang="en-US" sz="1400" b="1" i="0" kern="1200" baseline="0" dirty="0" err="1">
              <a:solidFill>
                <a:schemeClr val="bg1"/>
              </a:solidFill>
            </a:rPr>
            <a:t>Pagamentos</a:t>
          </a:r>
          <a:r>
            <a:rPr lang="en-US" sz="1400" b="1" i="0" kern="1200" baseline="0" dirty="0">
              <a:solidFill>
                <a:schemeClr val="bg1"/>
              </a:solidFill>
            </a:rPr>
            <a:t>/</a:t>
          </a:r>
          <a:r>
            <a:rPr lang="en-US" sz="1400" b="1" i="0" kern="1200" baseline="0" dirty="0" err="1">
              <a:solidFill>
                <a:schemeClr val="bg1"/>
              </a:solidFill>
            </a:rPr>
            <a:t>créditos</a:t>
          </a:r>
          <a:r>
            <a:rPr lang="en-US" sz="1400" b="1" i="0" kern="1200" baseline="0" dirty="0">
              <a:solidFill>
                <a:schemeClr val="bg1"/>
              </a:solidFill>
            </a:rPr>
            <a:t> a </a:t>
          </a:r>
          <a:r>
            <a:rPr lang="en-US" sz="1400" b="1" i="0" kern="1200" baseline="0" dirty="0" err="1">
              <a:solidFill>
                <a:schemeClr val="bg1"/>
              </a:solidFill>
            </a:rPr>
            <a:t>beneficiário</a:t>
          </a:r>
          <a:r>
            <a:rPr lang="en-US" sz="1400" b="1" i="0" kern="1200" baseline="0" dirty="0">
              <a:solidFill>
                <a:schemeClr val="bg1"/>
              </a:solidFill>
            </a:rPr>
            <a:t> </a:t>
          </a:r>
          <a:r>
            <a:rPr lang="en-US" sz="1400" b="1" i="0" kern="1200" baseline="0" dirty="0" err="1">
              <a:solidFill>
                <a:schemeClr val="bg1"/>
              </a:solidFill>
            </a:rPr>
            <a:t>pessoa</a:t>
          </a:r>
          <a:r>
            <a:rPr lang="en-US" sz="1400" b="1" i="0" kern="1200" baseline="0" dirty="0">
              <a:solidFill>
                <a:schemeClr val="bg1"/>
              </a:solidFill>
            </a:rPr>
            <a:t> </a:t>
          </a:r>
          <a:r>
            <a:rPr lang="en-US" sz="1400" b="1" i="0" kern="1200" baseline="0" dirty="0" err="1">
              <a:solidFill>
                <a:schemeClr val="bg1"/>
              </a:solidFill>
            </a:rPr>
            <a:t>física</a:t>
          </a:r>
          <a:r>
            <a:rPr lang="en-US" sz="1400" b="1" i="0" kern="1200" baseline="0" dirty="0">
              <a:solidFill>
                <a:schemeClr val="bg1"/>
              </a:solidFill>
            </a:rPr>
            <a:t> 	</a:t>
          </a:r>
          <a:endParaRPr lang="en-US" sz="1400" b="1" kern="1200" dirty="0">
            <a:solidFill>
              <a:schemeClr val="bg1"/>
            </a:solidFill>
          </a:endParaRPr>
        </a:p>
      </dsp:txBody>
      <dsp:txXfrm>
        <a:off x="2056471" y="3136774"/>
        <a:ext cx="1659891" cy="995934"/>
      </dsp:txXfrm>
    </dsp:sp>
    <dsp:sp modelId="{2B7F7F3C-C32E-4391-931B-379808460E75}">
      <dsp:nvSpPr>
        <dsp:cNvPr id="0" name=""/>
        <dsp:cNvSpPr/>
      </dsp:nvSpPr>
      <dsp:spPr>
        <a:xfrm>
          <a:off x="5756229"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3632831"/>
        <a:ext cx="19088" cy="3821"/>
      </dsp:txXfrm>
    </dsp:sp>
    <dsp:sp modelId="{B320400F-F397-4DDE-AF76-C0F0560B5989}">
      <dsp:nvSpPr>
        <dsp:cNvPr id="0" name=""/>
        <dsp:cNvSpPr/>
      </dsp:nvSpPr>
      <dsp:spPr>
        <a:xfrm>
          <a:off x="4098137" y="3136774"/>
          <a:ext cx="1659891" cy="995934"/>
        </a:xfrm>
        <a:prstGeom prst="rect">
          <a:avLst/>
        </a:prstGeom>
        <a:solidFill>
          <a:schemeClr val="accent4">
            <a:lumMod val="40000"/>
            <a:lumOff val="60000"/>
          </a:schemeClr>
        </a:solidFill>
        <a:ln w="12700" cap="flat" cmpd="sng" algn="ctr">
          <a:solidFill>
            <a:srgbClr val="FFFF00"/>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R-4020 </a:t>
          </a:r>
          <a:r>
            <a:rPr lang="en-US" sz="1400" b="1" i="0" kern="1200" baseline="0" dirty="0" err="1">
              <a:solidFill>
                <a:schemeClr val="tx1"/>
              </a:solidFill>
            </a:rPr>
            <a:t>Pagamentos</a:t>
          </a:r>
          <a:r>
            <a:rPr lang="en-US" sz="1400" b="1" i="0" kern="1200" baseline="0" dirty="0">
              <a:solidFill>
                <a:schemeClr val="tx1"/>
              </a:solidFill>
            </a:rPr>
            <a:t>/</a:t>
          </a:r>
          <a:r>
            <a:rPr lang="en-US" sz="1400" b="1" i="0" kern="1200" baseline="0" dirty="0" err="1">
              <a:solidFill>
                <a:schemeClr val="tx1"/>
              </a:solidFill>
            </a:rPr>
            <a:t>créditos</a:t>
          </a:r>
          <a:r>
            <a:rPr lang="en-US" sz="1400" b="1" i="0" kern="1200" baseline="0" dirty="0">
              <a:solidFill>
                <a:schemeClr val="tx1"/>
              </a:solidFill>
            </a:rPr>
            <a:t> a </a:t>
          </a:r>
          <a:r>
            <a:rPr lang="en-US" sz="1400" b="1" i="0" kern="1200" baseline="0" dirty="0" err="1">
              <a:solidFill>
                <a:schemeClr val="tx1"/>
              </a:solidFill>
            </a:rPr>
            <a:t>beneficiário</a:t>
          </a:r>
          <a:r>
            <a:rPr lang="en-US" sz="1400" b="1" i="0" kern="1200" baseline="0" dirty="0">
              <a:solidFill>
                <a:schemeClr val="tx1"/>
              </a:solidFill>
            </a:rPr>
            <a:t> </a:t>
          </a:r>
          <a:r>
            <a:rPr lang="en-US" sz="1400" b="1" i="0" kern="1200" baseline="0" dirty="0" err="1">
              <a:solidFill>
                <a:schemeClr val="tx1"/>
              </a:solidFill>
            </a:rPr>
            <a:t>pessoa</a:t>
          </a:r>
          <a:r>
            <a:rPr lang="en-US" sz="1400" b="1" i="0" kern="1200" baseline="0" dirty="0">
              <a:solidFill>
                <a:schemeClr val="tx1"/>
              </a:solidFill>
            </a:rPr>
            <a:t> </a:t>
          </a:r>
          <a:r>
            <a:rPr lang="en-US" sz="1400" b="1" i="0" kern="1200" baseline="0" dirty="0" err="1">
              <a:solidFill>
                <a:schemeClr val="tx1"/>
              </a:solidFill>
            </a:rPr>
            <a:t>jurídica</a:t>
          </a:r>
          <a:r>
            <a:rPr lang="en-US" sz="1400" b="1" i="0" kern="1200" baseline="0" dirty="0">
              <a:solidFill>
                <a:schemeClr val="tx1"/>
              </a:solidFill>
            </a:rPr>
            <a:t> 	</a:t>
          </a:r>
          <a:endParaRPr lang="en-US" sz="1400" b="1" kern="1200" dirty="0">
            <a:solidFill>
              <a:schemeClr val="tx1"/>
            </a:solidFill>
          </a:endParaRPr>
        </a:p>
      </dsp:txBody>
      <dsp:txXfrm>
        <a:off x="4098137" y="3136774"/>
        <a:ext cx="1659891" cy="995934"/>
      </dsp:txXfrm>
    </dsp:sp>
    <dsp:sp modelId="{CFDF8B6D-6A41-47C1-98D6-654CFA614FAF}">
      <dsp:nvSpPr>
        <dsp:cNvPr id="0" name=""/>
        <dsp:cNvSpPr/>
      </dsp:nvSpPr>
      <dsp:spPr>
        <a:xfrm>
          <a:off x="7797895"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63938" y="3632831"/>
        <a:ext cx="19088" cy="3821"/>
      </dsp:txXfrm>
    </dsp:sp>
    <dsp:sp modelId="{E7946ABC-1252-4912-9642-29AA9D66ED35}">
      <dsp:nvSpPr>
        <dsp:cNvPr id="0" name=""/>
        <dsp:cNvSpPr/>
      </dsp:nvSpPr>
      <dsp:spPr>
        <a:xfrm>
          <a:off x="6139803" y="3136774"/>
          <a:ext cx="1659891" cy="995934"/>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endParaRPr lang="en-US" sz="1400" b="1" i="0" kern="1200" baseline="0" dirty="0">
            <a:solidFill>
              <a:schemeClr val="tx1"/>
            </a:solidFill>
          </a:endParaRPr>
        </a:p>
        <a:p>
          <a:pPr marL="0" lvl="0" indent="0" algn="ctr" defTabSz="622300">
            <a:lnSpc>
              <a:spcPct val="90000"/>
            </a:lnSpc>
            <a:spcBef>
              <a:spcPct val="0"/>
            </a:spcBef>
            <a:spcAft>
              <a:spcPct val="35000"/>
            </a:spcAft>
            <a:buNone/>
          </a:pPr>
          <a:r>
            <a:rPr lang="en-US" sz="1400" b="1" i="0" kern="1200" baseline="0" dirty="0">
              <a:solidFill>
                <a:schemeClr val="tx1"/>
              </a:solidFill>
            </a:rPr>
            <a:t>R-4040 </a:t>
          </a:r>
          <a:r>
            <a:rPr lang="en-US" sz="1400" b="1" i="0" kern="1200" baseline="0" dirty="0" err="1">
              <a:solidFill>
                <a:schemeClr val="tx1"/>
              </a:solidFill>
            </a:rPr>
            <a:t>Pagamentos</a:t>
          </a:r>
          <a:r>
            <a:rPr lang="en-US" sz="1400" b="1" i="0" kern="1200" baseline="0" dirty="0">
              <a:solidFill>
                <a:schemeClr val="tx1"/>
              </a:solidFill>
            </a:rPr>
            <a:t>/</a:t>
          </a:r>
          <a:r>
            <a:rPr lang="en-US" sz="1400" b="1" i="0" kern="1200" baseline="0" dirty="0" err="1">
              <a:solidFill>
                <a:schemeClr val="tx1"/>
              </a:solidFill>
            </a:rPr>
            <a:t>créditos</a:t>
          </a:r>
          <a:r>
            <a:rPr lang="en-US" sz="1400" b="1" i="0" kern="1200" baseline="0" dirty="0">
              <a:solidFill>
                <a:schemeClr val="tx1"/>
              </a:solidFill>
            </a:rPr>
            <a:t> a </a:t>
          </a:r>
          <a:r>
            <a:rPr lang="en-US" sz="1400" b="1" i="0" kern="1200" baseline="0" dirty="0" err="1">
              <a:solidFill>
                <a:schemeClr val="tx1"/>
              </a:solidFill>
            </a:rPr>
            <a:t>beneficiários</a:t>
          </a:r>
          <a:r>
            <a:rPr lang="en-US" sz="1400" b="1" i="0" kern="1200" baseline="0" dirty="0">
              <a:solidFill>
                <a:schemeClr val="tx1"/>
              </a:solidFill>
            </a:rPr>
            <a:t> </a:t>
          </a:r>
          <a:r>
            <a:rPr lang="en-US" sz="1400" b="1" i="0" kern="1200" baseline="0" dirty="0" err="1">
              <a:solidFill>
                <a:schemeClr val="tx1"/>
              </a:solidFill>
            </a:rPr>
            <a:t>não</a:t>
          </a:r>
          <a:r>
            <a:rPr lang="en-US" sz="1400" b="1" i="0" kern="1200" baseline="0" dirty="0">
              <a:solidFill>
                <a:schemeClr val="tx1"/>
              </a:solidFill>
            </a:rPr>
            <a:t> </a:t>
          </a:r>
          <a:r>
            <a:rPr lang="en-US" sz="1400" b="1" i="0" kern="1200" baseline="0" dirty="0" err="1">
              <a:solidFill>
                <a:schemeClr val="tx1"/>
              </a:solidFill>
            </a:rPr>
            <a:t>identificados</a:t>
          </a:r>
          <a:r>
            <a:rPr lang="en-US" sz="1400" b="1" i="0" kern="1200" baseline="0" dirty="0">
              <a:solidFill>
                <a:schemeClr val="tx1"/>
              </a:solidFill>
            </a:rPr>
            <a:t> 	</a:t>
          </a:r>
          <a:endParaRPr lang="en-US" sz="1400" b="1" kern="1200" dirty="0">
            <a:solidFill>
              <a:schemeClr val="tx1"/>
            </a:solidFill>
          </a:endParaRPr>
        </a:p>
      </dsp:txBody>
      <dsp:txXfrm>
        <a:off x="6139803" y="3136774"/>
        <a:ext cx="1659891" cy="995934"/>
      </dsp:txXfrm>
    </dsp:sp>
    <dsp:sp modelId="{17CA48F7-C4B4-4D22-9D99-78D11C8BAC67}">
      <dsp:nvSpPr>
        <dsp:cNvPr id="0" name=""/>
        <dsp:cNvSpPr/>
      </dsp:nvSpPr>
      <dsp:spPr>
        <a:xfrm>
          <a:off x="9839561" y="358902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0005604" y="3632831"/>
        <a:ext cx="19088" cy="3821"/>
      </dsp:txXfrm>
    </dsp:sp>
    <dsp:sp modelId="{950094A2-ED28-41C7-BDAD-1452997E3062}">
      <dsp:nvSpPr>
        <dsp:cNvPr id="0" name=""/>
        <dsp:cNvSpPr/>
      </dsp:nvSpPr>
      <dsp:spPr>
        <a:xfrm>
          <a:off x="8181470" y="3136774"/>
          <a:ext cx="1659891" cy="995934"/>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R-4080 	</a:t>
          </a:r>
        </a:p>
        <a:p>
          <a:pPr marL="0" lvl="0" indent="0" algn="ctr" defTabSz="622300">
            <a:lnSpc>
              <a:spcPct val="90000"/>
            </a:lnSpc>
            <a:spcBef>
              <a:spcPct val="0"/>
            </a:spcBef>
            <a:spcAft>
              <a:spcPct val="35000"/>
            </a:spcAft>
            <a:buNone/>
          </a:pPr>
          <a:r>
            <a:rPr lang="en-US" sz="1400" b="1" i="0" kern="1200" baseline="0" dirty="0" err="1">
              <a:solidFill>
                <a:schemeClr val="tx1"/>
              </a:solidFill>
            </a:rPr>
            <a:t>Retenção</a:t>
          </a:r>
          <a:r>
            <a:rPr lang="en-US" sz="1400" b="1" i="0" kern="1200" baseline="0" dirty="0">
              <a:solidFill>
                <a:schemeClr val="tx1"/>
              </a:solidFill>
            </a:rPr>
            <a:t> no </a:t>
          </a:r>
          <a:r>
            <a:rPr lang="en-US" sz="1400" b="1" i="0" kern="1200" baseline="0" dirty="0" err="1">
              <a:solidFill>
                <a:schemeClr val="tx1"/>
              </a:solidFill>
            </a:rPr>
            <a:t>recebimento</a:t>
          </a:r>
          <a:r>
            <a:rPr lang="en-US" sz="1400" b="1" i="0" kern="1200" baseline="0" dirty="0">
              <a:solidFill>
                <a:schemeClr val="tx1"/>
              </a:solidFill>
            </a:rPr>
            <a:t> 	</a:t>
          </a:r>
          <a:endParaRPr lang="en-US" sz="1400" b="1" kern="1200" dirty="0">
            <a:solidFill>
              <a:schemeClr val="tx1"/>
            </a:solidFill>
          </a:endParaRPr>
        </a:p>
      </dsp:txBody>
      <dsp:txXfrm>
        <a:off x="8181470" y="3136774"/>
        <a:ext cx="1659891" cy="995934"/>
      </dsp:txXfrm>
    </dsp:sp>
    <dsp:sp modelId="{E371BC40-4FC5-4807-9D5D-418385FAE718}">
      <dsp:nvSpPr>
        <dsp:cNvPr id="0" name=""/>
        <dsp:cNvSpPr/>
      </dsp:nvSpPr>
      <dsp:spPr>
        <a:xfrm>
          <a:off x="844751" y="4130909"/>
          <a:ext cx="10208330" cy="351174"/>
        </a:xfrm>
        <a:custGeom>
          <a:avLst/>
          <a:gdLst/>
          <a:ahLst/>
          <a:cxnLst/>
          <a:rect l="0" t="0" r="0" b="0"/>
          <a:pathLst>
            <a:path>
              <a:moveTo>
                <a:pt x="10208330" y="0"/>
              </a:moveTo>
              <a:lnTo>
                <a:pt x="10208330" y="192687"/>
              </a:lnTo>
              <a:lnTo>
                <a:pt x="0" y="192687"/>
              </a:lnTo>
              <a:lnTo>
                <a:pt x="0" y="351174"/>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693529" y="4304585"/>
        <a:ext cx="510773" cy="3821"/>
      </dsp:txXfrm>
    </dsp:sp>
    <dsp:sp modelId="{A58D7D98-46B1-4553-84CA-9B8B7B61CBD3}">
      <dsp:nvSpPr>
        <dsp:cNvPr id="0" name=""/>
        <dsp:cNvSpPr/>
      </dsp:nvSpPr>
      <dsp:spPr>
        <a:xfrm>
          <a:off x="10223136" y="3136774"/>
          <a:ext cx="1659891" cy="995934"/>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rPr>
            <a:t>R-4099 </a:t>
          </a:r>
          <a:r>
            <a:rPr lang="en-US" sz="1400" b="1" i="0" kern="1200" baseline="0" dirty="0" err="1">
              <a:solidFill>
                <a:schemeClr val="tx1"/>
              </a:solidFill>
            </a:rPr>
            <a:t>Fechamento</a:t>
          </a:r>
          <a:r>
            <a:rPr lang="en-US" sz="1400" b="1" i="0" kern="1200" baseline="0" dirty="0">
              <a:solidFill>
                <a:schemeClr val="tx1"/>
              </a:solidFill>
            </a:rPr>
            <a:t>/</a:t>
          </a:r>
          <a:r>
            <a:rPr lang="en-US" sz="1400" b="1" i="0" kern="1200" baseline="0" dirty="0" err="1">
              <a:solidFill>
                <a:schemeClr val="tx1"/>
              </a:solidFill>
            </a:rPr>
            <a:t>reabertura</a:t>
          </a:r>
          <a:r>
            <a:rPr lang="en-US" sz="1400" b="1" i="0" kern="1200" baseline="0" dirty="0">
              <a:solidFill>
                <a:schemeClr val="tx1"/>
              </a:solidFill>
            </a:rPr>
            <a:t> dos </a:t>
          </a:r>
          <a:r>
            <a:rPr lang="en-US" sz="1400" b="1" i="0" kern="1200" baseline="0" dirty="0" err="1">
              <a:solidFill>
                <a:schemeClr val="tx1"/>
              </a:solidFill>
            </a:rPr>
            <a:t>eventos</a:t>
          </a:r>
          <a:r>
            <a:rPr lang="en-US" sz="1400" b="1" i="0" kern="1200" baseline="0" dirty="0">
              <a:solidFill>
                <a:schemeClr val="tx1"/>
              </a:solidFill>
            </a:rPr>
            <a:t> da </a:t>
          </a:r>
          <a:r>
            <a:rPr lang="en-US" sz="1400" b="1" i="0" kern="1200" baseline="0" dirty="0" err="1">
              <a:solidFill>
                <a:schemeClr val="tx1"/>
              </a:solidFill>
            </a:rPr>
            <a:t>série</a:t>
          </a:r>
          <a:r>
            <a:rPr lang="en-US" sz="1400" b="1" i="0" kern="1200" baseline="0" dirty="0">
              <a:solidFill>
                <a:schemeClr val="tx1"/>
              </a:solidFill>
            </a:rPr>
            <a:t> R-4000 	</a:t>
          </a:r>
          <a:endParaRPr lang="en-US" sz="1400" b="1" kern="1200" dirty="0">
            <a:solidFill>
              <a:schemeClr val="tx1"/>
            </a:solidFill>
          </a:endParaRPr>
        </a:p>
      </dsp:txBody>
      <dsp:txXfrm>
        <a:off x="10223136" y="3136774"/>
        <a:ext cx="1659891" cy="995934"/>
      </dsp:txXfrm>
    </dsp:sp>
    <dsp:sp modelId="{EA8257A0-F5C1-4CA8-BBB9-533BB9E75AB2}">
      <dsp:nvSpPr>
        <dsp:cNvPr id="0" name=""/>
        <dsp:cNvSpPr/>
      </dsp:nvSpPr>
      <dsp:spPr>
        <a:xfrm>
          <a:off x="1672896"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1838939" y="5010540"/>
        <a:ext cx="19088" cy="3821"/>
      </dsp:txXfrm>
    </dsp:sp>
    <dsp:sp modelId="{36EF0196-4635-4F26-964A-AA84BCDE303A}">
      <dsp:nvSpPr>
        <dsp:cNvPr id="0" name=""/>
        <dsp:cNvSpPr/>
      </dsp:nvSpPr>
      <dsp:spPr>
        <a:xfrm>
          <a:off x="14805" y="4514484"/>
          <a:ext cx="1659891" cy="995934"/>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bg1"/>
              </a:solidFill>
            </a:rPr>
            <a:t>R-9000 	Exclusão de eventos 	</a:t>
          </a:r>
          <a:endParaRPr lang="en-US" sz="1400" b="1" kern="1200">
            <a:solidFill>
              <a:schemeClr val="bg1"/>
            </a:solidFill>
          </a:endParaRPr>
        </a:p>
      </dsp:txBody>
      <dsp:txXfrm>
        <a:off x="14805" y="4514484"/>
        <a:ext cx="1659891" cy="995934"/>
      </dsp:txXfrm>
    </dsp:sp>
    <dsp:sp modelId="{FD97D625-9F16-40AD-BC12-7F1245D904F1}">
      <dsp:nvSpPr>
        <dsp:cNvPr id="0" name=""/>
        <dsp:cNvSpPr/>
      </dsp:nvSpPr>
      <dsp:spPr>
        <a:xfrm>
          <a:off x="3714562"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3880605" y="5010540"/>
        <a:ext cx="19088" cy="3821"/>
      </dsp:txXfrm>
    </dsp:sp>
    <dsp:sp modelId="{DD32D769-EA34-4782-A695-0DF9F174B5D7}">
      <dsp:nvSpPr>
        <dsp:cNvPr id="0" name=""/>
        <dsp:cNvSpPr/>
      </dsp:nvSpPr>
      <dsp:spPr>
        <a:xfrm>
          <a:off x="2056471" y="4514484"/>
          <a:ext cx="1659891" cy="995934"/>
        </a:xfrm>
        <a:prstGeom prst="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bg1"/>
              </a:solidFill>
            </a:rPr>
            <a:t>R-9001 	Bases e tributos - contribuição previdenciária 	</a:t>
          </a:r>
          <a:endParaRPr lang="en-US" sz="1400" b="1" kern="1200">
            <a:solidFill>
              <a:schemeClr val="bg1"/>
            </a:solidFill>
          </a:endParaRPr>
        </a:p>
      </dsp:txBody>
      <dsp:txXfrm>
        <a:off x="2056471" y="4514484"/>
        <a:ext cx="1659891" cy="995934"/>
      </dsp:txXfrm>
    </dsp:sp>
    <dsp:sp modelId="{406710C6-80D6-44C3-B34C-97AA434933B1}">
      <dsp:nvSpPr>
        <dsp:cNvPr id="0" name=""/>
        <dsp:cNvSpPr/>
      </dsp:nvSpPr>
      <dsp:spPr>
        <a:xfrm>
          <a:off x="5756229"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5922272" y="5010540"/>
        <a:ext cx="19088" cy="3821"/>
      </dsp:txXfrm>
    </dsp:sp>
    <dsp:sp modelId="{87A6135C-AD6F-4590-9A2E-2112A8B65C28}">
      <dsp:nvSpPr>
        <dsp:cNvPr id="0" name=""/>
        <dsp:cNvSpPr/>
      </dsp:nvSpPr>
      <dsp:spPr>
        <a:xfrm>
          <a:off x="4098137" y="4514484"/>
          <a:ext cx="1659891" cy="995934"/>
        </a:xfrm>
        <a:prstGeom prst="rect">
          <a:avLst/>
        </a:prstGeom>
        <a:solidFill>
          <a:schemeClr val="accent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bg1"/>
              </a:solidFill>
            </a:rPr>
            <a:t>R-9005 	Bases e tributos - retenções na fonte 	</a:t>
          </a:r>
          <a:endParaRPr lang="en-US" sz="1400" b="1" kern="1200">
            <a:solidFill>
              <a:schemeClr val="bg1"/>
            </a:solidFill>
          </a:endParaRPr>
        </a:p>
      </dsp:txBody>
      <dsp:txXfrm>
        <a:off x="4098137" y="4514484"/>
        <a:ext cx="1659891" cy="995934"/>
      </dsp:txXfrm>
    </dsp:sp>
    <dsp:sp modelId="{E70B4195-1C9B-4458-AB2F-BFC676CE5271}">
      <dsp:nvSpPr>
        <dsp:cNvPr id="0" name=""/>
        <dsp:cNvSpPr/>
      </dsp:nvSpPr>
      <dsp:spPr>
        <a:xfrm>
          <a:off x="7797895" y="4966731"/>
          <a:ext cx="351174" cy="91440"/>
        </a:xfrm>
        <a:custGeom>
          <a:avLst/>
          <a:gdLst/>
          <a:ahLst/>
          <a:cxnLst/>
          <a:rect l="0" t="0" r="0" b="0"/>
          <a:pathLst>
            <a:path>
              <a:moveTo>
                <a:pt x="0" y="45720"/>
              </a:moveTo>
              <a:lnTo>
                <a:pt x="351174" y="45720"/>
              </a:lnTo>
            </a:path>
          </a:pathLst>
        </a:custGeom>
        <a:noFill/>
        <a:ln w="6350" cap="flat" cmpd="sng" algn="ctr">
          <a:noFill/>
          <a:prstDash val="solid"/>
          <a:miter lim="800000"/>
          <a:tailEnd type="arrow"/>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bg1"/>
            </a:solidFill>
          </a:endParaRPr>
        </a:p>
      </dsp:txBody>
      <dsp:txXfrm>
        <a:off x="7963938" y="5010540"/>
        <a:ext cx="19088" cy="3821"/>
      </dsp:txXfrm>
    </dsp:sp>
    <dsp:sp modelId="{22E168CA-5F92-491E-A6A0-7CC2B1814E57}">
      <dsp:nvSpPr>
        <dsp:cNvPr id="0" name=""/>
        <dsp:cNvSpPr/>
      </dsp:nvSpPr>
      <dsp:spPr>
        <a:xfrm>
          <a:off x="6139803" y="4514484"/>
          <a:ext cx="1659891" cy="995934"/>
        </a:xfrm>
        <a:prstGeom prst="rect">
          <a:avLst/>
        </a:prstGeom>
        <a:solidFill>
          <a:schemeClr val="accent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R-9011 </a:t>
          </a:r>
          <a:r>
            <a:rPr lang="en-US" sz="1400" b="1" i="0" kern="1200" baseline="0" dirty="0" err="1">
              <a:solidFill>
                <a:schemeClr val="bg1"/>
              </a:solidFill>
            </a:rPr>
            <a:t>Consolidação</a:t>
          </a:r>
          <a:r>
            <a:rPr lang="en-US" sz="1400" b="1" i="0" kern="1200" baseline="0" dirty="0">
              <a:solidFill>
                <a:schemeClr val="bg1"/>
              </a:solidFill>
            </a:rPr>
            <a:t> de bases e </a:t>
          </a:r>
          <a:r>
            <a:rPr lang="en-US" sz="1400" b="1" i="0" kern="1200" baseline="0" dirty="0" err="1">
              <a:solidFill>
                <a:schemeClr val="bg1"/>
              </a:solidFill>
            </a:rPr>
            <a:t>tributos</a:t>
          </a:r>
          <a:r>
            <a:rPr lang="en-US" sz="1400" b="1" i="0" kern="1200" baseline="0" dirty="0">
              <a:solidFill>
                <a:schemeClr val="bg1"/>
              </a:solidFill>
            </a:rPr>
            <a:t> - </a:t>
          </a:r>
          <a:r>
            <a:rPr lang="en-US" sz="1400" b="1" i="0" kern="1200" baseline="0" dirty="0" err="1">
              <a:solidFill>
                <a:schemeClr val="bg1"/>
              </a:solidFill>
            </a:rPr>
            <a:t>contribuição</a:t>
          </a:r>
          <a:r>
            <a:rPr lang="en-US" sz="1400" b="1" i="0" kern="1200" baseline="0" dirty="0">
              <a:solidFill>
                <a:schemeClr val="bg1"/>
              </a:solidFill>
            </a:rPr>
            <a:t> </a:t>
          </a:r>
          <a:r>
            <a:rPr lang="en-US" sz="1400" b="1" i="0" kern="1200" baseline="0" dirty="0" err="1">
              <a:solidFill>
                <a:schemeClr val="bg1"/>
              </a:solidFill>
            </a:rPr>
            <a:t>previdenciária</a:t>
          </a:r>
          <a:r>
            <a:rPr lang="en-US" sz="1400" b="1" i="0" kern="1200" baseline="0" dirty="0">
              <a:solidFill>
                <a:schemeClr val="bg1"/>
              </a:solidFill>
            </a:rPr>
            <a:t> 	</a:t>
          </a:r>
          <a:endParaRPr lang="en-US" sz="1400" b="1" kern="1200" dirty="0">
            <a:solidFill>
              <a:schemeClr val="bg1"/>
            </a:solidFill>
          </a:endParaRPr>
        </a:p>
      </dsp:txBody>
      <dsp:txXfrm>
        <a:off x="6139803" y="4514484"/>
        <a:ext cx="1659891" cy="995934"/>
      </dsp:txXfrm>
    </dsp:sp>
    <dsp:sp modelId="{10DC3C80-E1BE-4454-B25F-26B5B95E3CAA}">
      <dsp:nvSpPr>
        <dsp:cNvPr id="0" name=""/>
        <dsp:cNvSpPr/>
      </dsp:nvSpPr>
      <dsp:spPr>
        <a:xfrm>
          <a:off x="8181470" y="4514484"/>
          <a:ext cx="1659891" cy="995934"/>
        </a:xfrm>
        <a:prstGeom prst="rect">
          <a:avLst/>
        </a:prstGeom>
        <a:solidFill>
          <a:schemeClr val="accent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soft" dir="t">
            <a:rot lat="0" lon="0" rev="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1336" tIns="85377" rIns="81336" bIns="8537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bg1"/>
              </a:solidFill>
            </a:rPr>
            <a:t>R-9015 </a:t>
          </a:r>
          <a:r>
            <a:rPr lang="en-US" sz="1400" b="1" i="0" kern="1200" baseline="0" dirty="0" err="1">
              <a:solidFill>
                <a:schemeClr val="bg1"/>
              </a:solidFill>
            </a:rPr>
            <a:t>Consolidação</a:t>
          </a:r>
          <a:r>
            <a:rPr lang="en-US" sz="1400" b="1" i="0" kern="1200" baseline="0" dirty="0">
              <a:solidFill>
                <a:schemeClr val="bg1"/>
              </a:solidFill>
            </a:rPr>
            <a:t> das </a:t>
          </a:r>
          <a:r>
            <a:rPr lang="en-US" sz="1400" b="1" i="0" kern="1200" baseline="0" dirty="0" err="1">
              <a:solidFill>
                <a:schemeClr val="bg1"/>
              </a:solidFill>
            </a:rPr>
            <a:t>retenções</a:t>
          </a:r>
          <a:r>
            <a:rPr lang="en-US" sz="1400" b="1" i="0" kern="1200" baseline="0" dirty="0">
              <a:solidFill>
                <a:schemeClr val="bg1"/>
              </a:solidFill>
            </a:rPr>
            <a:t> </a:t>
          </a:r>
          <a:r>
            <a:rPr lang="en-US" sz="1400" b="1" i="0" kern="1200" baseline="0" dirty="0" err="1">
              <a:solidFill>
                <a:schemeClr val="bg1"/>
              </a:solidFill>
            </a:rPr>
            <a:t>na</a:t>
          </a:r>
          <a:r>
            <a:rPr lang="en-US" sz="1400" b="1" i="0" kern="1200" baseline="0" dirty="0">
              <a:solidFill>
                <a:schemeClr val="bg1"/>
              </a:solidFill>
            </a:rPr>
            <a:t> </a:t>
          </a:r>
          <a:r>
            <a:rPr lang="en-US" sz="1400" b="1" i="0" kern="1200" baseline="0" dirty="0" err="1">
              <a:solidFill>
                <a:schemeClr val="bg1"/>
              </a:solidFill>
            </a:rPr>
            <a:t>fonte</a:t>
          </a:r>
          <a:r>
            <a:rPr lang="en-US" sz="1400" b="1" i="0" kern="1200" baseline="0" dirty="0">
              <a:solidFill>
                <a:schemeClr val="bg1"/>
              </a:solidFill>
            </a:rPr>
            <a:t> 	</a:t>
          </a:r>
          <a:endParaRPr lang="en-US" sz="1400" b="1" kern="1200" dirty="0">
            <a:solidFill>
              <a:schemeClr val="bg1"/>
            </a:solidFill>
          </a:endParaRPr>
        </a:p>
      </dsp:txBody>
      <dsp:txXfrm>
        <a:off x="8181470" y="4514484"/>
        <a:ext cx="1659891" cy="99593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4E9465-0907-49EB-A317-9CBD53674731}" type="datetimeFigureOut">
              <a:rPr lang="pt-BR" smtClean="0"/>
              <a:t>23/09/2022</a:t>
            </a:fld>
            <a:endParaRPr lang="pt-B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pt-BR"/>
              <a:t>consorte cursos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E78597-C245-4354-BB20-BDB6671EC408}" type="slidenum">
              <a:rPr lang="pt-BR" smtClean="0"/>
              <a:t>‹#›</a:t>
            </a:fld>
            <a:endParaRPr lang="pt-BR"/>
          </a:p>
        </p:txBody>
      </p:sp>
    </p:spTree>
    <p:extLst>
      <p:ext uri="{BB962C8B-B14F-4D97-AF65-F5344CB8AC3E}">
        <p14:creationId xmlns:p14="http://schemas.microsoft.com/office/powerpoint/2010/main" val="371014047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39F7F2-D875-406A-99E3-123A19D5134D}" type="datetimeFigureOut">
              <a:rPr lang="pt-BR" smtClean="0"/>
              <a:t>23/09/2022</a:t>
            </a:fld>
            <a:endParaRPr lang="pt-B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pt-B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pt-BR"/>
              <a:t>consorte cursos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A16A30-2AAE-4B9D-8033-3263D8B752F3}" type="slidenum">
              <a:rPr lang="pt-BR" smtClean="0"/>
              <a:t>‹#›</a:t>
            </a:fld>
            <a:endParaRPr lang="pt-BR"/>
          </a:p>
        </p:txBody>
      </p:sp>
    </p:spTree>
    <p:extLst>
      <p:ext uri="{BB962C8B-B14F-4D97-AF65-F5344CB8AC3E}">
        <p14:creationId xmlns:p14="http://schemas.microsoft.com/office/powerpoint/2010/main" val="169920299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Footer Placeholder 3"/>
          <p:cNvSpPr>
            <a:spLocks noGrp="1"/>
          </p:cNvSpPr>
          <p:nvPr>
            <p:ph type="ftr" sz="quarter" idx="4"/>
          </p:nvPr>
        </p:nvSpPr>
        <p:spPr/>
        <p:txBody>
          <a:bodyPr/>
          <a:lstStyle/>
          <a:p>
            <a:r>
              <a:rPr lang="pt-BR"/>
              <a:t>consorte cursos</a:t>
            </a:r>
          </a:p>
        </p:txBody>
      </p:sp>
    </p:spTree>
    <p:extLst>
      <p:ext uri="{BB962C8B-B14F-4D97-AF65-F5344CB8AC3E}">
        <p14:creationId xmlns:p14="http://schemas.microsoft.com/office/powerpoint/2010/main" val="33674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Footer Placeholder 3"/>
          <p:cNvSpPr>
            <a:spLocks noGrp="1"/>
          </p:cNvSpPr>
          <p:nvPr>
            <p:ph type="ftr" sz="quarter" idx="4"/>
          </p:nvPr>
        </p:nvSpPr>
        <p:spPr/>
        <p:txBody>
          <a:bodyPr/>
          <a:lstStyle/>
          <a:p>
            <a:r>
              <a:rPr lang="pt-BR"/>
              <a:t>consorte cursos</a:t>
            </a:r>
          </a:p>
        </p:txBody>
      </p:sp>
    </p:spTree>
    <p:extLst>
      <p:ext uri="{BB962C8B-B14F-4D97-AF65-F5344CB8AC3E}">
        <p14:creationId xmlns:p14="http://schemas.microsoft.com/office/powerpoint/2010/main" val="6339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1B2DD69C-2E88-4827-BFEF-757E1009E306}" type="datetime1">
              <a:rPr lang="pt-BR" smtClean="0"/>
              <a:t>23/09/2022</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4890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0F9BF4F2-0831-4F8E-9686-54982D4355A6}" type="datetime1">
              <a:rPr lang="pt-BR" smtClean="0"/>
              <a:t>23/09/2022</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81606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5A4B9349-5EB6-468B-A6F1-F7530D8E4522}" type="datetime1">
              <a:rPr lang="pt-BR" smtClean="0"/>
              <a:t>23/09/2022</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33584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780EEAF-F689-42D7-9EE1-6CE0D81D3B30}"/>
              </a:ext>
            </a:extLst>
          </p:cNvPr>
          <p:cNvGrpSpPr/>
          <p:nvPr userDrawn="1"/>
        </p:nvGrpSpPr>
        <p:grpSpPr>
          <a:xfrm rot="5400000">
            <a:off x="-2191122" y="2163412"/>
            <a:ext cx="6945333" cy="2618508"/>
            <a:chOff x="4" y="2981324"/>
            <a:chExt cx="12226464" cy="1367657"/>
          </a:xfrm>
        </p:grpSpPr>
        <p:pic>
          <p:nvPicPr>
            <p:cNvPr id="28" name="Graphic 27">
              <a:extLst>
                <a:ext uri="{FF2B5EF4-FFF2-40B4-BE49-F238E27FC236}">
                  <a16:creationId xmlns:a16="http://schemas.microsoft.com/office/drawing/2014/main" id="{386A642E-1027-49BB-8DE0-D3CEBB9751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 y="2981324"/>
              <a:ext cx="12191995" cy="1361101"/>
            </a:xfrm>
            <a:prstGeom prst="rect">
              <a:avLst/>
            </a:prstGeom>
          </p:spPr>
        </p:pic>
        <p:pic>
          <p:nvPicPr>
            <p:cNvPr id="29" name="Graphic 28">
              <a:extLst>
                <a:ext uri="{FF2B5EF4-FFF2-40B4-BE49-F238E27FC236}">
                  <a16:creationId xmlns:a16="http://schemas.microsoft.com/office/drawing/2014/main" id="{9C6F5092-7738-410D-8BFF-E85A47B1CC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 y="2987880"/>
              <a:ext cx="12191995" cy="1361101"/>
            </a:xfrm>
            <a:prstGeom prst="rect">
              <a:avLst/>
            </a:prstGeom>
          </p:spPr>
        </p:pic>
        <p:pic>
          <p:nvPicPr>
            <p:cNvPr id="30" name="Graphic 29">
              <a:extLst>
                <a:ext uri="{FF2B5EF4-FFF2-40B4-BE49-F238E27FC236}">
                  <a16:creationId xmlns:a16="http://schemas.microsoft.com/office/drawing/2014/main" id="{DD87D332-94F6-40EE-A077-923476C95C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90618" y="2987879"/>
              <a:ext cx="7335850" cy="1354545"/>
            </a:xfrm>
            <a:prstGeom prst="rect">
              <a:avLst/>
            </a:prstGeom>
          </p:spPr>
        </p:pic>
      </p:grpSp>
      <p:sp>
        <p:nvSpPr>
          <p:cNvPr id="3" name="Content Placeholder 2"/>
          <p:cNvSpPr>
            <a:spLocks noGrp="1"/>
          </p:cNvSpPr>
          <p:nvPr>
            <p:ph idx="1"/>
          </p:nvPr>
        </p:nvSpPr>
        <p:spPr>
          <a:xfrm>
            <a:off x="5533292" y="738553"/>
            <a:ext cx="5931877" cy="4911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2AB48-6B81-443C-84F0-8098475CA912}" type="datetimeFigureOut">
              <a:rPr lang="en-US" smtClean="0"/>
              <a:t>9/23/2022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E9ABD0-655E-4203-B2D8-6AEABBAE044C}" type="slidenum">
              <a:rPr lang="en-US" smtClean="0"/>
              <a:t>‹#›</a:t>
            </a:fld>
            <a:endParaRPr lang="en-US" dirty="0"/>
          </a:p>
        </p:txBody>
      </p:sp>
      <p:cxnSp>
        <p:nvCxnSpPr>
          <p:cNvPr id="34" name="Straight Connector 33">
            <a:extLst>
              <a:ext uri="{FF2B5EF4-FFF2-40B4-BE49-F238E27FC236}">
                <a16:creationId xmlns:a16="http://schemas.microsoft.com/office/drawing/2014/main" id="{5B58FC21-5EBB-4148-B9B6-5C86CD586D7D}"/>
              </a:ext>
            </a:extLst>
          </p:cNvPr>
          <p:cNvCxnSpPr>
            <a:cxnSpLocks/>
          </p:cNvCxnSpPr>
          <p:nvPr userDrawn="1"/>
        </p:nvCxnSpPr>
        <p:spPr>
          <a:xfrm>
            <a:off x="671247" y="2531221"/>
            <a:ext cx="208091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5C76D475-C577-46F3-AE49-D62D8FD859EC}"/>
              </a:ext>
            </a:extLst>
          </p:cNvPr>
          <p:cNvSpPr>
            <a:spLocks noGrp="1"/>
          </p:cNvSpPr>
          <p:nvPr>
            <p:ph type="title"/>
          </p:nvPr>
        </p:nvSpPr>
        <p:spPr>
          <a:xfrm>
            <a:off x="586981" y="948681"/>
            <a:ext cx="4784947" cy="1358539"/>
          </a:xfrm>
        </p:spPr>
        <p:txBody>
          <a:bodyPr anchor="b">
            <a:normAutofit/>
          </a:bodyPr>
          <a:lstStyle>
            <a:lvl1pPr>
              <a:defRPr sz="3600" b="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7508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7813"/>
            <a:ext cx="10972800" cy="5853112"/>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p:cNvSpPr>
            <a:spLocks noGrp="1" noChangeArrowheads="1"/>
          </p:cNvSpPr>
          <p:nvPr>
            <p:ph type="dt" sz="half" idx="10"/>
          </p:nvPr>
        </p:nvSpPr>
        <p:spPr/>
        <p:txBody>
          <a:bodyPr/>
          <a:lstStyle>
            <a:lvl1pPr>
              <a:defRPr/>
            </a:lvl1pPr>
          </a:lstStyle>
          <a:p>
            <a:pPr>
              <a:defRPr/>
            </a:pPr>
            <a:fld id="{72FA6103-6F0E-47FF-93FF-B45DB26D7B7A}" type="datetime1">
              <a:rPr lang="pt-BR" smtClean="0"/>
              <a:t>23/09/2022</a:t>
            </a:fld>
            <a:endParaRPr lang="pt-BR"/>
          </a:p>
        </p:txBody>
      </p:sp>
      <p:sp>
        <p:nvSpPr>
          <p:cNvPr id="4" name="Rectangle 5"/>
          <p:cNvSpPr>
            <a:spLocks noGrp="1" noChangeArrowheads="1"/>
          </p:cNvSpPr>
          <p:nvPr>
            <p:ph type="ftr" sz="quarter" idx="11"/>
          </p:nvPr>
        </p:nvSpPr>
        <p:spPr/>
        <p:txBody>
          <a:bodyPr/>
          <a:lstStyle>
            <a:lvl1pPr>
              <a:defRPr/>
            </a:lvl1pPr>
          </a:lstStyle>
          <a:p>
            <a:pPr>
              <a:defRPr/>
            </a:pPr>
            <a:r>
              <a:rPr lang="it-IT"/>
              <a:t>eraldo consorte -  econsort@gmail.com</a:t>
            </a:r>
            <a:endParaRPr lang="pt-BR"/>
          </a:p>
        </p:txBody>
      </p:sp>
      <p:sp>
        <p:nvSpPr>
          <p:cNvPr id="5" name="Rectangle 6"/>
          <p:cNvSpPr>
            <a:spLocks noGrp="1" noChangeArrowheads="1"/>
          </p:cNvSpPr>
          <p:nvPr>
            <p:ph type="sldNum" sz="quarter" idx="12"/>
          </p:nvPr>
        </p:nvSpPr>
        <p:spPr/>
        <p:txBody>
          <a:bodyPr/>
          <a:lstStyle>
            <a:lvl1pPr>
              <a:defRPr/>
            </a:lvl1pPr>
          </a:lstStyle>
          <a:p>
            <a:fld id="{E392EA54-975E-4F0C-8689-2BF66214065C}" type="slidenum">
              <a:rPr lang="pt-BR" altLang="pt-BR"/>
              <a:pPr/>
              <a:t>‹#›</a:t>
            </a:fld>
            <a:endParaRPr lang="pt-BR" altLang="pt-BR"/>
          </a:p>
        </p:txBody>
      </p:sp>
    </p:spTree>
    <p:extLst>
      <p:ext uri="{BB962C8B-B14F-4D97-AF65-F5344CB8AC3E}">
        <p14:creationId xmlns:p14="http://schemas.microsoft.com/office/powerpoint/2010/main" val="107158417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3181EFE3-F098-41FF-8517-AED20EF8D8DD}" type="datetime1">
              <a:rPr lang="pt-BR" smtClean="0"/>
              <a:t>23/09/2022</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77643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E5F71-6C08-463E-A9D7-90744B160682}" type="datetime1">
              <a:rPr lang="pt-BR" smtClean="0"/>
              <a:t>23/09/2022</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75360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AEE2D2BB-F400-4E68-8E46-31EA78319977}" type="datetime1">
              <a:rPr lang="pt-BR" smtClean="0"/>
              <a:t>23/09/2022</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14241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E87B6DBF-A29D-4969-A516-6C6EFAD95EB2}" type="datetime1">
              <a:rPr lang="pt-BR" smtClean="0"/>
              <a:t>23/09/2022</a:t>
            </a:fld>
            <a:endParaRPr lang="pt-BR"/>
          </a:p>
        </p:txBody>
      </p:sp>
      <p:sp>
        <p:nvSpPr>
          <p:cNvPr id="8" name="Footer Placeholder 7"/>
          <p:cNvSpPr>
            <a:spLocks noGrp="1"/>
          </p:cNvSpPr>
          <p:nvPr>
            <p:ph type="ftr" sz="quarter" idx="11"/>
          </p:nvPr>
        </p:nvSpPr>
        <p:spPr/>
        <p:txBody>
          <a:bodyPr/>
          <a:lstStyle/>
          <a:p>
            <a:r>
              <a:rPr lang="it-IT"/>
              <a:t>eraldo consorte -  econsort@gmail.com</a:t>
            </a:r>
            <a:endParaRPr lang="pt-BR"/>
          </a:p>
        </p:txBody>
      </p:sp>
      <p:sp>
        <p:nvSpPr>
          <p:cNvPr id="9" name="Slide Number Placeholder 8"/>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24507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3A86D142-4F28-4F79-9107-CBE4C44BAE49}" type="datetime1">
              <a:rPr lang="pt-BR" smtClean="0"/>
              <a:t>23/09/2022</a:t>
            </a:fld>
            <a:endParaRPr lang="pt-B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838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6C086-B2B3-48FB-AFDC-F535EE46D6EF}" type="datetime1">
              <a:rPr lang="pt-BR" smtClean="0"/>
              <a:t>23/09/2022</a:t>
            </a:fld>
            <a:endParaRPr lang="pt-BR"/>
          </a:p>
        </p:txBody>
      </p:sp>
      <p:sp>
        <p:nvSpPr>
          <p:cNvPr id="3" name="Footer Placeholder 2"/>
          <p:cNvSpPr>
            <a:spLocks noGrp="1"/>
          </p:cNvSpPr>
          <p:nvPr>
            <p:ph type="ftr" sz="quarter" idx="11"/>
          </p:nvPr>
        </p:nvSpPr>
        <p:spPr/>
        <p:txBody>
          <a:bodyPr/>
          <a:lstStyle/>
          <a:p>
            <a:r>
              <a:rPr lang="it-IT"/>
              <a:t>eraldo consorte -  econsort@gmail.com</a:t>
            </a:r>
            <a:endParaRPr lang="pt-BR"/>
          </a:p>
        </p:txBody>
      </p:sp>
      <p:sp>
        <p:nvSpPr>
          <p:cNvPr id="4" name="Slide Number Placeholder 3"/>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398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ED487-6E30-49D0-80BA-A155C3D818F2}" type="datetime1">
              <a:rPr lang="pt-BR" smtClean="0"/>
              <a:t>23/09/2022</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7456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15244F-E4F0-4C9F-A4AE-1D26EF9F69EA}" type="datetime1">
              <a:rPr lang="pt-BR" smtClean="0"/>
              <a:t>23/09/2022</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89905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86945-5215-4F2B-9268-88758D9A815C}" type="datetime1">
              <a:rPr lang="pt-BR" smtClean="0"/>
              <a:t>23/09/2022</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eraldo consorte -  econsort@gmail.com</a:t>
            </a:r>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5A8D9-0F96-4EA7-B12F-FB0D539BE725}" type="slidenum">
              <a:rPr lang="pt-BR" smtClean="0"/>
              <a:t>‹#›</a:t>
            </a:fld>
            <a:endParaRPr lang="pt-BR"/>
          </a:p>
        </p:txBody>
      </p:sp>
    </p:spTree>
    <p:extLst>
      <p:ext uri="{BB962C8B-B14F-4D97-AF65-F5344CB8AC3E}">
        <p14:creationId xmlns:p14="http://schemas.microsoft.com/office/powerpoint/2010/main" val="382079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normas.receita.fazenda.gov.br/sijut2consulta/link.action?visao=anotado&amp;idAto=97729#1954640"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17.xml"/><Relationship Id="rId7" Type="http://schemas.openxmlformats.org/officeDocument/2006/relationships/image" Target="../media/image21.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9.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www.consortecursos.com/" TargetMode="External"/><Relationship Id="rId2" Type="http://schemas.openxmlformats.org/officeDocument/2006/relationships/hyperlink" Target="mailto:econsort@gmail.com" TargetMode="External"/><Relationship Id="rId1" Type="http://schemas.openxmlformats.org/officeDocument/2006/relationships/slideLayout" Target="../slideLayouts/slideLayout1.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1200_ideTrabalhador_infoMV_remunOutrEmpr" TargetMode="External"/><Relationship Id="rId7" Type="http://schemas.openxmlformats.org/officeDocument/2006/relationships/hyperlink" Target="https://www.gov.br/esocial/pt-br/documentacao-tecnica/leiautes-esocial-nt-01-2021-html/index.html/index.html#r_1200_ideTrabalhador" TargetMode="External"/><Relationship Id="rId2" Type="http://schemas.openxmlformats.org/officeDocument/2006/relationships/hyperlink" Target="https://www.gov.br/esocial/pt-br/documentacao-tecnica/leiautes-esocial-nt-01-2021-html/index.html/index.html#r_1200_ideTrabalhador_infoComplem" TargetMode="External"/><Relationship Id="rId1" Type="http://schemas.openxmlformats.org/officeDocument/2006/relationships/slideLayout" Target="../slideLayouts/slideLayout4.xml"/><Relationship Id="rId6" Type="http://schemas.openxmlformats.org/officeDocument/2006/relationships/hyperlink" Target="https://www.gov.br/esocial/pt-br/documentacao-tecnica/leiautes-esocial-nt-01-2021-html/index.html/index.html#r_1200_ideEmpregador" TargetMode="External"/><Relationship Id="rId5" Type="http://schemas.openxmlformats.org/officeDocument/2006/relationships/hyperlink" Target="https://www.gov.br/esocial/pt-br/documentacao-tecnica/leiautes-esocial-nt-01-2021-html/index.html/index.html#r_1200_dmDev_infoPerApur_ideEstabLot_remunPerApur_infoAgNocivo" TargetMode="External"/><Relationship Id="rId4" Type="http://schemas.openxmlformats.org/officeDocument/2006/relationships/hyperlink" Target="https://www.gov.br/esocial/pt-br/documentacao-tecnica/leiautes-esocial-nt-01-2021-html/index.html/index.html#r_1200_dmDev_infoPerApur_ideEstabLot_remunPerApur_itensRemu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sv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svg"/><Relationship Id="rId7" Type="http://schemas.openxmlformats.org/officeDocument/2006/relationships/diagramColors" Target="../diagrams/colors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2_dmDev_infoPerApur_ideEstab" TargetMode="External"/><Relationship Id="rId13" Type="http://schemas.openxmlformats.org/officeDocument/2006/relationships/hyperlink" Target="https://www.gov.br/esocial/pt-br/documentacao-tecnica/leiautes-esocial-nt-01-2021-html/index.html/index.html#r_1202_dmDev_infoPerAnt_idePeriodo_ideEstab" TargetMode="External"/><Relationship Id="rId3" Type="http://schemas.openxmlformats.org/officeDocument/2006/relationships/hyperlink" Target="https://www.gov.br/esocial/pt-br/documentacao-tecnica/leiautes-esocial-nt-01-2021-html/index.html/index.html#r_1202_ideTrabalhador" TargetMode="External"/><Relationship Id="rId7" Type="http://schemas.openxmlformats.org/officeDocument/2006/relationships/hyperlink" Target="https://www.gov.br/esocial/pt-br/documentacao-tecnica/leiautes-esocial-nt-01-2021-html/index.html/index.html#r_1202_dmDev_infoPerApur" TargetMode="External"/><Relationship Id="rId12" Type="http://schemas.openxmlformats.org/officeDocument/2006/relationships/hyperlink" Target="https://www.gov.br/esocial/pt-br/documentacao-tecnica/leiautes-esocial-nt-01-2021-html/index.html/index.html#r_1202_dmDev_infoPerAnt_idePeriodo" TargetMode="External"/><Relationship Id="rId2" Type="http://schemas.openxmlformats.org/officeDocument/2006/relationships/hyperlink" Target="https://www.gov.br/esocial/pt-br/documentacao-tecnica/leiautes-esocial-nt-01-2021-html/index.html/index.html#r_1202_ideEmpregador"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2_dmDev" TargetMode="External"/><Relationship Id="rId11" Type="http://schemas.openxmlformats.org/officeDocument/2006/relationships/hyperlink" Target="https://www.gov.br/esocial/pt-br/documentacao-tecnica/leiautes-esocial-nt-01-2021-html/index.html/index.html#r_1202_dmDev_infoPerAnt" TargetMode="External"/><Relationship Id="rId5" Type="http://schemas.openxmlformats.org/officeDocument/2006/relationships/hyperlink" Target="https://www.gov.br/esocial/pt-br/documentacao-tecnica/leiautes-esocial-nt-01-2021-html/index.html/index.html#r_1202_ideTrabalhador_infoComplem_sucessaoVinc" TargetMode="External"/><Relationship Id="rId10" Type="http://schemas.openxmlformats.org/officeDocument/2006/relationships/hyperlink" Target="https://www.gov.br/esocial/pt-br/documentacao-tecnica/leiautes-esocial-nt-01-2021-html/index.html/index.html#r_1202_dmDev_infoPerApur_ideEstab_remunPerApur_itensRemun" TargetMode="External"/><Relationship Id="rId4" Type="http://schemas.openxmlformats.org/officeDocument/2006/relationships/hyperlink" Target="https://www.gov.br/esocial/pt-br/documentacao-tecnica/leiautes-esocial-nt-01-2021-html/index.html/index.html#r_1202_ideTrabalhador_infoComplem" TargetMode="External"/><Relationship Id="rId9" Type="http://schemas.openxmlformats.org/officeDocument/2006/relationships/hyperlink" Target="https://www.gov.br/esocial/pt-br/documentacao-tecnica/leiautes-esocial-nt-01-2021-html/index.html/index.html#r_1202_dmDev_infoPerApur_ideEstab_remunPerApur" TargetMode="External"/><Relationship Id="rId14" Type="http://schemas.openxmlformats.org/officeDocument/2006/relationships/hyperlink" Target="https://www.gov.br/esocial/pt-br/documentacao-tecnica/leiautes-esocial-nt-01-2021-html/index.html/index.html#r_1202_dmDev_infoPerAnt_idePeriodo_ideEstab_remunPerA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br/esocial/pt-br/centrais-de-conteudo/legislacao/empresas/resolucao-cgfgts-no-926-de-28-de-maio-de-2019" TargetMode="External"/><Relationship Id="rId2" Type="http://schemas.openxmlformats.org/officeDocument/2006/relationships/hyperlink" Target="https://www.in.gov.br/en/web/dou/-/instrucao-normativa-rfb-n-2.094-de-15-de-julho-de-2022-41616229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normas.receita.fazenda.gov.br/sijut2consulta/link.action?visao=anotado&amp;idAto=97729#195464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3.dataprev.gov.br/sislex/paginas/24/1986/2300.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3.dataprev.gov.br/sislex/paginas/42/1993/8666.ht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276EFCF-89C1-4BE8-AC38-6A66EDC493C8}"/>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pic>
        <p:nvPicPr>
          <p:cNvPr id="6" name="Picture 2">
            <a:extLst>
              <a:ext uri="{FF2B5EF4-FFF2-40B4-BE49-F238E27FC236}">
                <a16:creationId xmlns:a16="http://schemas.microsoft.com/office/drawing/2014/main" id="{C8CF29C6-FF0A-4B57-987D-FE2638865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5809B57-AB18-4FC1-A030-02F7D6DC7C3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1</a:t>
            </a:fld>
            <a:endParaRPr lang="pt-BR" sz="1100">
              <a:solidFill>
                <a:srgbClr val="FFFFFF"/>
              </a:solidFill>
            </a:endParaRPr>
          </a:p>
        </p:txBody>
      </p:sp>
    </p:spTree>
    <p:extLst>
      <p:ext uri="{BB962C8B-B14F-4D97-AF65-F5344CB8AC3E}">
        <p14:creationId xmlns:p14="http://schemas.microsoft.com/office/powerpoint/2010/main" val="426403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3ª Fase</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22 – Agosto – 2022</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10</a:t>
            </a:fld>
            <a:endParaRPr lang="pt-BR">
              <a:solidFill>
                <a:schemeClr val="bg1">
                  <a:lumMod val="50000"/>
                </a:schemeClr>
              </a:solidFill>
            </a:endParaRPr>
          </a:p>
        </p:txBody>
      </p:sp>
    </p:spTree>
    <p:extLst>
      <p:ext uri="{BB962C8B-B14F-4D97-AF65-F5344CB8AC3E}">
        <p14:creationId xmlns:p14="http://schemas.microsoft.com/office/powerpoint/2010/main" val="20438765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2"/>
          <p:cNvSpPr>
            <a:spLocks noGrp="1" noChangeArrowheads="1"/>
          </p:cNvSpPr>
          <p:nvPr>
            <p:ph type="title"/>
          </p:nvPr>
        </p:nvSpPr>
        <p:spPr>
          <a:xfrm>
            <a:off x="880730" y="285319"/>
            <a:ext cx="10515600" cy="965706"/>
          </a:xfrm>
          <a:ln>
            <a:solidFill>
              <a:schemeClr val="bg2"/>
            </a:solidFill>
            <a:miter lim="800000"/>
            <a:headEnd/>
            <a:tailEnd/>
          </a:ln>
        </p:spPr>
        <p:txBody>
          <a:bodyPr vert="horz" lIns="91440" tIns="45720" rIns="91440" bIns="45720" rtlCol="0" anchor="ctr">
            <a:normAutofit/>
          </a:bodyPr>
          <a:lstStyle/>
          <a:p>
            <a:pPr algn="ctr" eaLnBrk="1" hangingPunct="1"/>
            <a:r>
              <a:rPr lang="pt-BR" altLang="en-US" sz="4800" b="1" dirty="0">
                <a:latin typeface="Franklin Gothic Book" panose="020B0503020102020204" pitchFamily="34" charset="0"/>
              </a:rPr>
              <a:t>Exemplo - subcontratação</a:t>
            </a:r>
            <a:endParaRPr lang="pt-BR" altLang="en-US" dirty="0">
              <a:latin typeface="Franklin Gothic Book" panose="020B0503020102020204" pitchFamily="34" charset="0"/>
            </a:endParaRPr>
          </a:p>
        </p:txBody>
      </p:sp>
      <p:sp>
        <p:nvSpPr>
          <p:cNvPr id="175109" name="Rectangle 3"/>
          <p:cNvSpPr>
            <a:spLocks noGrp="1" noChangeArrowheads="1"/>
          </p:cNvSpPr>
          <p:nvPr>
            <p:ph type="body" idx="1"/>
          </p:nvPr>
        </p:nvSpPr>
        <p:spPr>
          <a:xfrm>
            <a:off x="691116" y="1924493"/>
            <a:ext cx="10930270" cy="4283063"/>
          </a:xfrm>
          <a:ln>
            <a:solidFill>
              <a:schemeClr val="bg2"/>
            </a:solidFill>
            <a:miter lim="800000"/>
            <a:headEnd/>
            <a:tailEnd/>
          </a:ln>
        </p:spPr>
        <p:txBody>
          <a:bodyPr>
            <a:normAutofit lnSpcReduction="10000"/>
          </a:bodyPr>
          <a:lstStyle/>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(A)  x  Empresa (B)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valor do serviço R$ 30.000,00</a:t>
            </a:r>
          </a:p>
          <a:p>
            <a:pPr eaLnBrk="1" hangingPunct="1"/>
            <a:endParaRPr lang="pt-BR"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(B)  x  Empresa (C)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valor da sub.. R$ 10.000,00</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(B) retenção sobre (C) = R$ 1.100,00</a:t>
            </a:r>
          </a:p>
          <a:p>
            <a:pPr eaLnBrk="1" hangingPunct="1"/>
            <a:endParaRPr lang="pt-BR"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(A) retenção sobre Empresa (B) </a:t>
            </a:r>
            <a:r>
              <a:rPr lang="pt-BR" altLang="en-US" sz="2800" dirty="0">
                <a:solidFill>
                  <a:schemeClr val="tx1"/>
                </a:solidFill>
                <a:latin typeface="Times New Roman" panose="02020603050405020304" pitchFamily="18" charset="0"/>
                <a:cs typeface="Times New Roman" panose="02020603050405020304" pitchFamily="18" charset="0"/>
              </a:rPr>
              <a:t>=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R$ 3.300,00 - R$ 1.100,00  = R$ 2.200,00</a:t>
            </a:r>
          </a:p>
          <a:p>
            <a:pPr eaLnBrk="1" hangingPunct="1"/>
            <a:endParaRPr lang="pt-BR" altLang="en-US" sz="2600" dirty="0">
              <a:solidFill>
                <a:schemeClr val="tx1"/>
              </a:solidFill>
              <a:latin typeface="Arial" panose="020B0604020202020204" pitchFamily="34" charset="0"/>
            </a:endParaRPr>
          </a:p>
        </p:txBody>
      </p:sp>
      <p:sp>
        <p:nvSpPr>
          <p:cNvPr id="17511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5C2CC04-5963-4C5E-B797-B635C0A8D970}" type="slidenum">
              <a:rPr lang="pt-BR" altLang="pt-BR">
                <a:solidFill>
                  <a:srgbClr val="9B9A98"/>
                </a:solidFill>
              </a:rPr>
              <a:pPr eaLnBrk="1" hangingPunct="1"/>
              <a:t>100</a:t>
            </a:fld>
            <a:endParaRPr lang="pt-BR" altLang="pt-BR">
              <a:solidFill>
                <a:srgbClr val="9B9A98"/>
              </a:solidFill>
            </a:endParaRPr>
          </a:p>
        </p:txBody>
      </p:sp>
      <p:sp>
        <p:nvSpPr>
          <p:cNvPr id="17510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07BAEC70-0C4B-4BE7-B9FD-BC60F44E0B60}" type="slidenum">
              <a:rPr lang="pt-BR" altLang="en-US" sz="1400">
                <a:latin typeface="Times New Roman" panose="02020603050405020304" pitchFamily="18" charset="0"/>
              </a:rPr>
              <a:pPr algn="r" eaLnBrk="1" hangingPunct="1">
                <a:spcBef>
                  <a:spcPct val="0"/>
                </a:spcBef>
                <a:buClrTx/>
                <a:buSzTx/>
                <a:buFontTx/>
                <a:buNone/>
              </a:pPr>
              <a:t>100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72297997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78874" y="255495"/>
            <a:ext cx="11263745" cy="568130"/>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defRPr/>
            </a:pPr>
            <a:r>
              <a:rPr lang="pt-BR" sz="3300" b="1" dirty="0">
                <a:latin typeface="Franklin Gothic Book" pitchFamily="34" charset="0"/>
              </a:rPr>
              <a:t>Competência</a:t>
            </a:r>
            <a:r>
              <a:rPr lang="pt-BR" sz="3300" b="1" i="1" dirty="0">
                <a:effectLst>
                  <a:outerShdw blurRad="38100" dist="38100" dir="2700000" algn="tl">
                    <a:srgbClr val="000000">
                      <a:alpha val="43137"/>
                    </a:srgbClr>
                  </a:outerShdw>
                </a:effectLst>
                <a:latin typeface="Franklin Gothic Book" pitchFamily="34" charset="0"/>
              </a:rPr>
              <a:t> - </a:t>
            </a:r>
            <a:r>
              <a:rPr lang="pt-BR" sz="3300" b="1" dirty="0">
                <a:latin typeface="Franklin Gothic Book" pitchFamily="34" charset="0"/>
              </a:rPr>
              <a:t>Recolhimento</a:t>
            </a:r>
            <a:r>
              <a:rPr lang="pt-BR" sz="3300" b="1" i="1" dirty="0">
                <a:effectLst>
                  <a:outerShdw blurRad="38100" dist="38100" dir="2700000" algn="tl">
                    <a:srgbClr val="000000">
                      <a:alpha val="43137"/>
                    </a:srgbClr>
                  </a:outerShdw>
                </a:effectLst>
                <a:latin typeface="Franklin Gothic Book" pitchFamily="34" charset="0"/>
              </a:rPr>
              <a:t> </a:t>
            </a:r>
            <a:endParaRPr lang="pt-BR" sz="3300" b="1" i="1" u="sng" dirty="0">
              <a:effectLst>
                <a:outerShdw blurRad="38100" dist="38100" dir="2700000" algn="tl">
                  <a:srgbClr val="000000">
                    <a:alpha val="43137"/>
                  </a:srgbClr>
                </a:outerShdw>
              </a:effectLst>
              <a:latin typeface="Franklin Gothic Book" pitchFamily="34" charset="0"/>
            </a:endParaRPr>
          </a:p>
        </p:txBody>
      </p:sp>
      <p:sp>
        <p:nvSpPr>
          <p:cNvPr id="176133" name="Rectangle 3"/>
          <p:cNvSpPr>
            <a:spLocks noGrp="1" noChangeArrowheads="1"/>
          </p:cNvSpPr>
          <p:nvPr>
            <p:ph type="body" idx="1"/>
          </p:nvPr>
        </p:nvSpPr>
        <p:spPr>
          <a:xfrm>
            <a:off x="678874" y="1028556"/>
            <a:ext cx="4724399" cy="5122862"/>
          </a:xfrm>
          <a:solidFill>
            <a:schemeClr val="accent2">
              <a:lumMod val="60000"/>
              <a:lumOff val="40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lnSpc>
                <a:spcPct val="90000"/>
              </a:lnSpc>
            </a:pPr>
            <a:endParaRPr lang="pt-BR" altLang="en-US" sz="2400" b="1" u="sng"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90000"/>
              </a:lnSpc>
            </a:pPr>
            <a:r>
              <a:rPr lang="pt-BR" altLang="en-US" sz="2400" b="1" u="sng" dirty="0">
                <a:solidFill>
                  <a:srgbClr val="002060"/>
                </a:solidFill>
                <a:latin typeface="Times New Roman" panose="02020603050405020304" pitchFamily="18" charset="0"/>
                <a:cs typeface="Times New Roman" panose="02020603050405020304" pitchFamily="18" charset="0"/>
              </a:rPr>
              <a:t>PESSOA JURÍDICA</a:t>
            </a:r>
          </a:p>
          <a:p>
            <a:pPr algn="ctr" eaLnBrk="1" hangingPunct="1">
              <a:lnSpc>
                <a:spcPct val="90000"/>
              </a:lnSpc>
            </a:pPr>
            <a:endParaRPr lang="pt-BR" altLang="en-US" sz="1900" u="sng" dirty="0">
              <a:solidFill>
                <a:srgbClr val="0000CC"/>
              </a:solidFill>
              <a:latin typeface="Arial" panose="020B0604020202020204" pitchFamily="34" charset="0"/>
            </a:endParaRPr>
          </a:p>
          <a:p>
            <a:pPr algn="ctr" eaLnBrk="1" hangingPunct="1">
              <a:lnSpc>
                <a:spcPct val="90000"/>
              </a:lnSpc>
            </a:pPr>
            <a:r>
              <a:rPr lang="pt-BR" altLang="en-US" sz="2600" dirty="0">
                <a:solidFill>
                  <a:schemeClr val="tx1"/>
                </a:solidFill>
                <a:latin typeface="Times New Roman" panose="02020603050405020304" pitchFamily="18" charset="0"/>
                <a:cs typeface="Times New Roman" panose="02020603050405020304" pitchFamily="18" charset="0"/>
              </a:rPr>
              <a:t>Para fins de retenção e compensação é aquela a que corresponder à data da </a:t>
            </a:r>
            <a:r>
              <a:rPr lang="pt-BR" altLang="en-US" sz="2600" i="1" dirty="0">
                <a:solidFill>
                  <a:schemeClr val="tx1"/>
                </a:solidFill>
                <a:latin typeface="Times New Roman" panose="02020603050405020304" pitchFamily="18" charset="0"/>
                <a:cs typeface="Times New Roman" panose="02020603050405020304" pitchFamily="18" charset="0"/>
              </a:rPr>
              <a:t>emissão</a:t>
            </a:r>
            <a:r>
              <a:rPr lang="pt-BR" altLang="en-US" sz="2600" dirty="0">
                <a:solidFill>
                  <a:schemeClr val="tx1"/>
                </a:solidFill>
                <a:latin typeface="Times New Roman" panose="02020603050405020304" pitchFamily="18" charset="0"/>
                <a:cs typeface="Times New Roman" panose="02020603050405020304" pitchFamily="18" charset="0"/>
              </a:rPr>
              <a:t> da nota fiscal, fatura ou recibo. </a:t>
            </a:r>
          </a:p>
          <a:p>
            <a:pPr algn="ctr" eaLnBrk="1" hangingPunct="1">
              <a:lnSpc>
                <a:spcPct val="90000"/>
              </a:lnSpc>
            </a:pPr>
            <a:endParaRPr lang="pt-BR" altLang="en-US" sz="2600" dirty="0">
              <a:latin typeface="Arial" panose="020B0604020202020204" pitchFamily="34" charset="0"/>
            </a:endParaRPr>
          </a:p>
          <a:p>
            <a:pPr lvl="2" algn="ctr" eaLnBrk="1" hangingPunct="1">
              <a:lnSpc>
                <a:spcPct val="90000"/>
              </a:lnSpc>
            </a:pPr>
            <a:endParaRPr lang="pt-BR" altLang="en-US" sz="2800" dirty="0">
              <a:latin typeface="Arial" panose="020B0604020202020204" pitchFamily="34" charset="0"/>
            </a:endParaRPr>
          </a:p>
          <a:p>
            <a:pPr algn="ctr" eaLnBrk="1" hangingPunct="1">
              <a:lnSpc>
                <a:spcPct val="90000"/>
              </a:lnSpc>
            </a:pPr>
            <a:endParaRPr lang="pt-BR" altLang="en-US" sz="2600" dirty="0">
              <a:latin typeface="Arial" panose="020B0604020202020204" pitchFamily="34" charset="0"/>
            </a:endParaRPr>
          </a:p>
        </p:txBody>
      </p:sp>
      <p:sp>
        <p:nvSpPr>
          <p:cNvPr id="17613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F5DF496-AC27-4116-9FC7-AE8950912DF0}" type="slidenum">
              <a:rPr lang="pt-BR" altLang="pt-BR">
                <a:solidFill>
                  <a:srgbClr val="9B9A98"/>
                </a:solidFill>
              </a:rPr>
              <a:pPr eaLnBrk="1" hangingPunct="1"/>
              <a:t>101</a:t>
            </a:fld>
            <a:endParaRPr lang="pt-BR" altLang="pt-BR">
              <a:solidFill>
                <a:srgbClr val="9B9A98"/>
              </a:solidFill>
            </a:endParaRPr>
          </a:p>
        </p:txBody>
      </p:sp>
      <p:sp>
        <p:nvSpPr>
          <p:cNvPr id="176134" name="Rectangle 4"/>
          <p:cNvSpPr>
            <a:spLocks noGrp="1" noChangeArrowheads="1"/>
          </p:cNvSpPr>
          <p:nvPr>
            <p:ph type="body" sz="half" idx="4294967295"/>
          </p:nvPr>
        </p:nvSpPr>
        <p:spPr>
          <a:xfrm>
            <a:off x="5902037" y="1028556"/>
            <a:ext cx="6040582" cy="5122862"/>
          </a:xfrm>
          <a:solidFill>
            <a:schemeClr val="bg2">
              <a:lumMod val="75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eaLnBrk="1" hangingPunct="1">
              <a:lnSpc>
                <a:spcPct val="80000"/>
              </a:lnSpc>
              <a:buNone/>
            </a:pPr>
            <a:r>
              <a:rPr lang="pt-BR" altLang="en-US" sz="2400" b="1" u="sng" dirty="0">
                <a:solidFill>
                  <a:srgbClr val="002060"/>
                </a:solidFill>
                <a:latin typeface="Times New Roman" panose="02020603050405020304" pitchFamily="18" charset="0"/>
                <a:cs typeface="Times New Roman" panose="02020603050405020304" pitchFamily="18" charset="0"/>
              </a:rPr>
              <a:t>PESSOA FISICA</a:t>
            </a:r>
            <a:r>
              <a:rPr lang="pt-BR" altLang="en-US" sz="2400" b="1" dirty="0">
                <a:solidFill>
                  <a:srgbClr val="002060"/>
                </a:solidFill>
                <a:latin typeface="Times New Roman" panose="02020603050405020304" pitchFamily="18" charset="0"/>
                <a:cs typeface="Times New Roman" panose="02020603050405020304" pitchFamily="18" charset="0"/>
              </a:rPr>
              <a:t> </a:t>
            </a:r>
          </a:p>
          <a:p>
            <a:pPr eaLnBrk="1" hangingPunct="1">
              <a:lnSpc>
                <a:spcPct val="80000"/>
              </a:lnSpc>
            </a:pPr>
            <a:r>
              <a:rPr lang="pt-BR" altLang="en-US" sz="2400" dirty="0">
                <a:latin typeface="Times New Roman" panose="02020603050405020304" pitchFamily="18" charset="0"/>
                <a:cs typeface="Times New Roman" panose="02020603050405020304" pitchFamily="18" charset="0"/>
              </a:rPr>
              <a:t>No mês em que for paga ou creditada remuneração, o que ocorrer primeiro, ao segurado contribuinte individual que lhe presta serviços;</a:t>
            </a:r>
          </a:p>
          <a:p>
            <a:pPr eaLnBrk="1" hangingPunct="1">
              <a:lnSpc>
                <a:spcPct val="80000"/>
              </a:lnSpc>
            </a:pPr>
            <a:r>
              <a:rPr lang="pt-BR" altLang="en-US" sz="2400" dirty="0">
                <a:latin typeface="Times New Roman" panose="02020603050405020304" pitchFamily="18" charset="0"/>
                <a:cs typeface="Times New Roman" panose="02020603050405020304" pitchFamily="18" charset="0"/>
              </a:rPr>
              <a:t>Para efeito da Competência, considera-se creditada a remuneração na competência em que a empresa contratante reconhecer contabilmente a despesa ou o dispêndio.</a:t>
            </a:r>
          </a:p>
          <a:p>
            <a:pPr eaLnBrk="1" hangingPunct="1">
              <a:lnSpc>
                <a:spcPct val="80000"/>
              </a:lnSpc>
            </a:pPr>
            <a:r>
              <a:rPr lang="pt-BR" altLang="en-US" sz="2400" b="1" dirty="0">
                <a:latin typeface="Times New Roman" panose="02020603050405020304" pitchFamily="18" charset="0"/>
                <a:cs typeface="Times New Roman" panose="02020603050405020304" pitchFamily="18" charset="0"/>
              </a:rPr>
              <a:t>Para os órgãos do Poder Público, considera-se creditada a remuneração, para os fins de recolhimento a competência da liquidação do empenho, entendendo-se como tal, o momento do reconhecimento do débito.</a:t>
            </a:r>
          </a:p>
          <a:p>
            <a:pPr eaLnBrk="1" hangingPunct="1">
              <a:lnSpc>
                <a:spcPct val="80000"/>
              </a:lnSpc>
            </a:pPr>
            <a:endParaRPr lang="pt-BR" altLang="en-US" sz="2400" b="1" dirty="0">
              <a:solidFill>
                <a:srgbClr val="002060"/>
              </a:solidFill>
              <a:latin typeface="Times New Roman" panose="02020603050405020304" pitchFamily="18" charset="0"/>
              <a:cs typeface="Times New Roman" panose="02020603050405020304" pitchFamily="18" charset="0"/>
            </a:endParaRPr>
          </a:p>
          <a:p>
            <a:pPr eaLnBrk="1" hangingPunct="1">
              <a:lnSpc>
                <a:spcPct val="80000"/>
              </a:lnSpc>
            </a:pPr>
            <a:endParaRPr lang="pt-BR" altLang="en-US" sz="2400" b="1" dirty="0">
              <a:solidFill>
                <a:srgbClr val="006600"/>
              </a:solidFill>
              <a:latin typeface="Times New Roman" panose="02020603050405020304" pitchFamily="18" charset="0"/>
              <a:cs typeface="Times New Roman" panose="02020603050405020304" pitchFamily="18" charset="0"/>
            </a:endParaRPr>
          </a:p>
        </p:txBody>
      </p:sp>
      <p:sp>
        <p:nvSpPr>
          <p:cNvPr id="176131" name="Espaço Reservado para Número de Slide 6"/>
          <p:cNvSpPr txBox="1">
            <a:spLocks noGrp="1"/>
          </p:cNvSpPr>
          <p:nvPr/>
        </p:nvSpPr>
        <p:spPr bwMode="auto">
          <a:xfrm flipV="1">
            <a:off x="8077200" y="6151418"/>
            <a:ext cx="1905000" cy="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pt-BR" altLang="en-US" sz="1400" dirty="0">
              <a:latin typeface="Times New Roman" panose="02020603050405020304" pitchFamily="18" charset="0"/>
            </a:endParaRPr>
          </a:p>
        </p:txBody>
      </p:sp>
    </p:spTree>
    <p:extLst>
      <p:ext uri="{BB962C8B-B14F-4D97-AF65-F5344CB8AC3E}">
        <p14:creationId xmlns:p14="http://schemas.microsoft.com/office/powerpoint/2010/main" val="3802746264"/>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2"/>
          <p:cNvSpPr>
            <a:spLocks noGrp="1" noChangeArrowheads="1"/>
          </p:cNvSpPr>
          <p:nvPr>
            <p:ph type="title"/>
          </p:nvPr>
        </p:nvSpPr>
        <p:spPr>
          <a:xfrm>
            <a:off x="1981200" y="274639"/>
            <a:ext cx="7467600" cy="993775"/>
          </a:xfrm>
        </p:spPr>
        <p:txBody>
          <a:bodyPr vert="horz" lIns="91440" tIns="45720" rIns="91440" bIns="45720" rtlCol="0" anchor="ctr">
            <a:normAutofit/>
          </a:bodyPr>
          <a:lstStyle/>
          <a:p>
            <a:pPr algn="ctr" eaLnBrk="1" hangingPunct="1"/>
            <a:r>
              <a:rPr lang="pt-BR" altLang="en-US" sz="4200">
                <a:latin typeface="Franklin Gothic Book" panose="020B0503020102020204" pitchFamily="34" charset="0"/>
              </a:rPr>
              <a:t>Procedimento</a:t>
            </a:r>
          </a:p>
        </p:txBody>
      </p:sp>
      <p:sp>
        <p:nvSpPr>
          <p:cNvPr id="178181" name="Rectangle 3"/>
          <p:cNvSpPr>
            <a:spLocks noGrp="1" noChangeArrowheads="1"/>
          </p:cNvSpPr>
          <p:nvPr>
            <p:ph type="body" idx="1"/>
          </p:nvPr>
        </p:nvSpPr>
        <p:spPr>
          <a:xfrm>
            <a:off x="900545" y="1412876"/>
            <a:ext cx="10127673" cy="4608513"/>
          </a:xfrm>
          <a:ln>
            <a:solidFill>
              <a:schemeClr val="bg2"/>
            </a:solidFill>
            <a:miter lim="800000"/>
            <a:headEnd/>
            <a:tailEnd/>
          </a:ln>
        </p:spPr>
        <p:txBody>
          <a:bodyPr/>
          <a:lstStyle/>
          <a:p>
            <a:pPr eaLnBrk="1" hangingPunct="1"/>
            <a:r>
              <a:rPr lang="pt-BR" altLang="en-US" sz="2400" b="1" u="sng" dirty="0">
                <a:solidFill>
                  <a:srgbClr val="002060"/>
                </a:solidFill>
                <a:latin typeface="Times New Roman" panose="02020603050405020304" pitchFamily="18" charset="0"/>
                <a:cs typeface="Times New Roman" panose="02020603050405020304" pitchFamily="18" charset="0"/>
              </a:rPr>
              <a:t>Compensação</a:t>
            </a:r>
            <a:r>
              <a:rPr lang="pt-BR" altLang="en-US" sz="2400" dirty="0">
                <a:solidFill>
                  <a:srgbClr val="002060"/>
                </a:solidFill>
                <a:latin typeface="Times New Roman" panose="02020603050405020304" pitchFamily="18" charset="0"/>
                <a:cs typeface="Times New Roman" panose="02020603050405020304" pitchFamily="18" charset="0"/>
              </a:rPr>
              <a:t> = é o procedimento facultativo pelo qual o sujeito passivo se ressarce de valores pagos indevidamente ou a maior, deduzindo-os das contribuições devidas à Previdência Social.</a:t>
            </a:r>
          </a:p>
          <a:p>
            <a:pPr eaLnBrk="1" hangingPunct="1"/>
            <a:r>
              <a:rPr lang="pt-BR" altLang="en-US" sz="2400" b="1" u="sng" dirty="0">
                <a:solidFill>
                  <a:srgbClr val="002060"/>
                </a:solidFill>
                <a:latin typeface="Times New Roman" panose="02020603050405020304" pitchFamily="18" charset="0"/>
                <a:cs typeface="Times New Roman" panose="02020603050405020304" pitchFamily="18" charset="0"/>
              </a:rPr>
              <a:t>Restituição =</a:t>
            </a:r>
            <a:r>
              <a:rPr lang="pt-BR" altLang="en-US" sz="2400" dirty="0">
                <a:solidFill>
                  <a:srgbClr val="002060"/>
                </a:solidFill>
                <a:latin typeface="Times New Roman" panose="02020603050405020304" pitchFamily="18" charset="0"/>
                <a:cs typeface="Times New Roman" panose="02020603050405020304" pitchFamily="18" charset="0"/>
              </a:rPr>
              <a:t> é o procedimento administrativo mediante o qual o sujeito passivo é ressarcido pelo INSS, de valores recolhidos indevidamente à Previdência Social ou a outras entidades e fundos.</a:t>
            </a:r>
          </a:p>
          <a:p>
            <a:pPr eaLnBrk="1" hangingPunct="1"/>
            <a:r>
              <a:rPr lang="pt-BR" altLang="en-US" sz="2400" dirty="0">
                <a:solidFill>
                  <a:srgbClr val="002060"/>
                </a:solidFill>
                <a:latin typeface="Times New Roman" panose="02020603050405020304" pitchFamily="18" charset="0"/>
                <a:cs typeface="Times New Roman" panose="02020603050405020304" pitchFamily="18" charset="0"/>
              </a:rPr>
              <a:t>O sujeito passivo, não optando pela compensação dos valores retidos, ou, se após a compensação, restar saldo em seu favor, poderá requerer a restituição do valor não compensado.</a:t>
            </a:r>
          </a:p>
          <a:p>
            <a:pPr eaLnBrk="1" hangingPunct="1"/>
            <a:endParaRPr lang="pt-BR" altLang="en-US" dirty="0">
              <a:latin typeface="Arial" panose="020B0604020202020204" pitchFamily="34" charset="0"/>
            </a:endParaRPr>
          </a:p>
          <a:p>
            <a:pPr eaLnBrk="1" hangingPunct="1"/>
            <a:endParaRPr lang="pt-BR" altLang="en-US" dirty="0">
              <a:latin typeface="Arial" panose="020B0604020202020204" pitchFamily="34" charset="0"/>
            </a:endParaRPr>
          </a:p>
        </p:txBody>
      </p:sp>
      <p:sp>
        <p:nvSpPr>
          <p:cNvPr id="1781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5D62AC0-A05E-4AAC-8685-3455BCAA18C5}" type="slidenum">
              <a:rPr lang="pt-BR" altLang="pt-BR">
                <a:solidFill>
                  <a:srgbClr val="9B9A98"/>
                </a:solidFill>
              </a:rPr>
              <a:pPr eaLnBrk="1" hangingPunct="1"/>
              <a:t>102</a:t>
            </a:fld>
            <a:endParaRPr lang="pt-BR" altLang="pt-BR">
              <a:solidFill>
                <a:srgbClr val="9B9A98"/>
              </a:solidFill>
            </a:endParaRPr>
          </a:p>
        </p:txBody>
      </p:sp>
      <p:sp>
        <p:nvSpPr>
          <p:cNvPr id="1781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E877FE7-3B69-4B5F-8C42-63138AD2C09F}" type="slidenum">
              <a:rPr lang="pt-BR" altLang="en-US" sz="1400">
                <a:latin typeface="Times New Roman" panose="02020603050405020304" pitchFamily="18" charset="0"/>
              </a:rPr>
              <a:pPr algn="r" eaLnBrk="1" hangingPunct="1">
                <a:spcBef>
                  <a:spcPct val="0"/>
                </a:spcBef>
                <a:buClrTx/>
                <a:buSzTx/>
                <a:buFontTx/>
                <a:buNone/>
              </a:pPr>
              <a:t>102</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51151159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2"/>
          <p:cNvSpPr>
            <a:spLocks noGrp="1" noChangeArrowheads="1"/>
          </p:cNvSpPr>
          <p:nvPr>
            <p:ph type="title"/>
          </p:nvPr>
        </p:nvSpPr>
        <p:spPr>
          <a:xfrm>
            <a:off x="838200" y="490180"/>
            <a:ext cx="10515600" cy="1089238"/>
          </a:xfrm>
        </p:spPr>
        <p:txBody>
          <a:bodyPr vert="horz" lIns="91440" tIns="45720" rIns="91440" bIns="45720" rtlCol="0" anchor="ctr">
            <a:normAutofit fontScale="90000"/>
          </a:bodyPr>
          <a:lstStyle/>
          <a:p>
            <a:pPr algn="ctr" eaLnBrk="1" hangingPunct="1"/>
            <a:r>
              <a:rPr lang="pt-BR" altLang="en-US" sz="4000">
                <a:latin typeface="Franklin Gothic Book" panose="020B0503020102020204" pitchFamily="34" charset="0"/>
              </a:rPr>
              <a:t>Da Retenção na Prestação de Serviços </a:t>
            </a:r>
            <a:br>
              <a:rPr lang="pt-BR" altLang="en-US" sz="4000">
                <a:latin typeface="Franklin Gothic Book" panose="020B0503020102020204" pitchFamily="34" charset="0"/>
              </a:rPr>
            </a:br>
            <a:r>
              <a:rPr lang="pt-BR" altLang="en-US" sz="4000">
                <a:latin typeface="Franklin Gothic Book" panose="020B0503020102020204" pitchFamily="34" charset="0"/>
              </a:rPr>
              <a:t>em Condições Especiais</a:t>
            </a:r>
            <a:endParaRPr lang="pt-BR" altLang="en-US" sz="4000" b="1" u="sng" dirty="0">
              <a:latin typeface="Franklin Gothic Book" panose="020B0503020102020204" pitchFamily="34" charset="0"/>
            </a:endParaRPr>
          </a:p>
        </p:txBody>
      </p:sp>
      <p:sp>
        <p:nvSpPr>
          <p:cNvPr id="180229" name="Rectangle 3"/>
          <p:cNvSpPr>
            <a:spLocks noGrp="1" noChangeArrowheads="1"/>
          </p:cNvSpPr>
          <p:nvPr>
            <p:ph type="body" idx="1"/>
          </p:nvPr>
        </p:nvSpPr>
        <p:spPr>
          <a:xfrm>
            <a:off x="838201" y="2205039"/>
            <a:ext cx="10162308" cy="3240087"/>
          </a:xfrm>
          <a:ln>
            <a:solidFill>
              <a:schemeClr val="bg2"/>
            </a:solidFill>
            <a:miter lim="800000"/>
            <a:headEnd/>
            <a:tailEnd/>
          </a:ln>
        </p:spPr>
        <p:txBody>
          <a:bodyPr/>
          <a:lstStyle/>
          <a:p>
            <a:pPr algn="just" eaLnBrk="1" hangingPunct="1"/>
            <a:r>
              <a:rPr lang="pt-BR" altLang="en-US" sz="2400">
                <a:solidFill>
                  <a:srgbClr val="002060"/>
                </a:solidFill>
                <a:latin typeface="Verdana" panose="020B0604030504040204" pitchFamily="34" charset="0"/>
              </a:rPr>
              <a:t>Quando a atividade exercida pelo segurado empregado na empresa contratante o expuser a agentes nocivos, de forma a possibilitar a concessão de aposentadoria especial após 15, 20 ou 25 anos de trabalho em condições especiais que prejudiquem a saúde ou a integridade física, o percentual da retenção aplicado  a partir 1º de abril de 2003 será de:</a:t>
            </a:r>
            <a:r>
              <a:rPr lang="pt-BR" altLang="en-US" sz="2100" b="1">
                <a:solidFill>
                  <a:srgbClr val="002060"/>
                </a:solidFill>
                <a:latin typeface="Arial" panose="020B0604020202020204" pitchFamily="34" charset="0"/>
              </a:rPr>
              <a:t> </a:t>
            </a:r>
            <a:endParaRPr lang="pt-BR" altLang="en-US" sz="2100" dirty="0">
              <a:solidFill>
                <a:srgbClr val="002060"/>
              </a:solidFill>
              <a:latin typeface="Arial" panose="020B0604020202020204" pitchFamily="34" charset="0"/>
            </a:endParaRPr>
          </a:p>
        </p:txBody>
      </p:sp>
      <p:sp>
        <p:nvSpPr>
          <p:cNvPr id="18023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1FA827-7566-4585-8EFB-AA51B34FFE30}" type="slidenum">
              <a:rPr lang="pt-BR" altLang="pt-BR" smtClean="0">
                <a:solidFill>
                  <a:srgbClr val="9B9A98"/>
                </a:solidFill>
              </a:rPr>
              <a:pPr eaLnBrk="1" hangingPunct="1"/>
              <a:t>103</a:t>
            </a:fld>
            <a:endParaRPr lang="pt-BR" altLang="pt-BR">
              <a:solidFill>
                <a:srgbClr val="9B9A98"/>
              </a:solidFill>
            </a:endParaRPr>
          </a:p>
        </p:txBody>
      </p:sp>
      <p:sp>
        <p:nvSpPr>
          <p:cNvPr id="18022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E808677-891D-4A65-AF7F-8CC431543813}" type="slidenum">
              <a:rPr lang="pt-BR" altLang="en-US" sz="1400" smtClean="0">
                <a:latin typeface="Times New Roman" panose="02020603050405020304" pitchFamily="18" charset="0"/>
              </a:rPr>
              <a:pPr algn="r" eaLnBrk="1" hangingPunct="1">
                <a:spcBef>
                  <a:spcPct val="0"/>
                </a:spcBef>
                <a:buClrTx/>
                <a:buSzTx/>
                <a:buFontTx/>
                <a:buNone/>
              </a:pPr>
              <a:t>103</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520845329"/>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2"/>
          <p:cNvSpPr>
            <a:spLocks noGrp="1" noChangeArrowheads="1"/>
          </p:cNvSpPr>
          <p:nvPr>
            <p:ph type="title"/>
          </p:nvPr>
        </p:nvSpPr>
        <p:spPr>
          <a:xfrm>
            <a:off x="1330037" y="368301"/>
            <a:ext cx="9559636" cy="842963"/>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r>
              <a:rPr lang="pt-BR" altLang="en-US" sz="3300" b="1" dirty="0">
                <a:latin typeface="Franklin Gothic Book" panose="020B0503020102020204" pitchFamily="34" charset="0"/>
              </a:rPr>
              <a:t>Acréscimo - Custeio da Aposentadoria Especial</a:t>
            </a:r>
          </a:p>
        </p:txBody>
      </p:sp>
      <p:sp>
        <p:nvSpPr>
          <p:cNvPr id="61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101CEE6-6E0D-4F24-9F38-F09FE829B925}" type="slidenum">
              <a:rPr lang="pt-BR" altLang="pt-BR">
                <a:solidFill>
                  <a:srgbClr val="9B9A98"/>
                </a:solidFill>
              </a:rPr>
              <a:pPr eaLnBrk="1" hangingPunct="1"/>
              <a:t>104</a:t>
            </a:fld>
            <a:endParaRPr lang="pt-BR" altLang="pt-BR">
              <a:solidFill>
                <a:srgbClr val="9B9A98"/>
              </a:solidFill>
            </a:endParaRPr>
          </a:p>
        </p:txBody>
      </p:sp>
      <p:graphicFrame>
        <p:nvGraphicFramePr>
          <p:cNvPr id="2" name="Diagram 1"/>
          <p:cNvGraphicFramePr/>
          <p:nvPr/>
        </p:nvGraphicFramePr>
        <p:xfrm>
          <a:off x="1330036" y="1447800"/>
          <a:ext cx="9559637"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56"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B75CC17-BB45-496F-9BB7-127428DB4A16}" type="slidenum">
              <a:rPr lang="pt-BR" altLang="en-US" sz="1400">
                <a:latin typeface="Times New Roman" panose="02020603050405020304" pitchFamily="18" charset="0"/>
              </a:rPr>
              <a:pPr algn="r" eaLnBrk="1" hangingPunct="1">
                <a:spcBef>
                  <a:spcPct val="0"/>
                </a:spcBef>
                <a:buClrTx/>
                <a:buSzTx/>
                <a:buFontTx/>
                <a:buNone/>
              </a:pPr>
              <a:t>104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084473256"/>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2CCFB9-696A-4EDE-A7A1-3C5A6F29149B}"/>
              </a:ext>
            </a:extLst>
          </p:cNvPr>
          <p:cNvSpPr>
            <a:spLocks noGrp="1"/>
          </p:cNvSpPr>
          <p:nvPr>
            <p:ph type="ctrTitle"/>
          </p:nvPr>
        </p:nvSpPr>
        <p:spPr>
          <a:xfrm>
            <a:off x="2026693" y="1030406"/>
            <a:ext cx="8147713" cy="3081242"/>
          </a:xfrm>
        </p:spPr>
        <p:txBody>
          <a:bodyPr anchor="ctr">
            <a:normAutofit/>
          </a:bodyPr>
          <a:lstStyle/>
          <a:p>
            <a:r>
              <a:rPr lang="pt-BR" sz="4800" dirty="0">
                <a:solidFill>
                  <a:srgbClr val="FFFFFF"/>
                </a:solidFill>
                <a:latin typeface="Times New Roman" panose="02020603050405020304" pitchFamily="18" charset="0"/>
                <a:cs typeface="Times New Roman" panose="02020603050405020304" pitchFamily="18" charset="0"/>
              </a:rPr>
              <a:t>Órgão Público </a:t>
            </a:r>
            <a:br>
              <a:rPr lang="pt-BR" sz="4800" dirty="0">
                <a:solidFill>
                  <a:srgbClr val="FFFFFF"/>
                </a:solidFill>
                <a:latin typeface="Times New Roman" panose="02020603050405020304" pitchFamily="18" charset="0"/>
                <a:cs typeface="Times New Roman" panose="02020603050405020304" pitchFamily="18" charset="0"/>
              </a:rPr>
            </a:br>
            <a:r>
              <a:rPr lang="pt-BR" sz="4800" dirty="0">
                <a:solidFill>
                  <a:srgbClr val="FFFFFF"/>
                </a:solidFill>
                <a:latin typeface="Times New Roman" panose="02020603050405020304" pitchFamily="18" charset="0"/>
                <a:cs typeface="Times New Roman" panose="02020603050405020304" pitchFamily="18" charset="0"/>
              </a:rPr>
              <a:t>Tomador de Serviço </a:t>
            </a:r>
            <a:br>
              <a:rPr lang="pt-BR" sz="4800" dirty="0">
                <a:solidFill>
                  <a:srgbClr val="FFFFFF"/>
                </a:solidFill>
                <a:latin typeface="Times New Roman" panose="02020603050405020304" pitchFamily="18" charset="0"/>
                <a:cs typeface="Times New Roman" panose="02020603050405020304" pitchFamily="18" charset="0"/>
              </a:rPr>
            </a:br>
            <a:br>
              <a:rPr lang="pt-BR" sz="48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EFD - REINF</a:t>
            </a:r>
          </a:p>
        </p:txBody>
      </p:sp>
      <p:sp>
        <p:nvSpPr>
          <p:cNvPr id="6" name="Subtitle 5">
            <a:extLst>
              <a:ext uri="{FF2B5EF4-FFF2-40B4-BE49-F238E27FC236}">
                <a16:creationId xmlns:a16="http://schemas.microsoft.com/office/drawing/2014/main" id="{A684A64D-7345-4BE4-8A53-0ECA9F9A22FF}"/>
              </a:ext>
            </a:extLst>
          </p:cNvPr>
          <p:cNvSpPr>
            <a:spLocks noGrp="1"/>
          </p:cNvSpPr>
          <p:nvPr>
            <p:ph type="subTitle" idx="1"/>
          </p:nvPr>
        </p:nvSpPr>
        <p:spPr>
          <a:xfrm>
            <a:off x="1559943" y="5171093"/>
            <a:ext cx="9078628" cy="860620"/>
          </a:xfrm>
        </p:spPr>
        <p:txBody>
          <a:bodyPr anchor="ctr">
            <a:normAutofit/>
          </a:bodyPr>
          <a:lstStyle/>
          <a:p>
            <a:r>
              <a:rPr lang="pt-BR" sz="2200">
                <a:solidFill>
                  <a:srgbClr val="FFFFFF"/>
                </a:solidFill>
                <a:latin typeface="Times New Roman" panose="02020603050405020304" pitchFamily="18" charset="0"/>
                <a:cs typeface="Times New Roman" panose="02020603050405020304" pitchFamily="18" charset="0"/>
              </a:rPr>
              <a:t>R-2010 </a:t>
            </a:r>
          </a:p>
          <a:p>
            <a:r>
              <a:rPr lang="pt-BR" sz="2200">
                <a:solidFill>
                  <a:srgbClr val="FFFFFF"/>
                </a:solidFill>
                <a:latin typeface="Times New Roman" panose="02020603050405020304" pitchFamily="18" charset="0"/>
                <a:cs typeface="Times New Roman" panose="02020603050405020304" pitchFamily="18" charset="0"/>
              </a:rPr>
              <a:t>Retenção de contribuição previdenciária - serviços tomados</a:t>
            </a:r>
          </a:p>
        </p:txBody>
      </p:sp>
      <p:sp>
        <p:nvSpPr>
          <p:cNvPr id="4" name="Footer Placeholder 3">
            <a:extLst>
              <a:ext uri="{FF2B5EF4-FFF2-40B4-BE49-F238E27FC236}">
                <a16:creationId xmlns:a16="http://schemas.microsoft.com/office/drawing/2014/main" id="{3D85D5E5-9D58-4AF1-A6DA-DAFFDE69ECA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13D1F957-88D9-4086-B709-9FE852D58EB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105</a:t>
            </a:fld>
            <a:endParaRPr lang="pt-BR" sz="1100">
              <a:solidFill>
                <a:srgbClr val="FFFFFF"/>
              </a:solidFill>
            </a:endParaRPr>
          </a:p>
        </p:txBody>
      </p:sp>
    </p:spTree>
    <p:extLst>
      <p:ext uri="{BB962C8B-B14F-4D97-AF65-F5344CB8AC3E}">
        <p14:creationId xmlns:p14="http://schemas.microsoft.com/office/powerpoint/2010/main" val="3609523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6000" dirty="0">
                <a:solidFill>
                  <a:schemeClr val="bg1"/>
                </a:solidFill>
                <a:latin typeface="Times New Roman" panose="02020603050405020304" pitchFamily="18" charset="0"/>
                <a:cs typeface="Times New Roman" panose="02020603050405020304" pitchFamily="18" charset="0"/>
              </a:rPr>
              <a:t>EFD - REINF</a:t>
            </a:r>
          </a:p>
        </p:txBody>
      </p:sp>
      <p:sp>
        <p:nvSpPr>
          <p:cNvPr id="7" name="Content Placeholder 6"/>
          <p:cNvSpPr>
            <a:spLocks noGrp="1"/>
          </p:cNvSpPr>
          <p:nvPr>
            <p:ph idx="1"/>
          </p:nvPr>
        </p:nvSpPr>
        <p: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a:buNone/>
            </a:pPr>
            <a:r>
              <a:rPr lang="pt-BR" sz="2400" dirty="0">
                <a:latin typeface="Times New Roman" panose="02020603050405020304" pitchFamily="18" charset="0"/>
                <a:cs typeface="Times New Roman" panose="02020603050405020304" pitchFamily="18" charset="0"/>
              </a:rPr>
              <a:t>Ato Declaratório Executivo Cofis n° 84/2020 </a:t>
            </a:r>
          </a:p>
          <a:p>
            <a:pPr marL="0" indent="0" algn="ctr">
              <a:buNone/>
            </a:pPr>
            <a:r>
              <a:rPr lang="pt-BR" sz="2400" dirty="0">
                <a:latin typeface="Times New Roman" panose="02020603050405020304" pitchFamily="18" charset="0"/>
                <a:cs typeface="Times New Roman" panose="02020603050405020304" pitchFamily="18" charset="0"/>
              </a:rPr>
              <a:t>Leiautes da EFD-Reinf </a:t>
            </a:r>
          </a:p>
          <a:p>
            <a:pPr marL="0" indent="0" algn="ctr">
              <a:buNone/>
            </a:pPr>
            <a:r>
              <a:rPr lang="pt-BR" sz="2400" dirty="0">
                <a:latin typeface="Times New Roman" panose="02020603050405020304" pitchFamily="18" charset="0"/>
                <a:cs typeface="Times New Roman" panose="02020603050405020304" pitchFamily="18" charset="0"/>
              </a:rPr>
              <a:t>Versão 1.5.1 Dezembro de 2020</a:t>
            </a:r>
          </a:p>
          <a:p>
            <a:pPr marL="0" indent="0" algn="ctr">
              <a:buNone/>
            </a:pPr>
            <a:endParaRPr lang="pt-BR" sz="2400" dirty="0">
              <a:latin typeface="Times New Roman" panose="02020603050405020304" pitchFamily="18" charset="0"/>
              <a:cs typeface="Times New Roman" panose="02020603050405020304" pitchFamily="18" charset="0"/>
            </a:endParaRPr>
          </a:p>
          <a:p>
            <a:pPr marL="0" indent="0" algn="ctr">
              <a:buNone/>
            </a:pPr>
            <a:r>
              <a:rPr lang="pt-BR" sz="2400" b="0" i="0" dirty="0">
                <a:solidFill>
                  <a:srgbClr val="000000"/>
                </a:solidFill>
                <a:effectLst/>
                <a:latin typeface="Times New Roman" panose="02020603050405020304" pitchFamily="18" charset="0"/>
                <a:cs typeface="Times New Roman" panose="02020603050405020304" pitchFamily="18" charset="0"/>
              </a:rPr>
              <a:t>para o 4º grupo, que compreende os entes públicos integrantes do "Grupo 1 - Administração Pública" e as entidades integrantes do "Grupo 5 - Organizações Internacionais e Outras Instituições Extraterritoriais", ambos do Anexo V da </a:t>
            </a:r>
            <a:r>
              <a:rPr lang="pt-BR" sz="2400" b="0" i="0" u="none" strike="noStrike" dirty="0">
                <a:solidFill>
                  <a:srgbClr val="0066CC"/>
                </a:solidFill>
                <a:effectLst/>
                <a:latin typeface="Times New Roman" panose="02020603050405020304" pitchFamily="18" charset="0"/>
                <a:cs typeface="Times New Roman" panose="02020603050405020304" pitchFamily="18" charset="0"/>
                <a:hlinkClick r:id="rId2"/>
              </a:rPr>
              <a:t>Instrução Normativa RFB nº 1.863, de 2018</a:t>
            </a:r>
            <a:r>
              <a:rPr lang="pt-BR" sz="2400" b="0" i="0" dirty="0">
                <a:solidFill>
                  <a:srgbClr val="000000"/>
                </a:solidFill>
                <a:effectLst/>
                <a:latin typeface="Times New Roman" panose="02020603050405020304" pitchFamily="18" charset="0"/>
                <a:cs typeface="Times New Roman" panose="02020603050405020304" pitchFamily="18" charset="0"/>
              </a:rPr>
              <a:t>, a partir das 8 (oito) horas de 22 de abril de 2022, em relação aos fatos geradores ocorridos a partir de 1º de abril de 2022.</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106</a:t>
            </a:fld>
            <a:endParaRPr lang="pt-BR"/>
          </a:p>
        </p:txBody>
      </p:sp>
    </p:spTree>
    <p:extLst>
      <p:ext uri="{BB962C8B-B14F-4D97-AF65-F5344CB8AC3E}">
        <p14:creationId xmlns:p14="http://schemas.microsoft.com/office/powerpoint/2010/main" val="12926346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 pattern&#10;&#10;Description automatically generated">
            <a:extLst>
              <a:ext uri="{FF2B5EF4-FFF2-40B4-BE49-F238E27FC236}">
                <a16:creationId xmlns:a16="http://schemas.microsoft.com/office/drawing/2014/main" id="{CB867E1F-1404-EDB7-4F70-151BFD517258}"/>
              </a:ext>
            </a:extLst>
          </p:cNvPr>
          <p:cNvPicPr>
            <a:picLocks noChangeAspect="1"/>
          </p:cNvPicPr>
          <p:nvPr/>
        </p:nvPicPr>
        <p:blipFill rotWithShape="1">
          <a:blip r:embed="rId2">
            <a:alphaModFix amt="35000"/>
          </a:blip>
          <a:srcRect l="15605" r="3061" b="-1"/>
          <a:stretch/>
        </p:blipFill>
        <p:spPr>
          <a:xfrm>
            <a:off x="20" y="10"/>
            <a:ext cx="12191980" cy="6857990"/>
          </a:xfrm>
          <a:prstGeom prst="rect">
            <a:avLst/>
          </a:prstGeom>
          <a:solidFill>
            <a:schemeClr val="bg1"/>
          </a:solidFill>
        </p:spPr>
      </p:pic>
      <p:sp>
        <p:nvSpPr>
          <p:cNvPr id="4" name="Footer Placeholder 3">
            <a:extLst>
              <a:ext uri="{FF2B5EF4-FFF2-40B4-BE49-F238E27FC236}">
                <a16:creationId xmlns:a16="http://schemas.microsoft.com/office/drawing/2014/main" id="{D77C57F8-137F-46CA-8D2E-6426602623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eraldo consorte -  econsort@gmail.com</a:t>
            </a:r>
          </a:p>
        </p:txBody>
      </p:sp>
      <p:sp>
        <p:nvSpPr>
          <p:cNvPr id="5" name="Slide Number Placeholder 4">
            <a:extLst>
              <a:ext uri="{FF2B5EF4-FFF2-40B4-BE49-F238E27FC236}">
                <a16:creationId xmlns:a16="http://schemas.microsoft.com/office/drawing/2014/main" id="{BA1A5AED-8FE3-4DFE-8F55-805929B9080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F25A8D9-0F96-4EA7-B12F-FB0D539BE725}" type="slidenum">
              <a:rPr lang="en-US" smtClean="0">
                <a:solidFill>
                  <a:srgbClr val="FFFFFF"/>
                </a:solidFill>
                <a:latin typeface="Calibri" panose="020F0502020204030204"/>
              </a:rPr>
              <a:pPr>
                <a:spcAft>
                  <a:spcPts val="600"/>
                </a:spcAft>
                <a:defRPr/>
              </a:pPr>
              <a:t>107</a:t>
            </a:fld>
            <a:endParaRPr lang="en-US">
              <a:solidFill>
                <a:srgbClr val="FFFFFF"/>
              </a:solidFill>
              <a:latin typeface="Calibri" panose="020F0502020204030204"/>
            </a:endParaRPr>
          </a:p>
        </p:txBody>
      </p:sp>
      <p:graphicFrame>
        <p:nvGraphicFramePr>
          <p:cNvPr id="11" name="TextBox 8">
            <a:extLst>
              <a:ext uri="{FF2B5EF4-FFF2-40B4-BE49-F238E27FC236}">
                <a16:creationId xmlns:a16="http://schemas.microsoft.com/office/drawing/2014/main" id="{B9AB35CD-D7D5-CD40-5883-21AE34C5AE3D}"/>
              </a:ext>
            </a:extLst>
          </p:cNvPr>
          <p:cNvGraphicFramePr/>
          <p:nvPr>
            <p:extLst>
              <p:ext uri="{D42A27DB-BD31-4B8C-83A1-F6EECF244321}">
                <p14:modId xmlns:p14="http://schemas.microsoft.com/office/powerpoint/2010/main" val="3190850614"/>
              </p:ext>
            </p:extLst>
          </p:nvPr>
        </p:nvGraphicFramePr>
        <p:xfrm>
          <a:off x="202018" y="419986"/>
          <a:ext cx="11865935" cy="6018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9727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50000"/>
            </a:schemeClr>
          </a:solidFill>
        </p:spPr>
        <p:txBody>
          <a:bodyPr>
            <a:normAutofit/>
          </a:bodyPr>
          <a:lstStyle/>
          <a:p>
            <a:pPr algn="ctr"/>
            <a:r>
              <a:rPr lang="pt-BR" sz="6000" dirty="0">
                <a:solidFill>
                  <a:schemeClr val="bg1"/>
                </a:solidFill>
                <a:latin typeface="Times New Roman" panose="02020603050405020304" pitchFamily="18" charset="0"/>
                <a:cs typeface="Times New Roman" panose="02020603050405020304" pitchFamily="18" charset="0"/>
              </a:rPr>
              <a:t>EFD - REINF</a:t>
            </a:r>
          </a:p>
        </p:txBody>
      </p:sp>
      <p:sp>
        <p:nvSpPr>
          <p:cNvPr id="7" name="Content Placeholder 6"/>
          <p:cNvSpPr>
            <a:spLocks noGrp="1"/>
          </p:cNvSpPr>
          <p:nvPr>
            <p:ph idx="1"/>
          </p:nvPr>
        </p:nvSpPr>
        <p:spPr>
          <a:xfrm>
            <a:off x="838200" y="1825625"/>
            <a:ext cx="10515600" cy="4667250"/>
          </a:xfrm>
          <a:solidFill>
            <a:schemeClr val="bg1">
              <a:lumMod val="95000"/>
            </a:schemeClr>
          </a:solidFill>
        </p:spPr>
        <p:txBody>
          <a:bodyPr>
            <a:normAutofit fontScale="92500" lnSpcReduction="20000"/>
          </a:bodyPr>
          <a:lstStyle/>
          <a:p>
            <a:pPr marL="0" indent="0" algn="ctr">
              <a:lnSpc>
                <a:spcPct val="100000"/>
              </a:lnSpc>
              <a:buNone/>
            </a:pPr>
            <a:r>
              <a:rPr lang="pt-BR" sz="2400" b="1" dirty="0">
                <a:latin typeface="Times New Roman" panose="02020603050405020304" pitchFamily="18" charset="0"/>
                <a:cs typeface="Times New Roman" panose="02020603050405020304" pitchFamily="18" charset="0"/>
              </a:rPr>
              <a:t>Ato Declaratório Executivo Cofis n° 60/2022 </a:t>
            </a:r>
          </a:p>
          <a:p>
            <a:pPr marL="0" indent="0" algn="ctr">
              <a:lnSpc>
                <a:spcPct val="100000"/>
              </a:lnSpc>
              <a:buNone/>
            </a:pPr>
            <a:r>
              <a:rPr lang="pt-BR" sz="2400" b="1" dirty="0">
                <a:latin typeface="Times New Roman" panose="02020603050405020304" pitchFamily="18" charset="0"/>
                <a:cs typeface="Times New Roman" panose="02020603050405020304" pitchFamily="18" charset="0"/>
              </a:rPr>
              <a:t>Leiautes da EFD-Reinf  - Versão 2.1.1  Julho de 2022</a:t>
            </a:r>
          </a:p>
          <a:p>
            <a:pPr marL="0" indent="0" algn="ctr">
              <a:lnSpc>
                <a:spcPct val="100000"/>
              </a:lnSpc>
              <a:buNone/>
            </a:pPr>
            <a:r>
              <a:rPr lang="pt-BR" sz="2400" b="1" kern="100" dirty="0">
                <a:effectLst/>
                <a:latin typeface="Times New Roman" panose="02020603050405020304" pitchFamily="18" charset="0"/>
                <a:ea typeface="NSimSun" panose="02010609030101010101" pitchFamily="49" charset="-122"/>
                <a:cs typeface="Times New Roman" panose="02020603050405020304" pitchFamily="18" charset="0"/>
              </a:rPr>
              <a:t>Eventos relativos a retenções na fonte</a:t>
            </a:r>
          </a:p>
          <a:p>
            <a:pPr marL="0" indent="0" algn="ctr">
              <a:lnSpc>
                <a:spcPct val="100000"/>
              </a:lnSpc>
              <a:buNone/>
            </a:pPr>
            <a:r>
              <a:rPr lang="pt-BR" sz="2400" b="1" dirty="0">
                <a:effectLst/>
                <a:latin typeface="Times New Roman" panose="02020603050405020304" pitchFamily="18" charset="0"/>
                <a:ea typeface="NSimSun" panose="02010609030101010101" pitchFamily="49" charset="-122"/>
                <a:cs typeface="Times New Roman" panose="02020603050405020304" pitchFamily="18" charset="0"/>
              </a:rPr>
              <a:t>(IR, CSLL, Pis/Pasep e Cofins ) </a:t>
            </a:r>
          </a:p>
          <a:p>
            <a:pPr marL="0" indent="0" algn="ctr">
              <a:lnSpc>
                <a:spcPct val="100000"/>
              </a:lnSpc>
              <a:buNone/>
            </a:pPr>
            <a:r>
              <a:rPr lang="pt-BR" sz="2400" b="1" dirty="0">
                <a:solidFill>
                  <a:srgbClr val="FF0000"/>
                </a:solidFill>
                <a:latin typeface="Times New Roman" panose="02020603050405020304" pitchFamily="18" charset="0"/>
                <a:ea typeface="NSimSun" panose="02010609030101010101" pitchFamily="49" charset="-122"/>
                <a:cs typeface="Times New Roman" panose="02020603050405020304" pitchFamily="18" charset="0"/>
              </a:rPr>
              <a:t>Família  4000: Março de 2023</a:t>
            </a:r>
          </a:p>
          <a:p>
            <a:pPr marL="0" indent="0" algn="ctr">
              <a:lnSpc>
                <a:spcPct val="100000"/>
              </a:lnSpc>
              <a:buNone/>
            </a:pPr>
            <a:endParaRPr lang="pt-BR" sz="2400" b="1" dirty="0">
              <a:solidFill>
                <a:srgbClr val="FF0000"/>
              </a:solidFill>
              <a:latin typeface="Times New Roman" panose="02020603050405020304" pitchFamily="18" charset="0"/>
              <a:ea typeface="NSimSun" panose="02010609030101010101" pitchFamily="49" charset="-122"/>
              <a:cs typeface="Times New Roman" panose="02020603050405020304" pitchFamily="18" charset="0"/>
            </a:endParaRPr>
          </a:p>
          <a:p>
            <a:pPr marL="0" algn="l" rtl="0" eaLnBrk="1" fontAlgn="b" latinLnBrk="0" hangingPunct="1">
              <a:lnSpc>
                <a:spcPct val="107000"/>
              </a:lnSpc>
              <a:spcBef>
                <a:spcPts val="0"/>
              </a:spcBef>
              <a:spcAft>
                <a:spcPts val="800"/>
              </a:spcAft>
            </a:pPr>
            <a:r>
              <a:rPr lang="pt-BR" sz="2400" b="1" i="0" u="none" strike="noStrike" kern="1200" spc="0" dirty="0">
                <a:solidFill>
                  <a:srgbClr val="000000"/>
                </a:solidFill>
                <a:effectLst/>
                <a:latin typeface="Times New Roman" panose="02020603050405020304" pitchFamily="18" charset="0"/>
                <a:cs typeface="Times New Roman" panose="02020603050405020304" pitchFamily="18" charset="0"/>
              </a:rPr>
              <a:t>R-4010 - Pagamentos/créditos a beneficiário pessoa física </a:t>
            </a:r>
            <a:endParaRPr lang="pt-BR" sz="2400" b="1" i="0" u="none" strike="noStrike" dirty="0">
              <a:effectLst/>
              <a:latin typeface="Times New Roman" panose="02020603050405020304" pitchFamily="18" charset="0"/>
              <a:cs typeface="Times New Roman" panose="02020603050405020304" pitchFamily="18" charset="0"/>
            </a:endParaRPr>
          </a:p>
          <a:p>
            <a:pPr marL="0" algn="l" rtl="0" eaLnBrk="1" fontAlgn="b" latinLnBrk="0" hangingPunct="1">
              <a:lnSpc>
                <a:spcPct val="107000"/>
              </a:lnSpc>
              <a:spcBef>
                <a:spcPts val="0"/>
              </a:spcBef>
              <a:spcAft>
                <a:spcPts val="800"/>
              </a:spcAft>
            </a:pPr>
            <a:r>
              <a:rPr lang="pt-BR" sz="2400" i="0" u="none" strike="noStrike" kern="1200" spc="0" dirty="0">
                <a:solidFill>
                  <a:srgbClr val="000000"/>
                </a:solidFill>
                <a:effectLst/>
                <a:latin typeface="Times New Roman" panose="02020603050405020304" pitchFamily="18" charset="0"/>
                <a:cs typeface="Times New Roman" panose="02020603050405020304" pitchFamily="18" charset="0"/>
              </a:rPr>
              <a:t>R-4020 - Pagamentos/créditos a beneficiário pessoa jurídica </a:t>
            </a:r>
            <a:endParaRPr lang="pt-BR" sz="2400" i="0" u="none" strike="noStrike" dirty="0">
              <a:effectLst/>
              <a:latin typeface="Times New Roman" panose="02020603050405020304" pitchFamily="18" charset="0"/>
              <a:cs typeface="Times New Roman" panose="02020603050405020304" pitchFamily="18" charset="0"/>
            </a:endParaRPr>
          </a:p>
          <a:p>
            <a:pPr marL="0" algn="l" rtl="0" eaLnBrk="1" fontAlgn="b" latinLnBrk="0" hangingPunct="1">
              <a:lnSpc>
                <a:spcPct val="107000"/>
              </a:lnSpc>
              <a:spcBef>
                <a:spcPts val="0"/>
              </a:spcBef>
              <a:spcAft>
                <a:spcPts val="800"/>
              </a:spcAft>
            </a:pPr>
            <a:r>
              <a:rPr lang="pt-BR" sz="2400" i="0" u="none" strike="noStrike" kern="1200" spc="0" dirty="0">
                <a:solidFill>
                  <a:srgbClr val="000000"/>
                </a:solidFill>
                <a:effectLst/>
                <a:latin typeface="Times New Roman" panose="02020603050405020304" pitchFamily="18" charset="0"/>
                <a:cs typeface="Times New Roman" panose="02020603050405020304" pitchFamily="18" charset="0"/>
              </a:rPr>
              <a:t>R-4040 - Pagamentos/créditos a beneficiários não identificados </a:t>
            </a:r>
            <a:endParaRPr lang="pt-BR" sz="2400" i="0" u="none" strike="noStrike" dirty="0">
              <a:effectLst/>
              <a:latin typeface="Times New Roman" panose="02020603050405020304" pitchFamily="18" charset="0"/>
              <a:cs typeface="Times New Roman" panose="02020603050405020304" pitchFamily="18" charset="0"/>
            </a:endParaRPr>
          </a:p>
          <a:p>
            <a:pPr marL="0" algn="l" rtl="0" eaLnBrk="1" fontAlgn="b" latinLnBrk="0" hangingPunct="1">
              <a:lnSpc>
                <a:spcPct val="107000"/>
              </a:lnSpc>
              <a:spcBef>
                <a:spcPts val="0"/>
              </a:spcBef>
              <a:spcAft>
                <a:spcPts val="800"/>
              </a:spcAft>
            </a:pPr>
            <a:r>
              <a:rPr lang="pt-BR" sz="2400" i="0" u="none" strike="noStrike" kern="1200" spc="0" dirty="0">
                <a:solidFill>
                  <a:srgbClr val="000000"/>
                </a:solidFill>
                <a:effectLst/>
                <a:latin typeface="Times New Roman" panose="02020603050405020304" pitchFamily="18" charset="0"/>
                <a:cs typeface="Times New Roman" panose="02020603050405020304" pitchFamily="18" charset="0"/>
              </a:rPr>
              <a:t>R-4080 - Retenção no recebimento </a:t>
            </a:r>
            <a:endParaRPr lang="pt-BR" sz="2400" i="0" u="none" strike="noStrike" dirty="0">
              <a:effectLst/>
              <a:latin typeface="Times New Roman" panose="02020603050405020304" pitchFamily="18" charset="0"/>
              <a:cs typeface="Times New Roman" panose="02020603050405020304" pitchFamily="18" charset="0"/>
            </a:endParaRPr>
          </a:p>
          <a:p>
            <a:pPr marL="0" algn="l" rtl="0" eaLnBrk="1" fontAlgn="b" latinLnBrk="0" hangingPunct="1">
              <a:lnSpc>
                <a:spcPct val="107000"/>
              </a:lnSpc>
              <a:spcBef>
                <a:spcPts val="0"/>
              </a:spcBef>
              <a:spcAft>
                <a:spcPts val="800"/>
              </a:spcAft>
            </a:pPr>
            <a:r>
              <a:rPr lang="pt-BR" sz="2400" i="0" u="none" strike="noStrike" kern="1200" spc="0" dirty="0">
                <a:solidFill>
                  <a:srgbClr val="000000"/>
                </a:solidFill>
                <a:effectLst/>
                <a:latin typeface="Times New Roman" panose="02020603050405020304" pitchFamily="18" charset="0"/>
                <a:cs typeface="Times New Roman" panose="02020603050405020304" pitchFamily="18" charset="0"/>
              </a:rPr>
              <a:t>R-4099 - Fechamento/reabertura dos eventos da série R-4000 </a:t>
            </a:r>
            <a:endParaRPr lang="pt-BR" sz="2400" i="0" u="none" strike="noStrike" dirty="0">
              <a:effectLst/>
              <a:latin typeface="Times New Roman" panose="02020603050405020304" pitchFamily="18" charset="0"/>
              <a:cs typeface="Times New Roman" panose="02020603050405020304" pitchFamily="18" charset="0"/>
            </a:endParaRPr>
          </a:p>
          <a:p>
            <a:pPr marL="0" indent="0" algn="ctr">
              <a:buNone/>
            </a:pPr>
            <a:endParaRPr lang="pt-BR" sz="2400" b="1" dirty="0">
              <a:latin typeface="Times New Roman" panose="02020603050405020304" pitchFamily="18" charset="0"/>
              <a:ea typeface="NSimSun" panose="02010609030101010101" pitchFamily="49" charset="-122"/>
              <a:cs typeface="Times New Roman" panose="02020603050405020304" pitchFamily="18" charset="0"/>
            </a:endParaRPr>
          </a:p>
          <a:p>
            <a:pPr marL="0" indent="0" algn="ctr">
              <a:buNone/>
            </a:pPr>
            <a:endParaRPr lang="pt-BR" sz="2400" b="1" dirty="0">
              <a:effectLst/>
              <a:latin typeface="Times New Roman" panose="02020603050405020304" pitchFamily="18" charset="0"/>
              <a:ea typeface="NSimSun" panose="02010609030101010101" pitchFamily="49" charset="-122"/>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108</a:t>
            </a:fld>
            <a:endParaRPr lang="pt-BR"/>
          </a:p>
        </p:txBody>
      </p:sp>
    </p:spTree>
    <p:extLst>
      <p:ext uri="{BB962C8B-B14F-4D97-AF65-F5344CB8AC3E}">
        <p14:creationId xmlns:p14="http://schemas.microsoft.com/office/powerpoint/2010/main" val="28807609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2">
            <a:extLst>
              <a:ext uri="{FF2B5EF4-FFF2-40B4-BE49-F238E27FC236}">
                <a16:creationId xmlns:a16="http://schemas.microsoft.com/office/drawing/2014/main" id="{76D0638A-94C6-5D9C-A99E-DA2500022E57}"/>
              </a:ext>
            </a:extLst>
          </p:cNvPr>
          <p:cNvGraphicFramePr>
            <a:graphicFrameLocks noGrp="1"/>
          </p:cNvGraphicFramePr>
          <p:nvPr>
            <p:ph idx="4294967295"/>
            <p:extLst>
              <p:ext uri="{D42A27DB-BD31-4B8C-83A1-F6EECF244321}">
                <p14:modId xmlns:p14="http://schemas.microsoft.com/office/powerpoint/2010/main" val="4194432627"/>
              </p:ext>
            </p:extLst>
          </p:nvPr>
        </p:nvGraphicFramePr>
        <p:xfrm>
          <a:off x="170120" y="806739"/>
          <a:ext cx="11897833" cy="589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3CE624E2-7502-475E-A424-623A6A0B0C5C}"/>
              </a:ext>
            </a:extLst>
          </p:cNvPr>
          <p:cNvSpPr/>
          <p:nvPr/>
        </p:nvSpPr>
        <p:spPr>
          <a:xfrm>
            <a:off x="2051750" y="101888"/>
            <a:ext cx="8315325" cy="704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i="0" u="none" strike="noStrike" baseline="0" dirty="0">
                <a:solidFill>
                  <a:schemeClr val="bg1"/>
                </a:solidFill>
                <a:latin typeface="Times New Roman" panose="02020603050405020304" pitchFamily="18" charset="0"/>
              </a:rPr>
              <a:t>Eventos da EFD-Reinf  - versão 2.1.1 - 2023	</a:t>
            </a:r>
          </a:p>
        </p:txBody>
      </p:sp>
      <p:pic>
        <p:nvPicPr>
          <p:cNvPr id="12" name="Graphic 11" descr="Marketing with solid fill">
            <a:extLst>
              <a:ext uri="{FF2B5EF4-FFF2-40B4-BE49-F238E27FC236}">
                <a16:creationId xmlns:a16="http://schemas.microsoft.com/office/drawing/2014/main" id="{2A02A001-09D0-4952-98EA-DB705A2E18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93814" y="5323325"/>
            <a:ext cx="1106823" cy="914400"/>
          </a:xfrm>
          <a:prstGeom prst="rect">
            <a:avLst/>
          </a:prstGeom>
        </p:spPr>
      </p:pic>
      <p:sp>
        <p:nvSpPr>
          <p:cNvPr id="13" name="Oval 12">
            <a:extLst>
              <a:ext uri="{FF2B5EF4-FFF2-40B4-BE49-F238E27FC236}">
                <a16:creationId xmlns:a16="http://schemas.microsoft.com/office/drawing/2014/main" id="{D044D26F-8D8B-4857-BE52-935D1C7FF1D4}"/>
              </a:ext>
            </a:extLst>
          </p:cNvPr>
          <p:cNvSpPr/>
          <p:nvPr/>
        </p:nvSpPr>
        <p:spPr>
          <a:xfrm>
            <a:off x="10618712" y="5784113"/>
            <a:ext cx="1499191" cy="914400"/>
          </a:xfrm>
          <a:prstGeom prst="ellipse">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b="1" dirty="0">
                <a:solidFill>
                  <a:srgbClr val="CC0000"/>
                </a:solidFill>
              </a:rPr>
              <a:t>Março2023</a:t>
            </a:r>
          </a:p>
        </p:txBody>
      </p:sp>
    </p:spTree>
    <p:extLst>
      <p:ext uri="{BB962C8B-B14F-4D97-AF65-F5344CB8AC3E}">
        <p14:creationId xmlns:p14="http://schemas.microsoft.com/office/powerpoint/2010/main" val="325812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33689" cy="628103"/>
          </a:xfr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2800" dirty="0">
                <a:solidFill>
                  <a:schemeClr val="bg1"/>
                </a:solidFill>
                <a:latin typeface="Cambria" panose="02040503050406030204" pitchFamily="18" charset="0"/>
              </a:rPr>
              <a:t>Eventos de  Remuneração – (Regime de Competência e Caixa)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4363422"/>
              </p:ext>
            </p:extLst>
          </p:nvPr>
        </p:nvGraphicFramePr>
        <p:xfrm>
          <a:off x="729155" y="1224044"/>
          <a:ext cx="10733690" cy="505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11</a:t>
            </a:fld>
            <a:endParaRPr lang="pt-BR"/>
          </a:p>
        </p:txBody>
      </p:sp>
    </p:spTree>
    <p:extLst>
      <p:ext uri="{BB962C8B-B14F-4D97-AF65-F5344CB8AC3E}">
        <p14:creationId xmlns:p14="http://schemas.microsoft.com/office/powerpoint/2010/main" val="42520055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2660A6-23AF-46A7-B826-6486584A9548}"/>
              </a:ext>
            </a:extLst>
          </p:cNvPr>
          <p:cNvSpPr>
            <a:spLocks noGrp="1"/>
          </p:cNvSpPr>
          <p:nvPr>
            <p:ph type="title"/>
          </p:nvPr>
        </p:nvSpPr>
        <p:spPr>
          <a:xfrm>
            <a:off x="539283" y="548640"/>
            <a:ext cx="3712361" cy="5431536"/>
          </a:xfrm>
        </p:spPr>
        <p:txBody>
          <a:bodyPr>
            <a:normAutofit/>
          </a:bodyPr>
          <a:lstStyle/>
          <a:p>
            <a:pPr algn="ctr"/>
            <a:r>
              <a:rPr lang="pt-BR" b="1" dirty="0"/>
              <a:t>R 2010</a:t>
            </a:r>
            <a:br>
              <a:rPr lang="pt-BR" b="1" dirty="0"/>
            </a:br>
            <a:r>
              <a:rPr lang="pt-BR" b="1" dirty="0"/>
              <a:t>Retenção de 11%</a:t>
            </a:r>
            <a:br>
              <a:rPr lang="pt-BR" b="1" dirty="0"/>
            </a:br>
            <a:r>
              <a:rPr lang="pt-BR" b="1" dirty="0"/>
              <a:t>serviços tomados</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9EFE639-E5BE-491E-B059-BAB2CE994133}"/>
              </a:ext>
            </a:extLst>
          </p:cNvPr>
          <p:cNvSpPr>
            <a:spLocks noGrp="1"/>
          </p:cNvSpPr>
          <p:nvPr>
            <p:ph idx="1"/>
          </p:nvPr>
        </p:nvSpPr>
        <p:spPr>
          <a:xfrm>
            <a:off x="5126418" y="552091"/>
            <a:ext cx="6224335" cy="5431536"/>
          </a:xfrm>
        </p:spPr>
        <p:txBody>
          <a:bodyPr anchor="ctr">
            <a:normAutofit/>
          </a:bodyPr>
          <a:lstStyle/>
          <a:p>
            <a:r>
              <a:rPr lang="pt-BR" sz="3200" dirty="0"/>
              <a:t>- Dados do Prestador</a:t>
            </a:r>
          </a:p>
          <a:p>
            <a:r>
              <a:rPr lang="pt-BR" sz="3200" dirty="0"/>
              <a:t>- evento por Prestador</a:t>
            </a:r>
          </a:p>
          <a:p>
            <a:r>
              <a:rPr lang="pt-BR" sz="3200" dirty="0"/>
              <a:t>- Info Nota Fiscal</a:t>
            </a:r>
          </a:p>
          <a:p>
            <a:r>
              <a:rPr lang="pt-BR" sz="3200" dirty="0"/>
              <a:t>- Tipo de serviço prestado</a:t>
            </a:r>
          </a:p>
          <a:p>
            <a:r>
              <a:rPr lang="pt-BR" sz="3200" dirty="0"/>
              <a:t>- Base de cálculo da retenção</a:t>
            </a:r>
          </a:p>
          <a:p>
            <a:r>
              <a:rPr lang="pt-BR" sz="3200" dirty="0"/>
              <a:t>- Valore retido</a:t>
            </a:r>
          </a:p>
          <a:p>
            <a:r>
              <a:rPr lang="pt-BR" sz="3200" dirty="0"/>
              <a:t>- Totalizador – casos de mais de  nota fiscal</a:t>
            </a:r>
          </a:p>
          <a:p>
            <a:r>
              <a:rPr lang="pt-BR" sz="3200" dirty="0"/>
              <a:t>- Dados de processo Judicial – Isenção de retenção</a:t>
            </a:r>
          </a:p>
        </p:txBody>
      </p:sp>
      <p:sp>
        <p:nvSpPr>
          <p:cNvPr id="2" name="Footer Placeholder 1">
            <a:extLst>
              <a:ext uri="{FF2B5EF4-FFF2-40B4-BE49-F238E27FC236}">
                <a16:creationId xmlns:a16="http://schemas.microsoft.com/office/drawing/2014/main" id="{9187976A-8080-4412-ADFB-FED9C5388218}"/>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3" name="Slide Number Placeholder 2">
            <a:extLst>
              <a:ext uri="{FF2B5EF4-FFF2-40B4-BE49-F238E27FC236}">
                <a16:creationId xmlns:a16="http://schemas.microsoft.com/office/drawing/2014/main" id="{8CC742A8-08CE-49F9-B080-53F4E4E54D0E}"/>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110</a:t>
            </a:fld>
            <a:endParaRPr lang="pt-BR"/>
          </a:p>
        </p:txBody>
      </p:sp>
    </p:spTree>
    <p:extLst>
      <p:ext uri="{BB962C8B-B14F-4D97-AF65-F5344CB8AC3E}">
        <p14:creationId xmlns:p14="http://schemas.microsoft.com/office/powerpoint/2010/main" val="26633079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4004EE-FAC6-438D-A0A3-36A8362EF116}"/>
              </a:ext>
            </a:extLst>
          </p:cNvPr>
          <p:cNvSpPr>
            <a:spLocks noGrp="1"/>
          </p:cNvSpPr>
          <p:nvPr>
            <p:ph type="title"/>
          </p:nvPr>
        </p:nvSpPr>
        <p:spPr>
          <a:xfrm>
            <a:off x="327308" y="548640"/>
            <a:ext cx="3960911" cy="5431536"/>
          </a:xfrm>
        </p:spPr>
        <p:txBody>
          <a:bodyPr>
            <a:normAutofit/>
          </a:bodyPr>
          <a:lstStyle/>
          <a:p>
            <a:pPr algn="ctr"/>
            <a:r>
              <a:rPr lang="pt-BR" sz="4000" dirty="0">
                <a:latin typeface="Times New Roman" panose="02020603050405020304" pitchFamily="18" charset="0"/>
                <a:cs typeface="Times New Roman" panose="02020603050405020304" pitchFamily="18" charset="0"/>
              </a:rPr>
              <a:t>R-2040 – </a:t>
            </a:r>
            <a:br>
              <a:rPr lang="pt-BR" sz="4000" dirty="0">
                <a:latin typeface="Times New Roman" panose="02020603050405020304" pitchFamily="18" charset="0"/>
                <a:cs typeface="Times New Roman" panose="02020603050405020304" pitchFamily="18" charset="0"/>
              </a:rPr>
            </a:br>
            <a:r>
              <a:rPr lang="pt-BR" sz="4000" dirty="0">
                <a:latin typeface="Times New Roman" panose="02020603050405020304" pitchFamily="18" charset="0"/>
                <a:cs typeface="Times New Roman" panose="02020603050405020304" pitchFamily="18" charset="0"/>
              </a:rPr>
              <a:t>Recursos repassados para associação desportiva</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D0D965-BC07-4DAC-96C0-4C94E297E8B6}"/>
              </a:ext>
            </a:extLst>
          </p:cNvPr>
          <p:cNvSpPr>
            <a:spLocks noGrp="1"/>
          </p:cNvSpPr>
          <p:nvPr>
            <p:ph idx="1"/>
          </p:nvPr>
        </p:nvSpPr>
        <p:spPr>
          <a:xfrm>
            <a:off x="5118939" y="340242"/>
            <a:ext cx="6651303" cy="6016108"/>
          </a:xfrm>
        </p:spPr>
        <p:txBody>
          <a:bodyPr anchor="ctr">
            <a:normAutofit/>
          </a:bodyPr>
          <a:lstStyle/>
          <a:p>
            <a:r>
              <a:rPr lang="pt-BR" sz="2600" dirty="0">
                <a:latin typeface="Times New Roman" panose="02020603050405020304" pitchFamily="18" charset="0"/>
                <a:cs typeface="Times New Roman" panose="02020603050405020304" pitchFamily="18" charset="0"/>
              </a:rPr>
              <a:t>Identificação do estabelecimento que efetuou repasse de recursos a associações desportivas que mantenham equipe de futebol profissional</a:t>
            </a:r>
          </a:p>
          <a:p>
            <a:r>
              <a:rPr lang="pt-BR" sz="2600" dirty="0">
                <a:latin typeface="Times New Roman" panose="02020603050405020304" pitchFamily="18" charset="0"/>
                <a:cs typeface="Times New Roman" panose="02020603050405020304" pitchFamily="18" charset="0"/>
              </a:rPr>
              <a:t>Detalhamento dos repasses efetuados pelo estabelecimento:</a:t>
            </a:r>
          </a:p>
          <a:p>
            <a:pPr lvl="1"/>
            <a:r>
              <a:rPr lang="pt-BR" sz="2600" dirty="0">
                <a:latin typeface="Times New Roman" panose="02020603050405020304" pitchFamily="18" charset="0"/>
                <a:cs typeface="Times New Roman" panose="02020603050405020304" pitchFamily="18" charset="0"/>
              </a:rPr>
              <a:t>Valor Bruto</a:t>
            </a:r>
          </a:p>
          <a:p>
            <a:pPr lvl="1"/>
            <a:r>
              <a:rPr lang="pt-BR" sz="2600" dirty="0">
                <a:latin typeface="Times New Roman" panose="02020603050405020304" pitchFamily="18" charset="0"/>
                <a:cs typeface="Times New Roman" panose="02020603050405020304" pitchFamily="18" charset="0"/>
              </a:rPr>
              <a:t>Valor Retido – </a:t>
            </a:r>
            <a:r>
              <a:rPr lang="pt-BR" sz="2600" b="1" dirty="0">
                <a:latin typeface="Times New Roman" panose="02020603050405020304" pitchFamily="18" charset="0"/>
                <a:cs typeface="Times New Roman" panose="02020603050405020304" pitchFamily="18" charset="0"/>
              </a:rPr>
              <a:t>5%</a:t>
            </a:r>
            <a:r>
              <a:rPr lang="pt-BR" sz="2600" dirty="0">
                <a:latin typeface="Times New Roman" panose="02020603050405020304" pitchFamily="18" charset="0"/>
                <a:cs typeface="Times New Roman" panose="02020603050405020304" pitchFamily="18" charset="0"/>
              </a:rPr>
              <a:t> </a:t>
            </a:r>
          </a:p>
          <a:p>
            <a:r>
              <a:rPr lang="pt-BR" sz="2600" dirty="0">
                <a:latin typeface="Times New Roman" panose="02020603050405020304" pitchFamily="18" charset="0"/>
                <a:cs typeface="Times New Roman" panose="02020603050405020304" pitchFamily="18" charset="0"/>
              </a:rPr>
              <a:t>Detalhamento dos recursos repassados:</a:t>
            </a:r>
          </a:p>
          <a:p>
            <a:pPr lvl="1"/>
            <a:r>
              <a:rPr lang="pt-BR" sz="2600" dirty="0">
                <a:latin typeface="Times New Roman" panose="02020603050405020304" pitchFamily="18" charset="0"/>
                <a:cs typeface="Times New Roman" panose="02020603050405020304" pitchFamily="18" charset="0"/>
              </a:rPr>
              <a:t>1 - Patrocínio; </a:t>
            </a:r>
          </a:p>
          <a:p>
            <a:pPr lvl="1"/>
            <a:r>
              <a:rPr lang="pt-BR" sz="2600" dirty="0">
                <a:latin typeface="Times New Roman" panose="02020603050405020304" pitchFamily="18" charset="0"/>
                <a:cs typeface="Times New Roman" panose="02020603050405020304" pitchFamily="18" charset="0"/>
              </a:rPr>
              <a:t>2 - Licenciamento de marcas e símbolos; </a:t>
            </a:r>
          </a:p>
          <a:p>
            <a:pPr lvl="1"/>
            <a:r>
              <a:rPr lang="pt-BR" sz="2600" dirty="0">
                <a:latin typeface="Times New Roman" panose="02020603050405020304" pitchFamily="18" charset="0"/>
                <a:cs typeface="Times New Roman" panose="02020603050405020304" pitchFamily="18" charset="0"/>
              </a:rPr>
              <a:t>3 - Publicidade; </a:t>
            </a:r>
          </a:p>
          <a:p>
            <a:pPr lvl="1"/>
            <a:r>
              <a:rPr lang="pt-BR" sz="2600" dirty="0">
                <a:latin typeface="Times New Roman" panose="02020603050405020304" pitchFamily="18" charset="0"/>
                <a:cs typeface="Times New Roman" panose="02020603050405020304" pitchFamily="18" charset="0"/>
              </a:rPr>
              <a:t>4 - Propaganda; </a:t>
            </a:r>
          </a:p>
          <a:p>
            <a:pPr lvl="1"/>
            <a:r>
              <a:rPr lang="pt-BR" sz="2600" dirty="0">
                <a:latin typeface="Times New Roman" panose="02020603050405020304" pitchFamily="18" charset="0"/>
                <a:cs typeface="Times New Roman" panose="02020603050405020304" pitchFamily="18" charset="0"/>
              </a:rPr>
              <a:t>5 - Transmissão de espetáculos.</a:t>
            </a:r>
          </a:p>
          <a:p>
            <a:endParaRPr lang="pt-BR" sz="26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187976A-8080-4412-ADFB-FED9C5388218}"/>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3" name="Slide Number Placeholder 2">
            <a:extLst>
              <a:ext uri="{FF2B5EF4-FFF2-40B4-BE49-F238E27FC236}">
                <a16:creationId xmlns:a16="http://schemas.microsoft.com/office/drawing/2014/main" id="{8CC742A8-08CE-49F9-B080-53F4E4E54D0E}"/>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111</a:t>
            </a:fld>
            <a:endParaRPr lang="pt-BR"/>
          </a:p>
        </p:txBody>
      </p:sp>
    </p:spTree>
    <p:extLst>
      <p:ext uri="{BB962C8B-B14F-4D97-AF65-F5344CB8AC3E}">
        <p14:creationId xmlns:p14="http://schemas.microsoft.com/office/powerpoint/2010/main" val="42292209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4004EE-FAC6-438D-A0A3-36A8362EF116}"/>
              </a:ext>
            </a:extLst>
          </p:cNvPr>
          <p:cNvSpPr>
            <a:spLocks noGrp="1"/>
          </p:cNvSpPr>
          <p:nvPr>
            <p:ph type="title"/>
          </p:nvPr>
        </p:nvSpPr>
        <p:spPr>
          <a:xfrm>
            <a:off x="841248" y="548640"/>
            <a:ext cx="3600860" cy="5431536"/>
          </a:xfrm>
        </p:spPr>
        <p:txBody>
          <a:bodyPr>
            <a:normAutofit/>
          </a:bodyPr>
          <a:lstStyle/>
          <a:p>
            <a:pPr algn="ctr"/>
            <a:r>
              <a:rPr lang="pt-BR" dirty="0">
                <a:latin typeface="Times New Roman" panose="02020603050405020304" pitchFamily="18" charset="0"/>
                <a:cs typeface="Times New Roman" panose="02020603050405020304" pitchFamily="18" charset="0"/>
              </a:rPr>
              <a:t>R 2055 – Aquisição de Produção Rural - </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AD0D965-BC07-4DAC-96C0-4C94E297E8B6}"/>
              </a:ext>
            </a:extLst>
          </p:cNvPr>
          <p:cNvSpPr>
            <a:spLocks noGrp="1"/>
          </p:cNvSpPr>
          <p:nvPr>
            <p:ph idx="1"/>
          </p:nvPr>
        </p:nvSpPr>
        <p:spPr>
          <a:xfrm>
            <a:off x="4976037" y="552091"/>
            <a:ext cx="6786549" cy="6018830"/>
          </a:xfrm>
        </p:spPr>
        <p:txBody>
          <a:bodyPr anchor="ctr">
            <a:noAutofit/>
          </a:bodyPr>
          <a:lstStyle/>
          <a:p>
            <a:r>
              <a:rPr lang="pt-BR" dirty="0">
                <a:latin typeface="Times New Roman" panose="02020603050405020304" pitchFamily="18" charset="0"/>
                <a:cs typeface="Times New Roman" panose="02020603050405020304" pitchFamily="18" charset="0"/>
              </a:rPr>
              <a:t>Identificação do estabelecimento adquirente da produção.</a:t>
            </a:r>
          </a:p>
          <a:p>
            <a:r>
              <a:rPr lang="pt-BR" dirty="0">
                <a:latin typeface="Times New Roman" panose="02020603050405020304" pitchFamily="18" charset="0"/>
                <a:cs typeface="Times New Roman" panose="02020603050405020304" pitchFamily="18" charset="0"/>
              </a:rPr>
              <a:t>Identificação do produtor rural,</a:t>
            </a:r>
          </a:p>
          <a:p>
            <a:r>
              <a:rPr lang="pt-BR" dirty="0">
                <a:latin typeface="Times New Roman" panose="02020603050405020304" pitchFamily="18" charset="0"/>
                <a:cs typeface="Times New Roman" panose="02020603050405020304" pitchFamily="18" charset="0"/>
              </a:rPr>
              <a:t>Tipo de recolhimento do produtor – folha ou produção</a:t>
            </a:r>
          </a:p>
          <a:p>
            <a:r>
              <a:rPr lang="pt-BR" dirty="0">
                <a:latin typeface="Times New Roman" panose="02020603050405020304" pitchFamily="18" charset="0"/>
                <a:cs typeface="Times New Roman" panose="02020603050405020304" pitchFamily="18" charset="0"/>
              </a:rPr>
              <a:t>Detalhamento da aquisição de produção rural.</a:t>
            </a:r>
          </a:p>
          <a:p>
            <a:r>
              <a:rPr lang="pt-BR" dirty="0">
                <a:latin typeface="Times New Roman" panose="02020603050405020304" pitchFamily="18" charset="0"/>
                <a:cs typeface="Times New Roman" panose="02020603050405020304" pitchFamily="18" charset="0"/>
              </a:rPr>
              <a:t>Valores :</a:t>
            </a:r>
          </a:p>
          <a:p>
            <a:pPr lvl="1"/>
            <a:r>
              <a:rPr lang="pt-BR" sz="2800" dirty="0">
                <a:latin typeface="Times New Roman" panose="02020603050405020304" pitchFamily="18" charset="0"/>
                <a:cs typeface="Times New Roman" panose="02020603050405020304" pitchFamily="18" charset="0"/>
              </a:rPr>
              <a:t>Bruto</a:t>
            </a:r>
          </a:p>
          <a:p>
            <a:pPr lvl="1"/>
            <a:r>
              <a:rPr lang="pt-BR" sz="2800" dirty="0">
                <a:latin typeface="Times New Roman" panose="02020603050405020304" pitchFamily="18" charset="0"/>
                <a:cs typeface="Times New Roman" panose="02020603050405020304" pitchFamily="18" charset="0"/>
              </a:rPr>
              <a:t>Ret. Funrural (1,20 %)</a:t>
            </a:r>
          </a:p>
          <a:p>
            <a:pPr lvl="1"/>
            <a:r>
              <a:rPr lang="pt-BR" sz="2800" dirty="0">
                <a:latin typeface="Times New Roman" panose="02020603050405020304" pitchFamily="18" charset="0"/>
                <a:cs typeface="Times New Roman" panose="02020603050405020304" pitchFamily="18" charset="0"/>
              </a:rPr>
              <a:t>Ret. Rat (0,10%)</a:t>
            </a:r>
          </a:p>
          <a:p>
            <a:pPr lvl="1"/>
            <a:r>
              <a:rPr lang="pt-BR" sz="2800" dirty="0">
                <a:latin typeface="Times New Roman" panose="02020603050405020304" pitchFamily="18" charset="0"/>
                <a:cs typeface="Times New Roman" panose="02020603050405020304" pitchFamily="18" charset="0"/>
              </a:rPr>
              <a:t>Ret. Senar (0,20%)</a:t>
            </a:r>
          </a:p>
          <a:p>
            <a:r>
              <a:rPr lang="pt-BR" dirty="0">
                <a:latin typeface="Times New Roman" panose="02020603050405020304" pitchFamily="18" charset="0"/>
                <a:cs typeface="Times New Roman" panose="02020603050405020304" pitchFamily="18" charset="0"/>
              </a:rPr>
              <a:t>Processo Judicial - isenção</a:t>
            </a:r>
          </a:p>
          <a:p>
            <a:endParaRPr lang="pt-BR"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187976A-8080-4412-ADFB-FED9C5388218}"/>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3" name="Slide Number Placeholder 2">
            <a:extLst>
              <a:ext uri="{FF2B5EF4-FFF2-40B4-BE49-F238E27FC236}">
                <a16:creationId xmlns:a16="http://schemas.microsoft.com/office/drawing/2014/main" id="{8CC742A8-08CE-49F9-B080-53F4E4E54D0E}"/>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112</a:t>
            </a:fld>
            <a:endParaRPr lang="pt-BR"/>
          </a:p>
        </p:txBody>
      </p:sp>
    </p:spTree>
    <p:extLst>
      <p:ext uri="{BB962C8B-B14F-4D97-AF65-F5344CB8AC3E}">
        <p14:creationId xmlns:p14="http://schemas.microsoft.com/office/powerpoint/2010/main" val="23825363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12E2-F5B0-47E2-BAD1-C1341B5FC039}"/>
              </a:ext>
            </a:extLst>
          </p:cNvPr>
          <p:cNvSpPr>
            <a:spLocks noGrp="1"/>
          </p:cNvSpPr>
          <p:nvPr>
            <p:ph type="title"/>
          </p:nvPr>
        </p:nvSpPr>
        <p:spPr>
          <a:xfrm>
            <a:off x="870204" y="606564"/>
            <a:ext cx="10451592" cy="803871"/>
          </a:xfrm>
        </p:spPr>
        <p:txBody>
          <a:bodyPr vert="horz" lIns="91440" tIns="45720" rIns="91440" bIns="45720" rtlCol="0" anchor="ctr">
            <a:normAutofit/>
          </a:bodyPr>
          <a:lstStyle/>
          <a:p>
            <a:pPr algn="ctr"/>
            <a:r>
              <a:rPr lang="en-US" dirty="0" err="1">
                <a:solidFill>
                  <a:srgbClr val="002060"/>
                </a:solidFill>
                <a:latin typeface="Times New Roman" panose="02020603050405020304" pitchFamily="18" charset="0"/>
                <a:cs typeface="Times New Roman" panose="02020603050405020304" pitchFamily="18" charset="0"/>
              </a:rPr>
              <a:t>Produtor</a:t>
            </a:r>
            <a:r>
              <a:rPr lang="en-US" dirty="0">
                <a:solidFill>
                  <a:srgbClr val="002060"/>
                </a:solidFill>
                <a:latin typeface="Times New Roman" panose="02020603050405020304" pitchFamily="18" charset="0"/>
                <a:cs typeface="Times New Roman" panose="02020603050405020304" pitchFamily="18" charset="0"/>
              </a:rPr>
              <a:t> Rural Pessoa </a:t>
            </a:r>
            <a:r>
              <a:rPr lang="en-US" dirty="0" err="1">
                <a:solidFill>
                  <a:srgbClr val="002060"/>
                </a:solidFill>
                <a:latin typeface="Times New Roman" panose="02020603050405020304" pitchFamily="18" charset="0"/>
                <a:cs typeface="Times New Roman" panose="02020603050405020304" pitchFamily="18" charset="0"/>
              </a:rPr>
              <a:t>Física</a:t>
            </a:r>
            <a:r>
              <a:rPr lang="en-US" dirty="0">
                <a:solidFill>
                  <a:srgbClr val="002060"/>
                </a:solidFill>
                <a:latin typeface="Times New Roman" panose="02020603050405020304" pitchFamily="18" charset="0"/>
                <a:cs typeface="Times New Roman" panose="02020603050405020304" pitchFamily="18" charset="0"/>
              </a:rPr>
              <a:t> - </a:t>
            </a:r>
            <a:r>
              <a:rPr lang="en-US" dirty="0" err="1">
                <a:solidFill>
                  <a:srgbClr val="002060"/>
                </a:solidFill>
                <a:latin typeface="Times New Roman" panose="02020603050405020304" pitchFamily="18" charset="0"/>
                <a:cs typeface="Times New Roman" panose="02020603050405020304" pitchFamily="18" charset="0"/>
              </a:rPr>
              <a:t>Produção</a:t>
            </a:r>
            <a:endParaRPr lang="en-US" kern="1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78FCF8A-3D23-481E-882A-1C44EB68F468}"/>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prstClr val="black">
                    <a:tint val="75000"/>
                  </a:prst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D536E211-4BA2-4E2D-A961-DC7C4006532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F25A8D9-0F96-4EA7-B12F-FB0D539BE725}" type="slidenum">
              <a:rPr lang="en-US">
                <a:solidFill>
                  <a:prstClr val="black">
                    <a:tint val="75000"/>
                  </a:prstClr>
                </a:solidFill>
              </a:rPr>
              <a:pPr>
                <a:spcAft>
                  <a:spcPts val="600"/>
                </a:spcAft>
              </a:pPr>
              <a:t>113</a:t>
            </a:fld>
            <a:endParaRPr lang="en-US">
              <a:solidFill>
                <a:prstClr val="black">
                  <a:tint val="75000"/>
                </a:prstClr>
              </a:solidFill>
            </a:endParaRPr>
          </a:p>
        </p:txBody>
      </p:sp>
      <p:graphicFrame>
        <p:nvGraphicFramePr>
          <p:cNvPr id="27" name="Content Placeholder 8">
            <a:extLst>
              <a:ext uri="{FF2B5EF4-FFF2-40B4-BE49-F238E27FC236}">
                <a16:creationId xmlns:a16="http://schemas.microsoft.com/office/drawing/2014/main" id="{CEE1280D-2DEC-45B6-B5E4-18E07E2A8784}"/>
              </a:ext>
            </a:extLst>
          </p:cNvPr>
          <p:cNvGraphicFramePr>
            <a:graphicFrameLocks noGrp="1"/>
          </p:cNvGraphicFramePr>
          <p:nvPr>
            <p:ph idx="1"/>
            <p:extLst>
              <p:ext uri="{D42A27DB-BD31-4B8C-83A1-F6EECF244321}">
                <p14:modId xmlns:p14="http://schemas.microsoft.com/office/powerpoint/2010/main" val="1416308187"/>
              </p:ext>
            </p:extLst>
          </p:nvPr>
        </p:nvGraphicFramePr>
        <p:xfrm>
          <a:off x="870205" y="1775560"/>
          <a:ext cx="10451591" cy="2964260"/>
        </p:xfrm>
        <a:graphic>
          <a:graphicData uri="http://schemas.openxmlformats.org/drawingml/2006/table">
            <a:tbl>
              <a:tblPr firstRow="1" bandRow="1"/>
              <a:tblGrid>
                <a:gridCol w="3883098">
                  <a:extLst>
                    <a:ext uri="{9D8B030D-6E8A-4147-A177-3AD203B41FA5}">
                      <a16:colId xmlns:a16="http://schemas.microsoft.com/office/drawing/2014/main" val="284924409"/>
                    </a:ext>
                  </a:extLst>
                </a:gridCol>
                <a:gridCol w="2287035">
                  <a:extLst>
                    <a:ext uri="{9D8B030D-6E8A-4147-A177-3AD203B41FA5}">
                      <a16:colId xmlns:a16="http://schemas.microsoft.com/office/drawing/2014/main" val="1076466403"/>
                    </a:ext>
                  </a:extLst>
                </a:gridCol>
                <a:gridCol w="2140729">
                  <a:extLst>
                    <a:ext uri="{9D8B030D-6E8A-4147-A177-3AD203B41FA5}">
                      <a16:colId xmlns:a16="http://schemas.microsoft.com/office/drawing/2014/main" val="3234519035"/>
                    </a:ext>
                  </a:extLst>
                </a:gridCol>
                <a:gridCol w="2140729">
                  <a:extLst>
                    <a:ext uri="{9D8B030D-6E8A-4147-A177-3AD203B41FA5}">
                      <a16:colId xmlns:a16="http://schemas.microsoft.com/office/drawing/2014/main" val="2466655030"/>
                    </a:ext>
                  </a:extLst>
                </a:gridCol>
              </a:tblGrid>
              <a:tr h="592852">
                <a:tc>
                  <a:txBody>
                    <a:bodyPr/>
                    <a:lstStyle/>
                    <a:p>
                      <a:pPr algn="ctr" fontAlgn="ctr">
                        <a:spcBef>
                          <a:spcPts val="0"/>
                        </a:spcBef>
                        <a:spcAft>
                          <a:spcPts val="0"/>
                        </a:spcAft>
                      </a:pPr>
                      <a:r>
                        <a:rPr lang="pt-BR" sz="2400" b="1" i="0" u="none" strike="noStrike" dirty="0">
                          <a:solidFill>
                            <a:srgbClr val="FFFFFF"/>
                          </a:solidFill>
                          <a:effectLst/>
                          <a:latin typeface="Times New Roman" panose="02020603050405020304" pitchFamily="18" charset="0"/>
                          <a:cs typeface="Times New Roman" panose="02020603050405020304" pitchFamily="18" charset="0"/>
                        </a:rPr>
                        <a:t>BASE LEGAL </a:t>
                      </a:r>
                      <a:endParaRPr lang="pt-BR" sz="2400" b="1"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400" b="1" i="0" u="none" strike="noStrike" dirty="0">
                          <a:solidFill>
                            <a:srgbClr val="FFFFFF"/>
                          </a:solidFill>
                          <a:effectLst/>
                          <a:latin typeface="Times New Roman" panose="02020603050405020304" pitchFamily="18" charset="0"/>
                          <a:cs typeface="Times New Roman" panose="02020603050405020304" pitchFamily="18" charset="0"/>
                        </a:rPr>
                        <a:t>TÍTULO</a:t>
                      </a:r>
                      <a:endParaRPr lang="pt-BR" sz="2400" b="1"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400" b="1" i="0" u="none" strike="noStrike" dirty="0">
                          <a:solidFill>
                            <a:schemeClr val="bg1"/>
                          </a:solidFill>
                          <a:effectLst/>
                          <a:latin typeface="Times New Roman" panose="02020603050405020304" pitchFamily="18" charset="0"/>
                          <a:cs typeface="Times New Roman" panose="02020603050405020304" pitchFamily="18" charset="0"/>
                        </a:rPr>
                        <a:t>até 12/2017</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Jan/2018</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9023638"/>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 25, 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FUNRURAL</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1" i="0" u="none" strike="noStrike" dirty="0">
                          <a:solidFill>
                            <a:schemeClr val="bg1"/>
                          </a:solidFill>
                          <a:effectLst/>
                          <a:latin typeface="Times New Roman" panose="02020603050405020304" pitchFamily="18" charset="0"/>
                          <a:cs typeface="Times New Roman" panose="02020603050405020304" pitchFamily="18" charset="0"/>
                        </a:rPr>
                        <a:t>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800" b="0" i="0" u="none" strike="noStrike" dirty="0">
                          <a:solidFill>
                            <a:schemeClr val="bg1"/>
                          </a:solidFill>
                          <a:effectLst/>
                          <a:latin typeface="Times New Roman" panose="02020603050405020304" pitchFamily="18" charset="0"/>
                          <a:cs typeface="Times New Roman" panose="02020603050405020304" pitchFamily="18" charset="0"/>
                        </a:rPr>
                        <a:t>1,20%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8644729"/>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Art.25, II,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 RAT</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1" i="0" u="none" strike="noStrike" dirty="0">
                          <a:solidFill>
                            <a:schemeClr val="bg1"/>
                          </a:solidFill>
                          <a:effectLst/>
                          <a:latin typeface="Times New Roman" panose="02020603050405020304" pitchFamily="18" charset="0"/>
                          <a:cs typeface="Times New Roman" panose="02020603050405020304" pitchFamily="18" charset="0"/>
                        </a:rPr>
                        <a:t>0,10%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800" b="0" i="0" u="none" strike="noStrike" dirty="0">
                          <a:solidFill>
                            <a:schemeClr val="bg1"/>
                          </a:solidFill>
                          <a:effectLst/>
                          <a:latin typeface="Times New Roman" panose="02020603050405020304" pitchFamily="18" charset="0"/>
                          <a:cs typeface="Times New Roman" panose="02020603050405020304" pitchFamily="18" charset="0"/>
                        </a:rPr>
                        <a:t>0,10%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38256213"/>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Art.3º, Lei nº 10.256/2001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pt-BR" sz="2800" b="1" i="0" u="none" strike="noStrike" dirty="0">
                          <a:solidFill>
                            <a:srgbClr val="000000"/>
                          </a:solidFill>
                          <a:effectLst/>
                          <a:latin typeface="Times New Roman" panose="02020603050405020304" pitchFamily="18" charset="0"/>
                          <a:cs typeface="Times New Roman" panose="02020603050405020304" pitchFamily="18" charset="0"/>
                        </a:rPr>
                        <a:t>SENAR</a:t>
                      </a:r>
                      <a:endParaRPr lang="pt-BR" sz="2800" b="1"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pt-BR" sz="2800" b="1" i="0" u="none" strike="noStrike" dirty="0">
                          <a:solidFill>
                            <a:schemeClr val="tx1"/>
                          </a:solidFill>
                          <a:effectLst/>
                          <a:latin typeface="Times New Roman" panose="02020603050405020304" pitchFamily="18" charset="0"/>
                          <a:cs typeface="Times New Roman" panose="02020603050405020304" pitchFamily="18" charset="0"/>
                        </a:rPr>
                        <a:t>0,20%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pt-BR" sz="2800" b="1" i="0" u="none" strike="noStrike" dirty="0">
                          <a:solidFill>
                            <a:schemeClr val="tx1"/>
                          </a:solidFill>
                          <a:effectLst/>
                          <a:latin typeface="Times New Roman" panose="02020603050405020304" pitchFamily="18" charset="0"/>
                          <a:cs typeface="Times New Roman" panose="02020603050405020304" pitchFamily="18" charset="0"/>
                        </a:rPr>
                        <a:t>0,20%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2308922"/>
                  </a:ext>
                </a:extLst>
              </a:tr>
              <a:tr h="592852">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TOTAL</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 </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1" i="0" u="none" strike="noStrike" dirty="0">
                          <a:solidFill>
                            <a:schemeClr val="bg1"/>
                          </a:solidFill>
                          <a:effectLst/>
                          <a:latin typeface="Times New Roman" panose="02020603050405020304" pitchFamily="18" charset="0"/>
                          <a:cs typeface="Times New Roman" panose="02020603050405020304" pitchFamily="18" charset="0"/>
                        </a:rPr>
                        <a:t>2,30%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800" b="0" i="0" u="none" strike="noStrike" dirty="0">
                          <a:solidFill>
                            <a:schemeClr val="bg1"/>
                          </a:solidFill>
                          <a:effectLst/>
                          <a:latin typeface="Times New Roman" panose="02020603050405020304" pitchFamily="18" charset="0"/>
                          <a:cs typeface="Times New Roman" panose="02020603050405020304" pitchFamily="18" charset="0"/>
                        </a:rPr>
                        <a:t>1,50%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782799420"/>
                  </a:ext>
                </a:extLst>
              </a:tr>
            </a:tbl>
          </a:graphicData>
        </a:graphic>
      </p:graphicFrame>
      <p:sp>
        <p:nvSpPr>
          <p:cNvPr id="6" name="Rectangle: Rounded Corners 5">
            <a:extLst>
              <a:ext uri="{FF2B5EF4-FFF2-40B4-BE49-F238E27FC236}">
                <a16:creationId xmlns:a16="http://schemas.microsoft.com/office/drawing/2014/main" id="{283BECBD-8846-47DD-8A52-5A5C96007052}"/>
              </a:ext>
            </a:extLst>
          </p:cNvPr>
          <p:cNvSpPr/>
          <p:nvPr/>
        </p:nvSpPr>
        <p:spPr>
          <a:xfrm>
            <a:off x="712381" y="4922875"/>
            <a:ext cx="10760149" cy="1433475"/>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pt-BR" sz="2400" b="1" dirty="0">
                <a:solidFill>
                  <a:srgbClr val="002060"/>
                </a:solidFill>
                <a:latin typeface="Times New Roman" panose="02020603050405020304" pitchFamily="18" charset="0"/>
                <a:cs typeface="Times New Roman" panose="02020603050405020304" pitchFamily="18" charset="0"/>
              </a:rPr>
              <a:t>Opção Produto Rural : Retenção de 1,5% sobre o valor do produto rural;</a:t>
            </a:r>
          </a:p>
          <a:p>
            <a:pPr marL="342900" indent="-342900">
              <a:buFont typeface="Arial" panose="020B0604020202020204" pitchFamily="34" charset="0"/>
              <a:buChar char="•"/>
            </a:pPr>
            <a:r>
              <a:rPr lang="pt-BR" sz="2400" b="1" dirty="0">
                <a:solidFill>
                  <a:srgbClr val="002060"/>
                </a:solidFill>
                <a:latin typeface="Times New Roman" panose="02020603050405020304" pitchFamily="18" charset="0"/>
                <a:cs typeface="Times New Roman" panose="02020603050405020304" pitchFamily="18" charset="0"/>
              </a:rPr>
              <a:t>Opção pela Folha Pagamento : Retenção de 0,20% sobre o valor produto rural;</a:t>
            </a:r>
          </a:p>
        </p:txBody>
      </p:sp>
    </p:spTree>
    <p:extLst>
      <p:ext uri="{BB962C8B-B14F-4D97-AF65-F5344CB8AC3E}">
        <p14:creationId xmlns:p14="http://schemas.microsoft.com/office/powerpoint/2010/main" val="31966125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water droplets&#10;&#10;Description automatically generated with low confidence">
            <a:extLst>
              <a:ext uri="{FF2B5EF4-FFF2-40B4-BE49-F238E27FC236}">
                <a16:creationId xmlns:a16="http://schemas.microsoft.com/office/drawing/2014/main" id="{7AC0BC92-36D7-911C-68D9-E0A465D2CCC3}"/>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a:extLst>
              <a:ext uri="{FF2B5EF4-FFF2-40B4-BE49-F238E27FC236}">
                <a16:creationId xmlns:a16="http://schemas.microsoft.com/office/drawing/2014/main" id="{87C77EF3-AA50-478C-9BD7-F3FCCBC48EE5}"/>
              </a:ext>
            </a:extLst>
          </p:cNvPr>
          <p:cNvSpPr>
            <a:spLocks noGrp="1"/>
          </p:cNvSpPr>
          <p:nvPr>
            <p:ph type="title"/>
          </p:nvPr>
        </p:nvSpPr>
        <p:spPr>
          <a:xfrm>
            <a:off x="648586" y="216264"/>
            <a:ext cx="10940902" cy="995842"/>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pt-BR" b="1" dirty="0"/>
              <a:t>R 2010 – retenção de 11% INSS - Tomador</a:t>
            </a:r>
          </a:p>
        </p:txBody>
      </p:sp>
      <p:sp>
        <p:nvSpPr>
          <p:cNvPr id="4" name="Footer Placeholder 3">
            <a:extLst>
              <a:ext uri="{FF2B5EF4-FFF2-40B4-BE49-F238E27FC236}">
                <a16:creationId xmlns:a16="http://schemas.microsoft.com/office/drawing/2014/main" id="{B0AEEA31-5B9E-45E8-9EFA-E486A8281164}"/>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DDBDF9E0-2154-4807-A1C7-041CB00F2C09}"/>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114</a:t>
            </a:fld>
            <a:endParaRPr lang="pt-BR"/>
          </a:p>
        </p:txBody>
      </p:sp>
      <p:graphicFrame>
        <p:nvGraphicFramePr>
          <p:cNvPr id="7" name="Content Placeholder 2">
            <a:extLst>
              <a:ext uri="{FF2B5EF4-FFF2-40B4-BE49-F238E27FC236}">
                <a16:creationId xmlns:a16="http://schemas.microsoft.com/office/drawing/2014/main" id="{413CE59A-A23A-2897-6FBC-0A6FB8225998}"/>
              </a:ext>
            </a:extLst>
          </p:cNvPr>
          <p:cNvGraphicFramePr>
            <a:graphicFrameLocks noGrp="1"/>
          </p:cNvGraphicFramePr>
          <p:nvPr>
            <p:ph idx="1"/>
            <p:extLst>
              <p:ext uri="{D42A27DB-BD31-4B8C-83A1-F6EECF244321}">
                <p14:modId xmlns:p14="http://schemas.microsoft.com/office/powerpoint/2010/main" val="854987170"/>
              </p:ext>
            </p:extLst>
          </p:nvPr>
        </p:nvGraphicFramePr>
        <p:xfrm>
          <a:off x="648586" y="1408818"/>
          <a:ext cx="10940902" cy="5232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6718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8583-78F4-4D25-8D11-945862DF3B23}"/>
              </a:ext>
            </a:extLst>
          </p:cNvPr>
          <p:cNvSpPr>
            <a:spLocks noGrp="1"/>
          </p:cNvSpPr>
          <p:nvPr>
            <p:ph type="title"/>
          </p:nvPr>
        </p:nvSpPr>
        <p:spPr>
          <a:xfrm>
            <a:off x="838200" y="365126"/>
            <a:ext cx="10515600" cy="644968"/>
          </a:xfr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algn="ctr"/>
            <a:r>
              <a:rPr lang="pt-BR" sz="3600" b="1" dirty="0">
                <a:solidFill>
                  <a:srgbClr val="002060"/>
                </a:solidFill>
                <a:latin typeface="Times New Roman" panose="02020603050405020304" pitchFamily="18" charset="0"/>
                <a:cs typeface="Times New Roman" panose="02020603050405020304" pitchFamily="18" charset="0"/>
              </a:rPr>
              <a:t>REINF ÓRGÃO PÚBLICOS </a:t>
            </a:r>
          </a:p>
        </p:txBody>
      </p:sp>
      <p:pic>
        <p:nvPicPr>
          <p:cNvPr id="10" name="Content Placeholder 9" descr="Contract with solid fill">
            <a:extLst>
              <a:ext uri="{FF2B5EF4-FFF2-40B4-BE49-F238E27FC236}">
                <a16:creationId xmlns:a16="http://schemas.microsoft.com/office/drawing/2014/main" id="{82F9A05F-1D7E-496F-8C91-E0079808626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7780" y="1136224"/>
            <a:ext cx="914400" cy="914400"/>
          </a:xfrm>
        </p:spPr>
      </p:pic>
      <p:sp>
        <p:nvSpPr>
          <p:cNvPr id="4" name="Footer Placeholder 3">
            <a:extLst>
              <a:ext uri="{FF2B5EF4-FFF2-40B4-BE49-F238E27FC236}">
                <a16:creationId xmlns:a16="http://schemas.microsoft.com/office/drawing/2014/main" id="{7C2CA5F3-F903-4D76-9425-2758C2436ACE}"/>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68BFA2A3-1026-4188-82E4-4D6B7DA5D3F9}"/>
              </a:ext>
            </a:extLst>
          </p:cNvPr>
          <p:cNvSpPr>
            <a:spLocks noGrp="1"/>
          </p:cNvSpPr>
          <p:nvPr>
            <p:ph type="sldNum" sz="quarter" idx="12"/>
          </p:nvPr>
        </p:nvSpPr>
        <p:spPr/>
        <p:txBody>
          <a:bodyPr/>
          <a:lstStyle/>
          <a:p>
            <a:fld id="{DF25A8D9-0F96-4EA7-B12F-FB0D539BE725}" type="slidenum">
              <a:rPr lang="pt-BR" smtClean="0"/>
              <a:t>115</a:t>
            </a:fld>
            <a:endParaRPr lang="pt-BR"/>
          </a:p>
        </p:txBody>
      </p:sp>
      <p:sp>
        <p:nvSpPr>
          <p:cNvPr id="6" name="Rectangle: Rounded Corners 5">
            <a:extLst>
              <a:ext uri="{FF2B5EF4-FFF2-40B4-BE49-F238E27FC236}">
                <a16:creationId xmlns:a16="http://schemas.microsoft.com/office/drawing/2014/main" id="{B1824654-0EC3-42E3-BB9A-1871F5DD1130}"/>
              </a:ext>
            </a:extLst>
          </p:cNvPr>
          <p:cNvSpPr/>
          <p:nvPr/>
        </p:nvSpPr>
        <p:spPr>
          <a:xfrm>
            <a:off x="2979996" y="1180563"/>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bg1"/>
                </a:solidFill>
                <a:latin typeface="Times New Roman" panose="02020603050405020304" pitchFamily="18" charset="0"/>
                <a:cs typeface="Times New Roman" panose="02020603050405020304" pitchFamily="18" charset="0"/>
              </a:rPr>
              <a:t>Prestação de Serviço</a:t>
            </a:r>
          </a:p>
        </p:txBody>
      </p:sp>
      <p:sp>
        <p:nvSpPr>
          <p:cNvPr id="7" name="Rectangle: Rounded Corners 6">
            <a:extLst>
              <a:ext uri="{FF2B5EF4-FFF2-40B4-BE49-F238E27FC236}">
                <a16:creationId xmlns:a16="http://schemas.microsoft.com/office/drawing/2014/main" id="{63B1FAF9-B2B1-42C5-A969-FDFCB54DF543}"/>
              </a:ext>
            </a:extLst>
          </p:cNvPr>
          <p:cNvSpPr/>
          <p:nvPr/>
        </p:nvSpPr>
        <p:spPr>
          <a:xfrm>
            <a:off x="2979996" y="4131007"/>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0" baseline="0" dirty="0" err="1">
                <a:solidFill>
                  <a:schemeClr val="bg1"/>
                </a:solidFill>
                <a:latin typeface="Times New Roman" panose="02020603050405020304" pitchFamily="18" charset="0"/>
                <a:cs typeface="Times New Roman" panose="02020603050405020304" pitchFamily="18" charset="0"/>
              </a:rPr>
              <a:t>Recursos</a:t>
            </a:r>
            <a:r>
              <a:rPr lang="en-US" sz="2000" b="1" i="0" baseline="0" dirty="0">
                <a:solidFill>
                  <a:schemeClr val="bg1"/>
                </a:solidFill>
                <a:latin typeface="Times New Roman" panose="02020603050405020304" pitchFamily="18" charset="0"/>
                <a:cs typeface="Times New Roman" panose="02020603050405020304" pitchFamily="18" charset="0"/>
              </a:rPr>
              <a:t>  assoc. </a:t>
            </a:r>
            <a:r>
              <a:rPr lang="en-US" sz="2000" b="1" i="0" baseline="0" dirty="0" err="1">
                <a:solidFill>
                  <a:schemeClr val="bg1"/>
                </a:solidFill>
                <a:latin typeface="Times New Roman" panose="02020603050405020304" pitchFamily="18" charset="0"/>
                <a:cs typeface="Times New Roman" panose="02020603050405020304" pitchFamily="18" charset="0"/>
              </a:rPr>
              <a:t>desportiva</a:t>
            </a:r>
            <a:r>
              <a:rPr lang="en-US" sz="2000" b="1" i="0" baseline="0" dirty="0">
                <a:solidFill>
                  <a:schemeClr val="bg1"/>
                </a:solidFill>
                <a:latin typeface="Times New Roman" panose="02020603050405020304" pitchFamily="18" charset="0"/>
                <a:cs typeface="Times New Roman" panose="02020603050405020304" pitchFamily="18" charset="0"/>
              </a:rPr>
              <a:t> </a:t>
            </a:r>
            <a:endParaRPr lang="pt-BR" sz="2000" dirty="0">
              <a:solidFill>
                <a:schemeClr val="bg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BE16C2AB-16A2-46CA-9F8A-20A460CD2407}"/>
              </a:ext>
            </a:extLst>
          </p:cNvPr>
          <p:cNvSpPr/>
          <p:nvPr/>
        </p:nvSpPr>
        <p:spPr>
          <a:xfrm>
            <a:off x="2979996" y="2654761"/>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bg1"/>
                </a:solidFill>
                <a:latin typeface="Times New Roman" panose="02020603050405020304" pitchFamily="18" charset="0"/>
                <a:cs typeface="Times New Roman" panose="02020603050405020304" pitchFamily="18" charset="0"/>
              </a:rPr>
              <a:t>Compra Produto Rural PF </a:t>
            </a:r>
          </a:p>
        </p:txBody>
      </p:sp>
      <p:pic>
        <p:nvPicPr>
          <p:cNvPr id="11" name="Content Placeholder 9" descr="Contract with solid fill">
            <a:extLst>
              <a:ext uri="{FF2B5EF4-FFF2-40B4-BE49-F238E27FC236}">
                <a16:creationId xmlns:a16="http://schemas.microsoft.com/office/drawing/2014/main" id="{2486D869-FBA5-40D5-A772-A3DDB01E1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7780" y="2654761"/>
            <a:ext cx="914400" cy="914400"/>
          </a:xfrm>
          <a:prstGeom prst="rect">
            <a:avLst/>
          </a:prstGeom>
        </p:spPr>
      </p:pic>
      <p:pic>
        <p:nvPicPr>
          <p:cNvPr id="12" name="Content Placeholder 9" descr="Contract with solid fill">
            <a:extLst>
              <a:ext uri="{FF2B5EF4-FFF2-40B4-BE49-F238E27FC236}">
                <a16:creationId xmlns:a16="http://schemas.microsoft.com/office/drawing/2014/main" id="{B3A5FEDB-1CE9-468E-800C-09D3662DF1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7780" y="4086668"/>
            <a:ext cx="914400" cy="914400"/>
          </a:xfrm>
          <a:prstGeom prst="rect">
            <a:avLst/>
          </a:prstGeom>
        </p:spPr>
      </p:pic>
      <p:sp>
        <p:nvSpPr>
          <p:cNvPr id="13" name="Rectangle: Rounded Corners 12">
            <a:extLst>
              <a:ext uri="{FF2B5EF4-FFF2-40B4-BE49-F238E27FC236}">
                <a16:creationId xmlns:a16="http://schemas.microsoft.com/office/drawing/2014/main" id="{AFC0028A-1FED-4BF9-8C96-6C9D169C453D}"/>
              </a:ext>
            </a:extLst>
          </p:cNvPr>
          <p:cNvSpPr/>
          <p:nvPr/>
        </p:nvSpPr>
        <p:spPr>
          <a:xfrm>
            <a:off x="6649779" y="1180563"/>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latin typeface="Times New Roman" panose="02020603050405020304" pitchFamily="18" charset="0"/>
                <a:cs typeface="Times New Roman" panose="02020603050405020304" pitchFamily="18" charset="0"/>
              </a:rPr>
              <a:t>R 2010</a:t>
            </a:r>
          </a:p>
        </p:txBody>
      </p:sp>
      <p:sp>
        <p:nvSpPr>
          <p:cNvPr id="14" name="Rectangle: Rounded Corners 13">
            <a:extLst>
              <a:ext uri="{FF2B5EF4-FFF2-40B4-BE49-F238E27FC236}">
                <a16:creationId xmlns:a16="http://schemas.microsoft.com/office/drawing/2014/main" id="{CB8AAB16-B1BF-4832-A4EE-4C7CE99F2558}"/>
              </a:ext>
            </a:extLst>
          </p:cNvPr>
          <p:cNvSpPr/>
          <p:nvPr/>
        </p:nvSpPr>
        <p:spPr>
          <a:xfrm>
            <a:off x="6649779" y="2658112"/>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latin typeface="Times New Roman" panose="02020603050405020304" pitchFamily="18" charset="0"/>
                <a:cs typeface="Times New Roman" panose="02020603050405020304" pitchFamily="18" charset="0"/>
              </a:rPr>
              <a:t>R 2055</a:t>
            </a:r>
          </a:p>
        </p:txBody>
      </p:sp>
      <p:sp>
        <p:nvSpPr>
          <p:cNvPr id="15" name="Rectangle: Rounded Corners 14">
            <a:extLst>
              <a:ext uri="{FF2B5EF4-FFF2-40B4-BE49-F238E27FC236}">
                <a16:creationId xmlns:a16="http://schemas.microsoft.com/office/drawing/2014/main" id="{8DFCE04E-49CC-4B5D-837B-6187C4CC2869}"/>
              </a:ext>
            </a:extLst>
          </p:cNvPr>
          <p:cNvSpPr/>
          <p:nvPr/>
        </p:nvSpPr>
        <p:spPr>
          <a:xfrm>
            <a:off x="6649779" y="4131007"/>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latin typeface="Times New Roman" panose="02020603050405020304" pitchFamily="18" charset="0"/>
                <a:cs typeface="Times New Roman" panose="02020603050405020304" pitchFamily="18" charset="0"/>
              </a:rPr>
              <a:t>R 2040</a:t>
            </a:r>
          </a:p>
        </p:txBody>
      </p:sp>
      <p:sp>
        <p:nvSpPr>
          <p:cNvPr id="16" name="Rectangle: Rounded Corners 15">
            <a:extLst>
              <a:ext uri="{FF2B5EF4-FFF2-40B4-BE49-F238E27FC236}">
                <a16:creationId xmlns:a16="http://schemas.microsoft.com/office/drawing/2014/main" id="{9D5725E4-9273-49C4-849B-0B23CC0380C4}"/>
              </a:ext>
            </a:extLst>
          </p:cNvPr>
          <p:cNvSpPr/>
          <p:nvPr/>
        </p:nvSpPr>
        <p:spPr>
          <a:xfrm>
            <a:off x="9622465" y="1686775"/>
            <a:ext cx="2124740" cy="3735942"/>
          </a:xfrm>
          <a:prstGeom prst="round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chemeClr val="bg1"/>
                </a:solidFill>
                <a:latin typeface="Times New Roman" panose="02020603050405020304" pitchFamily="18" charset="0"/>
                <a:cs typeface="Times New Roman" panose="02020603050405020304" pitchFamily="18" charset="0"/>
              </a:rPr>
              <a:t>R 2099</a:t>
            </a:r>
          </a:p>
          <a:p>
            <a:pPr algn="ctr"/>
            <a:r>
              <a:rPr lang="pt-BR" sz="2600" b="1" dirty="0">
                <a:solidFill>
                  <a:schemeClr val="bg1"/>
                </a:solidFill>
                <a:latin typeface="Times New Roman" panose="02020603050405020304" pitchFamily="18" charset="0"/>
                <a:cs typeface="Times New Roman" panose="02020603050405020304" pitchFamily="18" charset="0"/>
              </a:rPr>
              <a:t>Fechamento</a:t>
            </a:r>
          </a:p>
        </p:txBody>
      </p:sp>
      <p:sp>
        <p:nvSpPr>
          <p:cNvPr id="17" name="Rectangle: Rounded Corners 16">
            <a:extLst>
              <a:ext uri="{FF2B5EF4-FFF2-40B4-BE49-F238E27FC236}">
                <a16:creationId xmlns:a16="http://schemas.microsoft.com/office/drawing/2014/main" id="{B528DFA7-BC5F-4600-9377-3ECC90EC21A5}"/>
              </a:ext>
            </a:extLst>
          </p:cNvPr>
          <p:cNvSpPr/>
          <p:nvPr/>
        </p:nvSpPr>
        <p:spPr>
          <a:xfrm>
            <a:off x="273346" y="1686775"/>
            <a:ext cx="2124739" cy="3735942"/>
          </a:xfrm>
          <a:prstGeom prst="round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chemeClr val="bg1"/>
                </a:solidFill>
                <a:latin typeface="Times New Roman" panose="02020603050405020304" pitchFamily="18" charset="0"/>
                <a:cs typeface="Times New Roman" panose="02020603050405020304" pitchFamily="18" charset="0"/>
              </a:rPr>
              <a:t>R 1000</a:t>
            </a:r>
          </a:p>
          <a:p>
            <a:pPr algn="ctr"/>
            <a:r>
              <a:rPr lang="pt-BR" sz="2800" b="1" dirty="0">
                <a:solidFill>
                  <a:schemeClr val="bg1"/>
                </a:solidFill>
                <a:latin typeface="Times New Roman" panose="02020603050405020304" pitchFamily="18" charset="0"/>
                <a:cs typeface="Times New Roman" panose="02020603050405020304" pitchFamily="18" charset="0"/>
              </a:rPr>
              <a:t>Cadastro</a:t>
            </a:r>
          </a:p>
        </p:txBody>
      </p:sp>
      <p:sp>
        <p:nvSpPr>
          <p:cNvPr id="18" name="Rectangle: Rounded Corners 17">
            <a:extLst>
              <a:ext uri="{FF2B5EF4-FFF2-40B4-BE49-F238E27FC236}">
                <a16:creationId xmlns:a16="http://schemas.microsoft.com/office/drawing/2014/main" id="{3C59D4C2-98A1-4727-8313-0EDE062C5241}"/>
              </a:ext>
            </a:extLst>
          </p:cNvPr>
          <p:cNvSpPr/>
          <p:nvPr/>
        </p:nvSpPr>
        <p:spPr>
          <a:xfrm>
            <a:off x="2979996" y="5607253"/>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0" baseline="0" dirty="0">
                <a:solidFill>
                  <a:schemeClr val="bg1"/>
                </a:solidFill>
                <a:latin typeface="Times New Roman" panose="02020603050405020304" pitchFamily="18" charset="0"/>
                <a:cs typeface="Times New Roman" panose="02020603050405020304" pitchFamily="18" charset="0"/>
              </a:rPr>
              <a:t>MEI / Simples </a:t>
            </a:r>
            <a:endParaRPr lang="pt-BR" sz="2000" dirty="0">
              <a:solidFill>
                <a:schemeClr val="bg1"/>
              </a:solidFill>
              <a:latin typeface="Times New Roman" panose="02020603050405020304" pitchFamily="18" charset="0"/>
              <a:cs typeface="Times New Roman" panose="02020603050405020304" pitchFamily="18" charset="0"/>
            </a:endParaRPr>
          </a:p>
        </p:txBody>
      </p:sp>
      <p:pic>
        <p:nvPicPr>
          <p:cNvPr id="19" name="Content Placeholder 9" descr="Contract with solid fill">
            <a:extLst>
              <a:ext uri="{FF2B5EF4-FFF2-40B4-BE49-F238E27FC236}">
                <a16:creationId xmlns:a16="http://schemas.microsoft.com/office/drawing/2014/main" id="{1EBA1E4E-D609-4349-BF72-C8371B9E8E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7780" y="5607253"/>
            <a:ext cx="914400" cy="914400"/>
          </a:xfrm>
          <a:prstGeom prst="rect">
            <a:avLst/>
          </a:prstGeom>
        </p:spPr>
      </p:pic>
      <p:sp>
        <p:nvSpPr>
          <p:cNvPr id="20" name="Rectangle: Rounded Corners 19">
            <a:extLst>
              <a:ext uri="{FF2B5EF4-FFF2-40B4-BE49-F238E27FC236}">
                <a16:creationId xmlns:a16="http://schemas.microsoft.com/office/drawing/2014/main" id="{14B709B3-CB51-48B4-BD47-9EDD78CEBC5B}"/>
              </a:ext>
            </a:extLst>
          </p:cNvPr>
          <p:cNvSpPr/>
          <p:nvPr/>
        </p:nvSpPr>
        <p:spPr>
          <a:xfrm>
            <a:off x="6649779" y="5607253"/>
            <a:ext cx="2020186" cy="825722"/>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latin typeface="Times New Roman" panose="02020603050405020304" pitchFamily="18" charset="0"/>
                <a:cs typeface="Times New Roman" panose="02020603050405020304" pitchFamily="18" charset="0"/>
              </a:rPr>
              <a:t>Não informar</a:t>
            </a:r>
          </a:p>
        </p:txBody>
      </p:sp>
    </p:spTree>
    <p:extLst>
      <p:ext uri="{BB962C8B-B14F-4D97-AF65-F5344CB8AC3E}">
        <p14:creationId xmlns:p14="http://schemas.microsoft.com/office/powerpoint/2010/main" val="31269056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985069" cy="911882"/>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200" b="1" dirty="0">
                <a:solidFill>
                  <a:schemeClr val="bg1"/>
                </a:solidFill>
              </a:rPr>
              <a:t>Contribuição – Base de cálculo</a:t>
            </a:r>
          </a:p>
        </p:txBody>
      </p:sp>
      <p:sp>
        <p:nvSpPr>
          <p:cNvPr id="4" name="Footer Placeholder 3"/>
          <p:cNvSpPr>
            <a:spLocks noGrp="1"/>
          </p:cNvSpPr>
          <p:nvPr>
            <p:ph type="ftr" sz="quarter" idx="11"/>
          </p:nvPr>
        </p:nvSpPr>
        <p:spPr/>
        <p:txBody>
          <a:bodyPr/>
          <a:lstStyle/>
          <a:p>
            <a:r>
              <a:rPr lang="it-IT">
                <a:solidFill>
                  <a:srgbClr val="002060"/>
                </a:solidFill>
              </a:rPr>
              <a:t>eraldo consorte -  econsort@gmail.com</a:t>
            </a:r>
            <a:endParaRPr lang="pt-BR" dirty="0">
              <a:solidFill>
                <a:srgbClr val="002060"/>
              </a:solidFill>
            </a:endParaRPr>
          </a:p>
        </p:txBody>
      </p:sp>
      <p:graphicFrame>
        <p:nvGraphicFramePr>
          <p:cNvPr id="7" name="Content Placeholder 6"/>
          <p:cNvGraphicFramePr>
            <a:graphicFrameLocks noGrp="1"/>
          </p:cNvGraphicFramePr>
          <p:nvPr>
            <p:ph idx="1"/>
          </p:nvPr>
        </p:nvGraphicFramePr>
        <p:xfrm>
          <a:off x="838200" y="1580606"/>
          <a:ext cx="10515600" cy="459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116</a:t>
            </a:fld>
            <a:endParaRPr lang="pt-B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571" y="5360250"/>
            <a:ext cx="1849280" cy="1178662"/>
          </a:xfrm>
          <a:prstGeom prst="rect">
            <a:avLst/>
          </a:prstGeom>
        </p:spPr>
      </p:pic>
    </p:spTree>
    <p:extLst>
      <p:ext uri="{BB962C8B-B14F-4D97-AF65-F5344CB8AC3E}">
        <p14:creationId xmlns:p14="http://schemas.microsoft.com/office/powerpoint/2010/main" val="35243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570C4-BEFA-4762-B734-33EEB4FB89B4}"/>
              </a:ext>
            </a:extLst>
          </p:cNvPr>
          <p:cNvSpPr>
            <a:spLocks noGrp="1"/>
          </p:cNvSpPr>
          <p:nvPr>
            <p:ph type="title"/>
          </p:nvPr>
        </p:nvSpPr>
        <p:spPr>
          <a:xfrm>
            <a:off x="209107" y="586855"/>
            <a:ext cx="3828719" cy="4346652"/>
          </a:xfrm>
        </p:spPr>
        <p:txBody>
          <a:bodyPr anchor="b">
            <a:normAutofit/>
          </a:bodyPr>
          <a:lstStyle/>
          <a:p>
            <a:pPr algn="ctr"/>
            <a:r>
              <a:rPr lang="pt-BR" sz="4000" b="1" dirty="0">
                <a:solidFill>
                  <a:srgbClr val="FFFFFF"/>
                </a:solidFill>
              </a:rPr>
              <a:t>DCTFWEB</a:t>
            </a:r>
            <a:br>
              <a:rPr lang="pt-BR" sz="4000" b="1" dirty="0">
                <a:solidFill>
                  <a:srgbClr val="FFFFFF"/>
                </a:solidFill>
              </a:rPr>
            </a:br>
            <a:br>
              <a:rPr lang="pt-BR" sz="4000" b="1" dirty="0">
                <a:solidFill>
                  <a:srgbClr val="FFFFFF"/>
                </a:solidFill>
              </a:rPr>
            </a:br>
            <a:br>
              <a:rPr lang="pt-BR" sz="4000" b="1" dirty="0">
                <a:solidFill>
                  <a:srgbClr val="FFFFFF"/>
                </a:solidFill>
              </a:rPr>
            </a:br>
            <a:br>
              <a:rPr lang="pt-BR" sz="1800" b="1" dirty="0">
                <a:solidFill>
                  <a:srgbClr val="FFFFFF"/>
                </a:solidFill>
              </a:rPr>
            </a:br>
            <a:br>
              <a:rPr lang="pt-BR" sz="1800" b="1" dirty="0">
                <a:solidFill>
                  <a:srgbClr val="FFFFFF"/>
                </a:solidFill>
                <a:latin typeface="Times New Roman" panose="02020603050405020304" pitchFamily="18" charset="0"/>
                <a:cs typeface="Times New Roman" panose="02020603050405020304" pitchFamily="18" charset="0"/>
              </a:rPr>
            </a:br>
            <a:r>
              <a:rPr lang="pt-BR" sz="1800" b="1" dirty="0">
                <a:solidFill>
                  <a:srgbClr val="FFFFFF"/>
                </a:solidFill>
                <a:latin typeface="Times New Roman" panose="02020603050405020304" pitchFamily="18" charset="0"/>
                <a:cs typeface="Times New Roman" panose="02020603050405020304" pitchFamily="18" charset="0"/>
              </a:rPr>
              <a:t>https://cav.receita.fazenda.gov.br</a:t>
            </a:r>
            <a:br>
              <a:rPr lang="pt-BR" sz="1800" dirty="0">
                <a:solidFill>
                  <a:srgbClr val="FFFFFF"/>
                </a:solidFill>
                <a:latin typeface="Times New Roman" panose="02020603050405020304" pitchFamily="18" charset="0"/>
                <a:cs typeface="Times New Roman" panose="02020603050405020304" pitchFamily="18" charset="0"/>
              </a:rPr>
            </a:br>
            <a:br>
              <a:rPr lang="pt-BR" sz="1800" dirty="0">
                <a:solidFill>
                  <a:srgbClr val="FFFFFF"/>
                </a:solidFill>
                <a:latin typeface="Times New Roman" panose="02020603050405020304" pitchFamily="18" charset="0"/>
                <a:cs typeface="Times New Roman" panose="02020603050405020304" pitchFamily="18" charset="0"/>
              </a:rPr>
            </a:br>
            <a:br>
              <a:rPr lang="pt-BR" sz="1800" dirty="0">
                <a:solidFill>
                  <a:srgbClr val="FFFFFF"/>
                </a:solidFill>
              </a:rPr>
            </a:br>
            <a:endParaRPr lang="pt-BR" sz="1800" dirty="0">
              <a:solidFill>
                <a:srgbClr val="FFFFFF"/>
              </a:solidFill>
            </a:endParaRPr>
          </a:p>
        </p:txBody>
      </p:sp>
      <p:sp>
        <p:nvSpPr>
          <p:cNvPr id="4" name="Footer Placeholder 3">
            <a:extLst>
              <a:ext uri="{FF2B5EF4-FFF2-40B4-BE49-F238E27FC236}">
                <a16:creationId xmlns:a16="http://schemas.microsoft.com/office/drawing/2014/main" id="{614B410D-0530-4896-B852-3EAB9C3F46C3}"/>
              </a:ext>
            </a:extLst>
          </p:cNvPr>
          <p:cNvSpPr>
            <a:spLocks noGrp="1"/>
          </p:cNvSpPr>
          <p:nvPr>
            <p:ph type="ftr" sz="quarter" idx="11"/>
          </p:nvPr>
        </p:nvSpPr>
        <p:spPr>
          <a:xfrm rot="5400000">
            <a:off x="-1776290" y="1999629"/>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DFE2F577-FBCF-4A86-8C9E-C019B53422C1}"/>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117</a:t>
            </a:fld>
            <a:endParaRPr lang="pt-BR" sz="1100">
              <a:solidFill>
                <a:schemeClr val="tx1">
                  <a:lumMod val="50000"/>
                  <a:lumOff val="50000"/>
                </a:schemeClr>
              </a:solidFill>
            </a:endParaRPr>
          </a:p>
        </p:txBody>
      </p:sp>
      <p:sp>
        <p:nvSpPr>
          <p:cNvPr id="9" name="Content Placeholder 8">
            <a:extLst>
              <a:ext uri="{FF2B5EF4-FFF2-40B4-BE49-F238E27FC236}">
                <a16:creationId xmlns:a16="http://schemas.microsoft.com/office/drawing/2014/main" id="{19682B0E-E332-443A-AF09-A325C8E35B8F}"/>
              </a:ext>
            </a:extLst>
          </p:cNvPr>
          <p:cNvSpPr>
            <a:spLocks noGrp="1"/>
          </p:cNvSpPr>
          <p:nvPr>
            <p:ph idx="1"/>
          </p:nvPr>
        </p:nvSpPr>
        <p:spPr>
          <a:xfrm>
            <a:off x="4274288" y="124792"/>
            <a:ext cx="7708605" cy="6695997"/>
          </a:xfrm>
        </p:spPr>
        <p:txBody>
          <a:bodyPr>
            <a:noAutofit/>
          </a:bodyPr>
          <a:lstStyle/>
          <a:p>
            <a:pPr algn="just"/>
            <a:r>
              <a:rPr lang="pt-BR" sz="2600" dirty="0">
                <a:latin typeface="Times New Roman" panose="02020603050405020304" pitchFamily="18" charset="0"/>
                <a:cs typeface="Times New Roman" panose="02020603050405020304" pitchFamily="18" charset="0"/>
              </a:rPr>
              <a:t>DCTFWeb é a Declaração de Débitos e Créditos Tributários Federais Previdenciários e de Outras Entidades e Fundos. Trata-se da obrigação tributária acessória por meio da qual o contribuinte confessa débitos de contribuições previdenciárias e de contribuições destinadas a terceiros.</a:t>
            </a:r>
          </a:p>
          <a:p>
            <a:pPr algn="just"/>
            <a:r>
              <a:rPr lang="pt-BR" sz="2600" dirty="0">
                <a:latin typeface="Times New Roman" panose="02020603050405020304" pitchFamily="18" charset="0"/>
                <a:cs typeface="Times New Roman" panose="02020603050405020304" pitchFamily="18" charset="0"/>
              </a:rPr>
              <a:t> DCTFWeb é também o nome dado ao sistema utilizado para editar a declaração, transmiti-la e gerar o documento de arrecadação. </a:t>
            </a:r>
          </a:p>
          <a:p>
            <a:pPr algn="just"/>
            <a:r>
              <a:rPr lang="pt-BR" sz="2600" dirty="0">
                <a:latin typeface="Times New Roman" panose="02020603050405020304" pitchFamily="18" charset="0"/>
                <a:cs typeface="Times New Roman" panose="02020603050405020304" pitchFamily="18" charset="0"/>
              </a:rPr>
              <a:t>A informação prestada na DCTFWeb tem caráter declaratório, constituindo confissão de dívida. </a:t>
            </a:r>
          </a:p>
          <a:p>
            <a:pPr algn="just"/>
            <a:r>
              <a:rPr lang="pt-BR" sz="2600" dirty="0">
                <a:latin typeface="Times New Roman" panose="02020603050405020304" pitchFamily="18" charset="0"/>
                <a:cs typeface="Times New Roman" panose="02020603050405020304" pitchFamily="18" charset="0"/>
              </a:rPr>
              <a:t>É instrumento hábil e suficiente para a exigência dos tributos. Em caso de não liquidação dos débitos declarados, os saldos poderão ser encaminhados à Procuradoria da Fazenda Nacional para inscrição em Dívida Ativa da União e cobrança judicial, nos termos da legislação em vigor.</a:t>
            </a:r>
          </a:p>
        </p:txBody>
      </p:sp>
    </p:spTree>
    <p:extLst>
      <p:ext uri="{BB962C8B-B14F-4D97-AF65-F5344CB8AC3E}">
        <p14:creationId xmlns:p14="http://schemas.microsoft.com/office/powerpoint/2010/main" val="39168498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D775-37CC-4870-878D-560A3668F9AA}"/>
              </a:ext>
            </a:extLst>
          </p:cNvPr>
          <p:cNvSpPr>
            <a:spLocks noGrp="1"/>
          </p:cNvSpPr>
          <p:nvPr>
            <p:ph type="title"/>
          </p:nvPr>
        </p:nvSpPr>
        <p:spPr>
          <a:xfrm>
            <a:off x="838200" y="365126"/>
            <a:ext cx="10515600" cy="669058"/>
          </a:xfrm>
        </p:spPr>
        <p:txBody>
          <a:bodyPr>
            <a:normAutofit fontScale="90000"/>
          </a:bodyPr>
          <a:lstStyle/>
          <a:p>
            <a:r>
              <a:rPr lang="pt-BR" b="1" dirty="0">
                <a:latin typeface="Times New Roman" panose="02020603050405020304" pitchFamily="18" charset="0"/>
                <a:cs typeface="Times New Roman" panose="02020603050405020304" pitchFamily="18" charset="0"/>
              </a:rPr>
              <a:t>DCTF WEB – Vínculação</a:t>
            </a:r>
          </a:p>
        </p:txBody>
      </p:sp>
      <p:sp>
        <p:nvSpPr>
          <p:cNvPr id="3" name="Content Placeholder 2">
            <a:extLst>
              <a:ext uri="{FF2B5EF4-FFF2-40B4-BE49-F238E27FC236}">
                <a16:creationId xmlns:a16="http://schemas.microsoft.com/office/drawing/2014/main" id="{F0330933-D677-4F63-A27D-065C30527F75}"/>
              </a:ext>
            </a:extLst>
          </p:cNvPr>
          <p:cNvSpPr>
            <a:spLocks noGrp="1"/>
          </p:cNvSpPr>
          <p:nvPr>
            <p:ph idx="1"/>
          </p:nvPr>
        </p:nvSpPr>
        <p:spPr/>
        <p:txBody>
          <a:bodyPr/>
          <a:lstStyle/>
          <a:p>
            <a:endParaRPr lang="pt-BR" dirty="0"/>
          </a:p>
        </p:txBody>
      </p:sp>
      <p:sp>
        <p:nvSpPr>
          <p:cNvPr id="4" name="Footer Placeholder 3">
            <a:extLst>
              <a:ext uri="{FF2B5EF4-FFF2-40B4-BE49-F238E27FC236}">
                <a16:creationId xmlns:a16="http://schemas.microsoft.com/office/drawing/2014/main" id="{4A0D86FC-F349-4F3E-9647-64C0BC047308}"/>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F0856937-9465-490B-AB8C-C8884F7BBB25}"/>
              </a:ext>
            </a:extLst>
          </p:cNvPr>
          <p:cNvSpPr>
            <a:spLocks noGrp="1"/>
          </p:cNvSpPr>
          <p:nvPr>
            <p:ph type="sldNum" sz="quarter" idx="12"/>
          </p:nvPr>
        </p:nvSpPr>
        <p:spPr/>
        <p:txBody>
          <a:bodyPr/>
          <a:lstStyle/>
          <a:p>
            <a:fld id="{DF25A8D9-0F96-4EA7-B12F-FB0D539BE725}" type="slidenum">
              <a:rPr lang="pt-BR" smtClean="0"/>
              <a:t>118</a:t>
            </a:fld>
            <a:endParaRPr lang="pt-BR"/>
          </a:p>
        </p:txBody>
      </p:sp>
      <p:sp>
        <p:nvSpPr>
          <p:cNvPr id="6" name="Rectangle: Rounded Corners 5">
            <a:extLst>
              <a:ext uri="{FF2B5EF4-FFF2-40B4-BE49-F238E27FC236}">
                <a16:creationId xmlns:a16="http://schemas.microsoft.com/office/drawing/2014/main" id="{BD84B093-E152-4700-8B66-FCBF2757566E}"/>
              </a:ext>
            </a:extLst>
          </p:cNvPr>
          <p:cNvSpPr/>
          <p:nvPr/>
        </p:nvSpPr>
        <p:spPr>
          <a:xfrm>
            <a:off x="1637414" y="2277453"/>
            <a:ext cx="3296093" cy="14034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Times New Roman" panose="02020603050405020304" pitchFamily="18" charset="0"/>
                <a:cs typeface="Times New Roman" panose="02020603050405020304" pitchFamily="18" charset="0"/>
              </a:rPr>
              <a:t>S 1000</a:t>
            </a:r>
          </a:p>
        </p:txBody>
      </p:sp>
      <p:sp>
        <p:nvSpPr>
          <p:cNvPr id="7" name="Rectangle: Rounded Corners 6">
            <a:extLst>
              <a:ext uri="{FF2B5EF4-FFF2-40B4-BE49-F238E27FC236}">
                <a16:creationId xmlns:a16="http://schemas.microsoft.com/office/drawing/2014/main" id="{79FB1E4A-9E29-4054-BCED-661979230B76}"/>
              </a:ext>
            </a:extLst>
          </p:cNvPr>
          <p:cNvSpPr/>
          <p:nvPr/>
        </p:nvSpPr>
        <p:spPr>
          <a:xfrm>
            <a:off x="7354188" y="2277453"/>
            <a:ext cx="3296093" cy="14034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Times New Roman" panose="02020603050405020304" pitchFamily="18" charset="0"/>
                <a:cs typeface="Times New Roman" panose="02020603050405020304" pitchFamily="18" charset="0"/>
              </a:rPr>
              <a:t>R 1000</a:t>
            </a:r>
          </a:p>
        </p:txBody>
      </p:sp>
      <p:sp>
        <p:nvSpPr>
          <p:cNvPr id="8" name="Rectangle: Rounded Corners 7">
            <a:extLst>
              <a:ext uri="{FF2B5EF4-FFF2-40B4-BE49-F238E27FC236}">
                <a16:creationId xmlns:a16="http://schemas.microsoft.com/office/drawing/2014/main" id="{49FD5AE1-53C2-4082-9645-994E5F534E2A}"/>
              </a:ext>
            </a:extLst>
          </p:cNvPr>
          <p:cNvSpPr/>
          <p:nvPr/>
        </p:nvSpPr>
        <p:spPr>
          <a:xfrm>
            <a:off x="4447953" y="4472393"/>
            <a:ext cx="3296093" cy="14034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Times New Roman" panose="02020603050405020304" pitchFamily="18" charset="0"/>
                <a:cs typeface="Times New Roman" panose="02020603050405020304" pitchFamily="18" charset="0"/>
              </a:rPr>
              <a:t>DCTFWEB</a:t>
            </a:r>
          </a:p>
        </p:txBody>
      </p:sp>
      <p:sp>
        <p:nvSpPr>
          <p:cNvPr id="9" name="Arrow: Left-Right-Up 8">
            <a:extLst>
              <a:ext uri="{FF2B5EF4-FFF2-40B4-BE49-F238E27FC236}">
                <a16:creationId xmlns:a16="http://schemas.microsoft.com/office/drawing/2014/main" id="{F96142DC-30F9-4DB0-8D2F-C3E345203977}"/>
              </a:ext>
            </a:extLst>
          </p:cNvPr>
          <p:cNvSpPr/>
          <p:nvPr/>
        </p:nvSpPr>
        <p:spPr>
          <a:xfrm rot="10800000">
            <a:off x="5156790" y="2948577"/>
            <a:ext cx="2101705" cy="1222744"/>
          </a:xfrm>
          <a:prstGeom prst="leftRightUpArrow">
            <a:avLst>
              <a:gd name="adj1" fmla="val 9348"/>
              <a:gd name="adj2" fmla="val 25000"/>
              <a:gd name="adj3" fmla="val 20652"/>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029373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426B-5EF3-40A0-BD26-56BCCCC4A43E}"/>
              </a:ext>
            </a:extLst>
          </p:cNvPr>
          <p:cNvSpPr>
            <a:spLocks noGrp="1"/>
          </p:cNvSpPr>
          <p:nvPr>
            <p:ph type="title"/>
          </p:nvPr>
        </p:nvSpPr>
        <p:spPr>
          <a:xfrm>
            <a:off x="524741" y="620392"/>
            <a:ext cx="3808268" cy="5504688"/>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6000" dirty="0">
                <a:solidFill>
                  <a:schemeClr val="accent5">
                    <a:lumMod val="75000"/>
                  </a:schemeClr>
                </a:solidFill>
                <a:latin typeface="Times New Roman" panose="02020603050405020304" pitchFamily="18" charset="0"/>
                <a:cs typeface="Times New Roman" panose="02020603050405020304" pitchFamily="18" charset="0"/>
              </a:rPr>
              <a:t>ÓRGÃO PÚBLICO</a:t>
            </a:r>
          </a:p>
        </p:txBody>
      </p:sp>
      <p:sp>
        <p:nvSpPr>
          <p:cNvPr id="4" name="Footer Placeholder 3">
            <a:extLst>
              <a:ext uri="{FF2B5EF4-FFF2-40B4-BE49-F238E27FC236}">
                <a16:creationId xmlns:a16="http://schemas.microsoft.com/office/drawing/2014/main" id="{3F45745B-6D72-4E44-9CA2-C43063054080}"/>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59F86AD5-ACD4-4F71-BD6C-DD2FCE5063D7}"/>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119</a:t>
            </a:fld>
            <a:endParaRPr lang="pt-BR"/>
          </a:p>
        </p:txBody>
      </p:sp>
      <p:graphicFrame>
        <p:nvGraphicFramePr>
          <p:cNvPr id="23" name="Content Placeholder 2">
            <a:extLst>
              <a:ext uri="{FF2B5EF4-FFF2-40B4-BE49-F238E27FC236}">
                <a16:creationId xmlns:a16="http://schemas.microsoft.com/office/drawing/2014/main" id="{DC8C4D21-40D5-0DE0-65A6-D1A328212D4B}"/>
              </a:ext>
            </a:extLst>
          </p:cNvPr>
          <p:cNvGraphicFramePr>
            <a:graphicFrameLocks noGrp="1"/>
          </p:cNvGraphicFramePr>
          <p:nvPr>
            <p:ph idx="1"/>
            <p:extLst>
              <p:ext uri="{D42A27DB-BD31-4B8C-83A1-F6EECF244321}">
                <p14:modId xmlns:p14="http://schemas.microsoft.com/office/powerpoint/2010/main" val="1590626234"/>
              </p:ext>
            </p:extLst>
          </p:nvPr>
        </p:nvGraphicFramePr>
        <p:xfrm>
          <a:off x="4772352" y="676656"/>
          <a:ext cx="704042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90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79FD7BA4-4728-4FB3-8348-34CB8B58E515}"/>
              </a:ext>
            </a:extLst>
          </p:cNvPr>
          <p:cNvSpPr>
            <a:spLocks noGrp="1"/>
          </p:cNvSpPr>
          <p:nvPr>
            <p:ph type="ctrTitle"/>
          </p:nvPr>
        </p:nvSpPr>
        <p:spPr>
          <a:xfrm>
            <a:off x="866684" y="393405"/>
            <a:ext cx="10825392" cy="3830806"/>
          </a:xfrm>
        </p:spPr>
        <p:txBody>
          <a:bodyPr anchor="b">
            <a:normAutofit fontScale="90000"/>
          </a:bodyPr>
          <a:lstStyle/>
          <a:p>
            <a:br>
              <a:rPr lang="pt-BR" sz="4800" b="1" dirty="0">
                <a:solidFill>
                  <a:srgbClr val="FFFFFF"/>
                </a:solidFill>
                <a:latin typeface="Times New Roman" panose="02020603050405020304" pitchFamily="18" charset="0"/>
                <a:cs typeface="Times New Roman" panose="02020603050405020304" pitchFamily="18" charset="0"/>
              </a:rPr>
            </a:br>
            <a:r>
              <a:rPr lang="pt-BR" sz="4000" b="1" dirty="0">
                <a:solidFill>
                  <a:srgbClr val="FFFFFF"/>
                </a:solidFill>
                <a:latin typeface="Times New Roman" panose="02020603050405020304" pitchFamily="18" charset="0"/>
                <a:cs typeface="Times New Roman" panose="02020603050405020304" pitchFamily="18" charset="0"/>
              </a:rPr>
              <a:t>S1200 – Folha de Pagamento</a:t>
            </a:r>
            <a:br>
              <a:rPr lang="pt-BR" sz="4000" b="1" dirty="0">
                <a:solidFill>
                  <a:srgbClr val="FFFFFF"/>
                </a:solidFill>
                <a:latin typeface="Times New Roman" panose="02020603050405020304" pitchFamily="18" charset="0"/>
                <a:cs typeface="Times New Roman" panose="02020603050405020304" pitchFamily="18" charset="0"/>
              </a:rPr>
            </a:br>
            <a:r>
              <a:rPr lang="pt-BR" sz="4000" b="1" dirty="0">
                <a:solidFill>
                  <a:srgbClr val="FFFFFF"/>
                </a:solidFill>
                <a:latin typeface="Times New Roman" panose="02020603050405020304" pitchFamily="18" charset="0"/>
                <a:cs typeface="Times New Roman" panose="02020603050405020304" pitchFamily="18" charset="0"/>
              </a:rPr>
              <a:t>CLT – RGPS</a:t>
            </a:r>
            <a:br>
              <a:rPr lang="pt-BR" sz="4000" b="1" dirty="0">
                <a:solidFill>
                  <a:srgbClr val="FFFFFF"/>
                </a:solidFill>
                <a:latin typeface="Times New Roman" panose="02020603050405020304" pitchFamily="18" charset="0"/>
                <a:cs typeface="Times New Roman" panose="02020603050405020304" pitchFamily="18" charset="0"/>
              </a:rPr>
            </a:br>
            <a:br>
              <a:rPr lang="pt-BR" sz="4000" dirty="0">
                <a:solidFill>
                  <a:srgbClr val="FFFFFF"/>
                </a:solidFill>
                <a:latin typeface="Times New Roman" panose="02020603050405020304" pitchFamily="18" charset="0"/>
                <a:cs typeface="Times New Roman" panose="02020603050405020304" pitchFamily="18" charset="0"/>
              </a:rPr>
            </a:br>
            <a:r>
              <a:rPr lang="pt-BR" sz="3100" dirty="0">
                <a:solidFill>
                  <a:schemeClr val="bg1"/>
                </a:solidFill>
                <a:latin typeface="Times New Roman" panose="02020603050405020304" pitchFamily="18" charset="0"/>
                <a:cs typeface="Times New Roman" panose="02020603050405020304" pitchFamily="18" charset="0"/>
              </a:rPr>
              <a:t>este evento deve ser utilizado pelo declarante para informar rubricas de natureza remuneratória ou não para todos os seus trabalhadores, estagiários e bolsistas, exceto àqueles vinculados ao RPPS, cuja informação deve ser prestada em evento próprio (S-1202).</a:t>
            </a:r>
            <a:br>
              <a:rPr lang="pt-BR" sz="3100" b="1" dirty="0">
                <a:solidFill>
                  <a:srgbClr val="FFFF00"/>
                </a:solidFill>
                <a:latin typeface="Times New Roman" panose="02020603050405020304" pitchFamily="18" charset="0"/>
                <a:cs typeface="Times New Roman" panose="02020603050405020304" pitchFamily="18" charset="0"/>
              </a:rPr>
            </a:br>
            <a:endParaRPr lang="pt-BR" sz="3100" b="1" dirty="0">
              <a:solidFill>
                <a:srgbClr val="FFFF00"/>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882D9C5D-9430-445F-90F6-125F2E2D8438}"/>
              </a:ext>
            </a:extLst>
          </p:cNvPr>
          <p:cNvSpPr>
            <a:spLocks noGrp="1"/>
          </p:cNvSpPr>
          <p:nvPr>
            <p:ph type="subTitle" idx="1"/>
          </p:nvPr>
        </p:nvSpPr>
        <p:spPr>
          <a:xfrm>
            <a:off x="1350682" y="4870824"/>
            <a:ext cx="10005951" cy="1458258"/>
          </a:xfrm>
        </p:spPr>
        <p:txBody>
          <a:bodyPr anchor="ctr">
            <a:normAutofit/>
          </a:bodyPr>
          <a:lstStyle/>
          <a:p>
            <a:r>
              <a:rPr lang="pt-BR" sz="4000" dirty="0">
                <a:solidFill>
                  <a:srgbClr val="002060"/>
                </a:solidFill>
                <a:latin typeface="Times New Roman" panose="02020603050405020304" pitchFamily="18" charset="0"/>
                <a:cs typeface="Times New Roman" panose="02020603050405020304" pitchFamily="18" charset="0"/>
              </a:rPr>
              <a:t>Remuneração de Trabalhador vinculado ao Regime Geral de Previd. Social</a:t>
            </a:r>
            <a:endParaRPr lang="pt-BR" dirty="0"/>
          </a:p>
        </p:txBody>
      </p:sp>
      <p:sp>
        <p:nvSpPr>
          <p:cNvPr id="4" name="Footer Placeholder 3">
            <a:extLst>
              <a:ext uri="{FF2B5EF4-FFF2-40B4-BE49-F238E27FC236}">
                <a16:creationId xmlns:a16="http://schemas.microsoft.com/office/drawing/2014/main" id="{71BB07EE-3D67-4D2C-B942-E8CBADB0A8DB}"/>
              </a:ext>
            </a:extLst>
          </p:cNvPr>
          <p:cNvSpPr>
            <a:spLocks noGrp="1"/>
          </p:cNvSpPr>
          <p:nvPr>
            <p:ph type="ftr" sz="quarter" idx="11"/>
          </p:nvPr>
        </p:nvSpPr>
        <p:spPr>
          <a:xfrm rot="5400000">
            <a:off x="-1828800" y="1984248"/>
            <a:ext cx="4114800" cy="365125"/>
          </a:xfrm>
        </p:spPr>
        <p:txBody>
          <a:bodyPr vert="horz" lIns="91440" tIns="45720" rIns="91440" bIns="45720" rtlCol="0">
            <a:normAutofit/>
          </a:bodyPr>
          <a:lstStyle/>
          <a:p>
            <a:pPr algn="l">
              <a:spcAft>
                <a:spcPts val="600"/>
              </a:spcAft>
            </a:pPr>
            <a:r>
              <a:rPr lang="en-US" sz="1100" kern="1200">
                <a:solidFill>
                  <a:srgbClr val="FFFFFF"/>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08502873-46F5-4756-836B-97F08C195D78}"/>
              </a:ext>
            </a:extLst>
          </p:cNvPr>
          <p:cNvSpPr>
            <a:spLocks noGrp="1"/>
          </p:cNvSpPr>
          <p:nvPr>
            <p:ph type="sldNum" sz="quarter" idx="12"/>
          </p:nvPr>
        </p:nvSpPr>
        <p:spPr>
          <a:xfrm>
            <a:off x="11704320" y="6446837"/>
            <a:ext cx="448056" cy="365125"/>
          </a:xfrm>
        </p:spPr>
        <p:txBody>
          <a:bodyPr vert="horz" lIns="91440" tIns="45720" rIns="91440" bIns="45720" rtlCol="0">
            <a:normAutofit/>
          </a:bodyPr>
          <a:lstStyle/>
          <a:p>
            <a:pPr>
              <a:spcAft>
                <a:spcPts val="600"/>
              </a:spcAft>
            </a:pPr>
            <a:fld id="{DF25A8D9-0F96-4EA7-B12F-FB0D539BE725}"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6516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7C71D-5789-40FA-8A43-C7D7873F3E7D}"/>
              </a:ext>
            </a:extLst>
          </p:cNvPr>
          <p:cNvSpPr>
            <a:spLocks noGrp="1"/>
          </p:cNvSpPr>
          <p:nvPr>
            <p:ph type="title"/>
          </p:nvPr>
        </p:nvSpPr>
        <p:spPr>
          <a:xfrm>
            <a:off x="466722" y="586855"/>
            <a:ext cx="3201366" cy="6000643"/>
          </a:xfrm>
          <a:scene3d>
            <a:camera prst="orthographicFront">
              <a:rot lat="0" lon="0" rev="0"/>
            </a:camera>
            <a:lightRig rig="balanced" dir="t">
              <a:rot lat="0" lon="0" rev="8700000"/>
            </a:lightRig>
          </a:scene3d>
        </p:spPr>
        <p:txBody>
          <a:bodyPr anchor="b">
            <a:normAutofit/>
          </a:bodyPr>
          <a:lstStyle/>
          <a:p>
            <a:pPr algn="ctr"/>
            <a:br>
              <a:rPr lang="pt-BR" sz="4000" b="1" dirty="0">
                <a:solidFill>
                  <a:schemeClr val="bg1"/>
                </a:solidFill>
                <a:latin typeface="Times New Roman" panose="02020603050405020304" pitchFamily="18" charset="0"/>
                <a:cs typeface="Times New Roman" panose="02020603050405020304" pitchFamily="18" charset="0"/>
              </a:rPr>
            </a:br>
            <a:br>
              <a:rPr lang="pt-BR" sz="4000" b="1" dirty="0">
                <a:solidFill>
                  <a:schemeClr val="bg1"/>
                </a:solidFill>
                <a:latin typeface="Times New Roman" panose="02020603050405020304" pitchFamily="18" charset="0"/>
                <a:cs typeface="Times New Roman" panose="02020603050405020304" pitchFamily="18" charset="0"/>
              </a:rPr>
            </a:br>
            <a:br>
              <a:rPr lang="pt-BR" sz="4000" b="1" dirty="0">
                <a:solidFill>
                  <a:schemeClr val="bg1"/>
                </a:solidFill>
                <a:latin typeface="Times New Roman" panose="02020603050405020304" pitchFamily="18" charset="0"/>
                <a:cs typeface="Times New Roman" panose="02020603050405020304" pitchFamily="18" charset="0"/>
              </a:rPr>
            </a:br>
            <a:br>
              <a:rPr lang="pt-BR" sz="4000" b="1" dirty="0">
                <a:solidFill>
                  <a:schemeClr val="bg1"/>
                </a:solidFill>
                <a:latin typeface="Times New Roman" panose="02020603050405020304" pitchFamily="18" charset="0"/>
                <a:cs typeface="Times New Roman" panose="02020603050405020304" pitchFamily="18" charset="0"/>
              </a:rPr>
            </a:br>
            <a:br>
              <a:rPr lang="pt-BR" sz="4000" b="1" dirty="0">
                <a:solidFill>
                  <a:schemeClr val="bg1"/>
                </a:solidFill>
                <a:latin typeface="Times New Roman" panose="02020603050405020304" pitchFamily="18" charset="0"/>
                <a:cs typeface="Times New Roman" panose="02020603050405020304" pitchFamily="18" charset="0"/>
              </a:rPr>
            </a:br>
            <a:r>
              <a:rPr lang="pt-BR" sz="4000" b="1" dirty="0">
                <a:solidFill>
                  <a:schemeClr val="bg1"/>
                </a:solidFill>
                <a:latin typeface="Times New Roman" panose="02020603050405020304" pitchFamily="18" charset="0"/>
                <a:cs typeface="Times New Roman" panose="02020603050405020304" pitchFamily="18" charset="0"/>
              </a:rPr>
              <a:t>Centralizada</a:t>
            </a:r>
            <a:br>
              <a:rPr lang="pt-BR" sz="4000" b="1" dirty="0">
                <a:solidFill>
                  <a:schemeClr val="bg1"/>
                </a:solidFill>
                <a:latin typeface="Times New Roman" panose="02020603050405020304" pitchFamily="18" charset="0"/>
                <a:cs typeface="Times New Roman" panose="02020603050405020304" pitchFamily="18" charset="0"/>
              </a:rPr>
            </a:br>
            <a:r>
              <a:rPr lang="pt-BR" sz="4000" b="1" dirty="0">
                <a:solidFill>
                  <a:schemeClr val="bg1"/>
                </a:solidFill>
                <a:latin typeface="Times New Roman" panose="02020603050405020304" pitchFamily="18" charset="0"/>
                <a:cs typeface="Times New Roman" panose="02020603050405020304" pitchFamily="18" charset="0"/>
              </a:rPr>
              <a:t>S 1000  </a:t>
            </a:r>
            <a:br>
              <a:rPr lang="pt-BR" sz="4000" b="1" dirty="0">
                <a:solidFill>
                  <a:schemeClr val="bg1"/>
                </a:solidFill>
                <a:latin typeface="Times New Roman" panose="02020603050405020304" pitchFamily="18" charset="0"/>
                <a:cs typeface="Times New Roman" panose="02020603050405020304" pitchFamily="18" charset="0"/>
              </a:rPr>
            </a:br>
            <a:r>
              <a:rPr lang="pt-BR" sz="4000" b="1" dirty="0">
                <a:solidFill>
                  <a:schemeClr val="bg1"/>
                </a:solidFill>
                <a:latin typeface="Times New Roman" panose="02020603050405020304" pitchFamily="18" charset="0"/>
                <a:cs typeface="Times New Roman" panose="02020603050405020304" pitchFamily="18" charset="0"/>
              </a:rPr>
              <a:t>R 1000 </a:t>
            </a:r>
            <a:br>
              <a:rPr lang="pt-BR" sz="4000" b="1" dirty="0">
                <a:solidFill>
                  <a:schemeClr val="bg1"/>
                </a:solidFill>
                <a:latin typeface="Times New Roman" panose="02020603050405020304" pitchFamily="18" charset="0"/>
                <a:cs typeface="Times New Roman" panose="02020603050405020304" pitchFamily="18" charset="0"/>
              </a:rPr>
            </a:br>
            <a:r>
              <a:rPr lang="pt-BR" sz="4000" b="1" dirty="0">
                <a:solidFill>
                  <a:schemeClr val="bg1"/>
                </a:solidFill>
                <a:latin typeface="Times New Roman" panose="02020603050405020304" pitchFamily="18" charset="0"/>
                <a:cs typeface="Times New Roman" panose="02020603050405020304" pitchFamily="18" charset="0"/>
              </a:rPr>
              <a:t>único</a:t>
            </a:r>
            <a:br>
              <a:rPr lang="pt-BR" sz="4000" b="1" dirty="0">
                <a:solidFill>
                  <a:schemeClr val="bg1"/>
                </a:solidFill>
                <a:latin typeface="Times New Roman" panose="02020603050405020304" pitchFamily="18" charset="0"/>
                <a:cs typeface="Times New Roman" panose="02020603050405020304" pitchFamily="18" charset="0"/>
              </a:rPr>
            </a:br>
            <a:endParaRPr lang="pt-BR" sz="4000" b="1" dirty="0">
              <a:solidFill>
                <a:srgbClr val="FFFFFF"/>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AED0617-3B1C-49A0-9ED4-611104A2117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Content Placeholder 2">
            <a:extLst>
              <a:ext uri="{FF2B5EF4-FFF2-40B4-BE49-F238E27FC236}">
                <a16:creationId xmlns:a16="http://schemas.microsoft.com/office/drawing/2014/main" id="{F967571B-11CC-425F-899D-1454192CF970}"/>
              </a:ext>
            </a:extLst>
          </p:cNvPr>
          <p:cNvSpPr>
            <a:spLocks noGrp="1"/>
          </p:cNvSpPr>
          <p:nvPr>
            <p:ph idx="1"/>
          </p:nvPr>
        </p:nvSpPr>
        <p:spPr>
          <a:xfrm>
            <a:off x="4306187" y="649480"/>
            <a:ext cx="7059420" cy="5546047"/>
          </a:xfrm>
        </p:spPr>
        <p:txBody>
          <a:bodyPr anchor="ctr">
            <a:normAutofit lnSpcReduction="10000"/>
          </a:bodyPr>
          <a:lstStyle/>
          <a:p>
            <a:pPr algn="just"/>
            <a:r>
              <a:rPr lang="pt-BR" dirty="0">
                <a:latin typeface="Times New Roman" panose="02020603050405020304" pitchFamily="18" charset="0"/>
                <a:cs typeface="Times New Roman" panose="02020603050405020304" pitchFamily="18" charset="0"/>
              </a:rPr>
              <a:t>Na forma centralizada, a prestação das informações ocorre de forma similar às empresas em geral, na qual o envio do evento S/R-1000 e dos eventos pertinentes é feito no CNPJ raiz de oito posições do próprio Ente Público (Estado, Distrito Federal ou Município). </a:t>
            </a:r>
          </a:p>
          <a:p>
            <a:pPr algn="just"/>
            <a:r>
              <a:rPr lang="pt-BR" dirty="0">
                <a:latin typeface="Times New Roman" panose="02020603050405020304" pitchFamily="18" charset="0"/>
                <a:cs typeface="Times New Roman" panose="02020603050405020304" pitchFamily="18" charset="0"/>
              </a:rPr>
              <a:t>Nesse caso, por exemplo, um município MM encaminharia no seu CNPJ de oito dígitos as informações dos seus órgãos do Poder Executivo e Legislativo, preenchendo os campos referentes à identificação do contribuinte e do EFR do S/R-1000 conforme abaixo: </a:t>
            </a:r>
          </a:p>
        </p:txBody>
      </p:sp>
      <p:sp>
        <p:nvSpPr>
          <p:cNvPr id="5" name="Slide Number Placeholder 4">
            <a:extLst>
              <a:ext uri="{FF2B5EF4-FFF2-40B4-BE49-F238E27FC236}">
                <a16:creationId xmlns:a16="http://schemas.microsoft.com/office/drawing/2014/main" id="{FEEF5356-4AE4-4686-B7CC-FAB05BD8A61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120</a:t>
            </a:fld>
            <a:endParaRPr lang="pt-BR" sz="1100">
              <a:solidFill>
                <a:schemeClr val="tx1">
                  <a:lumMod val="50000"/>
                  <a:lumOff val="50000"/>
                </a:schemeClr>
              </a:solidFill>
            </a:endParaRPr>
          </a:p>
        </p:txBody>
      </p:sp>
      <p:pic>
        <p:nvPicPr>
          <p:cNvPr id="19" name="Graphic 18" descr="Hierarchy">
            <a:extLst>
              <a:ext uri="{FF2B5EF4-FFF2-40B4-BE49-F238E27FC236}">
                <a16:creationId xmlns:a16="http://schemas.microsoft.com/office/drawing/2014/main" id="{97AEC4AA-4A92-4E6E-B785-4E6A38002C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882" y="566576"/>
            <a:ext cx="2563974" cy="2357376"/>
          </a:xfrm>
          <a:prstGeom prst="rect">
            <a:avLst/>
          </a:prstGeom>
          <a:effectLst/>
        </p:spPr>
      </p:pic>
    </p:spTree>
    <p:extLst>
      <p:ext uri="{BB962C8B-B14F-4D97-AF65-F5344CB8AC3E}">
        <p14:creationId xmlns:p14="http://schemas.microsoft.com/office/powerpoint/2010/main" val="19574095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3DE8B-3159-4CD7-8FE4-A25A16C037A9}"/>
              </a:ext>
            </a:extLst>
          </p:cNvPr>
          <p:cNvSpPr>
            <a:spLocks noGrp="1"/>
          </p:cNvSpPr>
          <p:nvPr>
            <p:ph type="title"/>
          </p:nvPr>
        </p:nvSpPr>
        <p:spPr>
          <a:xfrm>
            <a:off x="572493" y="238539"/>
            <a:ext cx="11018520" cy="1434415"/>
          </a:xfrm>
        </p:spPr>
        <p:txBody>
          <a:bodyPr anchor="b">
            <a:normAutofit/>
          </a:bodyPr>
          <a:lstStyle/>
          <a:p>
            <a:r>
              <a:rPr lang="pt-BR" sz="5400" b="1">
                <a:latin typeface="Times New Roman" panose="02020603050405020304" pitchFamily="18" charset="0"/>
                <a:cs typeface="Times New Roman" panose="02020603050405020304" pitchFamily="18" charset="0"/>
              </a:rPr>
              <a:t>Centralizada</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2A33CF8-7165-4406-92A0-EF84320DC3D0}"/>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pt-BR" dirty="0"/>
          </a:p>
        </p:txBody>
      </p:sp>
      <p:sp>
        <p:nvSpPr>
          <p:cNvPr id="5" name="Slide Number Placeholder 4">
            <a:extLst>
              <a:ext uri="{FF2B5EF4-FFF2-40B4-BE49-F238E27FC236}">
                <a16:creationId xmlns:a16="http://schemas.microsoft.com/office/drawing/2014/main" id="{2FDED2AE-6898-496E-9001-87C64F5F20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pPr>
                <a:spcAft>
                  <a:spcPts val="600"/>
                </a:spcAft>
              </a:pPr>
              <a:t>121</a:t>
            </a:fld>
            <a:endParaRPr lang="pt-BR"/>
          </a:p>
        </p:txBody>
      </p:sp>
      <p:graphicFrame>
        <p:nvGraphicFramePr>
          <p:cNvPr id="15" name="Diagram 14">
            <a:extLst>
              <a:ext uri="{FF2B5EF4-FFF2-40B4-BE49-F238E27FC236}">
                <a16:creationId xmlns:a16="http://schemas.microsoft.com/office/drawing/2014/main" id="{0F2D20CA-915C-4DD9-9D32-2CDFE67D5392}"/>
              </a:ext>
            </a:extLst>
          </p:cNvPr>
          <p:cNvGraphicFramePr/>
          <p:nvPr>
            <p:extLst>
              <p:ext uri="{D42A27DB-BD31-4B8C-83A1-F6EECF244321}">
                <p14:modId xmlns:p14="http://schemas.microsoft.com/office/powerpoint/2010/main" val="3374695209"/>
              </p:ext>
            </p:extLst>
          </p:nvPr>
        </p:nvGraphicFramePr>
        <p:xfrm>
          <a:off x="572492" y="1911493"/>
          <a:ext cx="11155220" cy="453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F683CD98-B9F5-4231-AB25-3B38594C53AF}"/>
              </a:ext>
            </a:extLst>
          </p:cNvPr>
          <p:cNvSpPr/>
          <p:nvPr/>
        </p:nvSpPr>
        <p:spPr>
          <a:xfrm>
            <a:off x="648587" y="5326912"/>
            <a:ext cx="3572540" cy="12121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pt-BR" dirty="0"/>
              <a:t>Legenda :</a:t>
            </a:r>
          </a:p>
          <a:p>
            <a:r>
              <a:rPr lang="pt-BR" dirty="0"/>
              <a:t>PM – Prefeitura</a:t>
            </a:r>
          </a:p>
          <a:p>
            <a:r>
              <a:rPr lang="pt-BR" dirty="0"/>
              <a:t>UG – Unidade Gestora</a:t>
            </a:r>
          </a:p>
          <a:p>
            <a:r>
              <a:rPr lang="pt-BR" dirty="0"/>
              <a:t>Fund - Fundação</a:t>
            </a:r>
          </a:p>
        </p:txBody>
      </p:sp>
    </p:spTree>
    <p:extLst>
      <p:ext uri="{BB962C8B-B14F-4D97-AF65-F5344CB8AC3E}">
        <p14:creationId xmlns:p14="http://schemas.microsoft.com/office/powerpoint/2010/main" val="42645410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DE8B-3159-4CD7-8FE4-A25A16C037A9}"/>
              </a:ext>
            </a:extLst>
          </p:cNvPr>
          <p:cNvSpPr>
            <a:spLocks noGrp="1"/>
          </p:cNvSpPr>
          <p:nvPr>
            <p:ph type="title"/>
          </p:nvPr>
        </p:nvSpPr>
        <p:spPr>
          <a:xfrm>
            <a:off x="572493" y="238539"/>
            <a:ext cx="11018520" cy="1434415"/>
          </a:xfrm>
        </p:spPr>
        <p:txBody>
          <a:bodyPr anchor="b">
            <a:normAutofit/>
          </a:bodyPr>
          <a:lstStyle/>
          <a:p>
            <a:pPr algn="ctr"/>
            <a:r>
              <a:rPr lang="pt-BR" sz="4800" b="1" dirty="0">
                <a:latin typeface="Times New Roman" panose="02020603050405020304" pitchFamily="18" charset="0"/>
                <a:cs typeface="Times New Roman" panose="02020603050405020304" pitchFamily="18" charset="0"/>
              </a:rPr>
              <a:t>Centralizada EFD REINF</a:t>
            </a:r>
          </a:p>
        </p:txBody>
      </p:sp>
      <p:sp>
        <p:nvSpPr>
          <p:cNvPr id="4" name="Footer Placeholder 3">
            <a:extLst>
              <a:ext uri="{FF2B5EF4-FFF2-40B4-BE49-F238E27FC236}">
                <a16:creationId xmlns:a16="http://schemas.microsoft.com/office/drawing/2014/main" id="{D2A33CF8-7165-4406-92A0-EF84320DC3D0}"/>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pt-BR" dirty="0"/>
          </a:p>
        </p:txBody>
      </p:sp>
      <p:sp>
        <p:nvSpPr>
          <p:cNvPr id="5" name="Slide Number Placeholder 4">
            <a:extLst>
              <a:ext uri="{FF2B5EF4-FFF2-40B4-BE49-F238E27FC236}">
                <a16:creationId xmlns:a16="http://schemas.microsoft.com/office/drawing/2014/main" id="{2FDED2AE-6898-496E-9001-87C64F5F20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pPr>
                <a:spcAft>
                  <a:spcPts val="600"/>
                </a:spcAft>
              </a:pPr>
              <a:t>122</a:t>
            </a:fld>
            <a:endParaRPr lang="pt-BR"/>
          </a:p>
        </p:txBody>
      </p:sp>
      <p:graphicFrame>
        <p:nvGraphicFramePr>
          <p:cNvPr id="15" name="Diagram 14">
            <a:extLst>
              <a:ext uri="{FF2B5EF4-FFF2-40B4-BE49-F238E27FC236}">
                <a16:creationId xmlns:a16="http://schemas.microsoft.com/office/drawing/2014/main" id="{0F2D20CA-915C-4DD9-9D32-2CDFE67D5392}"/>
              </a:ext>
            </a:extLst>
          </p:cNvPr>
          <p:cNvGraphicFramePr/>
          <p:nvPr>
            <p:extLst>
              <p:ext uri="{D42A27DB-BD31-4B8C-83A1-F6EECF244321}">
                <p14:modId xmlns:p14="http://schemas.microsoft.com/office/powerpoint/2010/main" val="2456280494"/>
              </p:ext>
            </p:extLst>
          </p:nvPr>
        </p:nvGraphicFramePr>
        <p:xfrm>
          <a:off x="678818" y="1672954"/>
          <a:ext cx="11155220" cy="453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3792CBE3-D8C1-4417-B901-AC26964D3273}"/>
              </a:ext>
            </a:extLst>
          </p:cNvPr>
          <p:cNvSpPr/>
          <p:nvPr/>
        </p:nvSpPr>
        <p:spPr>
          <a:xfrm>
            <a:off x="648587" y="5326912"/>
            <a:ext cx="3572540" cy="12121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pt-BR" dirty="0"/>
              <a:t>Legenda :</a:t>
            </a:r>
          </a:p>
          <a:p>
            <a:r>
              <a:rPr lang="pt-BR" dirty="0"/>
              <a:t>PM – Prefeitura</a:t>
            </a:r>
          </a:p>
          <a:p>
            <a:r>
              <a:rPr lang="pt-BR" dirty="0"/>
              <a:t>UG – Unidade Gestora</a:t>
            </a:r>
          </a:p>
          <a:p>
            <a:r>
              <a:rPr lang="pt-BR" dirty="0"/>
              <a:t>Fund - Fundação</a:t>
            </a:r>
          </a:p>
        </p:txBody>
      </p:sp>
    </p:spTree>
    <p:extLst>
      <p:ext uri="{BB962C8B-B14F-4D97-AF65-F5344CB8AC3E}">
        <p14:creationId xmlns:p14="http://schemas.microsoft.com/office/powerpoint/2010/main" val="864390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1A14C-59F6-4350-9402-DF8AAF08E19F}"/>
              </a:ext>
            </a:extLst>
          </p:cNvPr>
          <p:cNvSpPr>
            <a:spLocks noGrp="1"/>
          </p:cNvSpPr>
          <p:nvPr>
            <p:ph type="title"/>
          </p:nvPr>
        </p:nvSpPr>
        <p:spPr>
          <a:xfrm>
            <a:off x="466721" y="586855"/>
            <a:ext cx="3434251" cy="5608672"/>
          </a:xfrm>
        </p:spPr>
        <p:txBody>
          <a:bodyPr anchor="b">
            <a:normAutofit/>
          </a:bodyPr>
          <a:lstStyle/>
          <a:p>
            <a:pPr algn="ctr"/>
            <a:r>
              <a:rPr lang="pt-BR" sz="3600" dirty="0">
                <a:solidFill>
                  <a:schemeClr val="bg1"/>
                </a:solidFill>
                <a:latin typeface="Times New Roman" panose="02020603050405020304" pitchFamily="18" charset="0"/>
                <a:cs typeface="Times New Roman" panose="02020603050405020304" pitchFamily="18" charset="0"/>
              </a:rPr>
              <a:t>Descentralizada </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S 1000</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R 1000</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 para cada </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CNPJ UG</a:t>
            </a:r>
            <a:endParaRPr lang="pt-BR" sz="3400"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E7DCC19-1624-4C4D-950D-851802333BF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Content Placeholder 2">
            <a:extLst>
              <a:ext uri="{FF2B5EF4-FFF2-40B4-BE49-F238E27FC236}">
                <a16:creationId xmlns:a16="http://schemas.microsoft.com/office/drawing/2014/main" id="{49C9C59F-F27C-4DFF-AEB7-6AAE7A171F74}"/>
              </a:ext>
            </a:extLst>
          </p:cNvPr>
          <p:cNvSpPr>
            <a:spLocks noGrp="1"/>
          </p:cNvSpPr>
          <p:nvPr>
            <p:ph idx="1"/>
          </p:nvPr>
        </p:nvSpPr>
        <p:spPr>
          <a:xfrm>
            <a:off x="4284921" y="649480"/>
            <a:ext cx="7419399" cy="5546047"/>
          </a:xfrm>
        </p:spPr>
        <p:txBody>
          <a:bodyPr anchor="ctr">
            <a:normAutofit/>
          </a:bodyPr>
          <a:lstStyle/>
          <a:p>
            <a:pPr algn="just"/>
            <a:r>
              <a:rPr lang="pt-BR" dirty="0">
                <a:latin typeface="Times New Roman" panose="02020603050405020304" pitchFamily="18" charset="0"/>
                <a:cs typeface="Times New Roman" panose="02020603050405020304" pitchFamily="18" charset="0"/>
              </a:rPr>
              <a:t>Na forma descentralizada, cada unidade gestora envia o seu S/R-1000 e eventos pertinentes. Por exemplo, um Estado da Federação EE, possui diversas Secretarias, como secretaria de administração, secretaria de segurança pública, secretaria da educação, entre outras. </a:t>
            </a:r>
          </a:p>
          <a:p>
            <a:pPr algn="just"/>
            <a:r>
              <a:rPr lang="pt-BR" dirty="0">
                <a:latin typeface="Times New Roman" panose="02020603050405020304" pitchFamily="18" charset="0"/>
                <a:cs typeface="Times New Roman" panose="02020603050405020304" pitchFamily="18" charset="0"/>
              </a:rPr>
              <a:t>Cada uma dessas secretarias, na qualidade de unidade gestora, pode enviar o seu próprio S/R-1000 e eventos pertinentes, utilizando um CNPJraiz (de 8 posições) próprio, preenchendo os campos referentes à identificação do contribuinte e do EFR do S/R-1000 conforme abaixo:</a:t>
            </a:r>
          </a:p>
        </p:txBody>
      </p:sp>
      <p:sp>
        <p:nvSpPr>
          <p:cNvPr id="5" name="Slide Number Placeholder 4">
            <a:extLst>
              <a:ext uri="{FF2B5EF4-FFF2-40B4-BE49-F238E27FC236}">
                <a16:creationId xmlns:a16="http://schemas.microsoft.com/office/drawing/2014/main" id="{46ABECF5-B4EF-46E2-A276-B248FA4E4AB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123</a:t>
            </a:fld>
            <a:endParaRPr lang="pt-BR" sz="1100">
              <a:solidFill>
                <a:schemeClr val="tx1">
                  <a:lumMod val="50000"/>
                  <a:lumOff val="50000"/>
                </a:schemeClr>
              </a:solidFill>
            </a:endParaRPr>
          </a:p>
        </p:txBody>
      </p:sp>
      <p:pic>
        <p:nvPicPr>
          <p:cNvPr id="13" name="Graphic 12" descr="Hierarchy">
            <a:extLst>
              <a:ext uri="{FF2B5EF4-FFF2-40B4-BE49-F238E27FC236}">
                <a16:creationId xmlns:a16="http://schemas.microsoft.com/office/drawing/2014/main" id="{1F99D9DC-169A-4D9F-BADF-8849BE1A53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77882" y="566576"/>
            <a:ext cx="2563974" cy="2357376"/>
          </a:xfrm>
          <a:prstGeom prst="rect">
            <a:avLst/>
          </a:prstGeom>
          <a:effectLst/>
        </p:spPr>
      </p:pic>
    </p:spTree>
    <p:extLst>
      <p:ext uri="{BB962C8B-B14F-4D97-AF65-F5344CB8AC3E}">
        <p14:creationId xmlns:p14="http://schemas.microsoft.com/office/powerpoint/2010/main" val="154254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DE8B-3159-4CD7-8FE4-A25A16C037A9}"/>
              </a:ext>
            </a:extLst>
          </p:cNvPr>
          <p:cNvSpPr>
            <a:spLocks noGrp="1"/>
          </p:cNvSpPr>
          <p:nvPr>
            <p:ph type="title"/>
          </p:nvPr>
        </p:nvSpPr>
        <p:spPr>
          <a:xfrm>
            <a:off x="572493" y="238540"/>
            <a:ext cx="11018520" cy="654596"/>
          </a:xfrm>
        </p:spPr>
        <p:txBody>
          <a:bodyPr anchor="b">
            <a:normAutofit fontScale="90000"/>
          </a:bodyPr>
          <a:lstStyle/>
          <a:p>
            <a:pPr algn="ctr"/>
            <a:r>
              <a:rPr lang="pt-BR" sz="5400" b="1" dirty="0">
                <a:latin typeface="Times New Roman" panose="02020603050405020304" pitchFamily="18" charset="0"/>
                <a:cs typeface="Times New Roman" panose="02020603050405020304" pitchFamily="18" charset="0"/>
              </a:rPr>
              <a:t>Descentralizada eSocial</a:t>
            </a:r>
          </a:p>
        </p:txBody>
      </p:sp>
      <p:sp>
        <p:nvSpPr>
          <p:cNvPr id="4" name="Footer Placeholder 3">
            <a:extLst>
              <a:ext uri="{FF2B5EF4-FFF2-40B4-BE49-F238E27FC236}">
                <a16:creationId xmlns:a16="http://schemas.microsoft.com/office/drawing/2014/main" id="{D2A33CF8-7165-4406-92A0-EF84320DC3D0}"/>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2FDED2AE-6898-496E-9001-87C64F5F20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pPr>
                <a:spcAft>
                  <a:spcPts val="600"/>
                </a:spcAft>
              </a:pPr>
              <a:t>124</a:t>
            </a:fld>
            <a:endParaRPr lang="pt-BR"/>
          </a:p>
        </p:txBody>
      </p:sp>
      <p:graphicFrame>
        <p:nvGraphicFramePr>
          <p:cNvPr id="3" name="Diagram 2">
            <a:extLst>
              <a:ext uri="{FF2B5EF4-FFF2-40B4-BE49-F238E27FC236}">
                <a16:creationId xmlns:a16="http://schemas.microsoft.com/office/drawing/2014/main" id="{207F321A-92EB-424C-B5CF-8CC31846D1F4}"/>
              </a:ext>
            </a:extLst>
          </p:cNvPr>
          <p:cNvGraphicFramePr/>
          <p:nvPr>
            <p:extLst>
              <p:ext uri="{D42A27DB-BD31-4B8C-83A1-F6EECF244321}">
                <p14:modId xmlns:p14="http://schemas.microsoft.com/office/powerpoint/2010/main" val="655794998"/>
              </p:ext>
            </p:extLst>
          </p:nvPr>
        </p:nvGraphicFramePr>
        <p:xfrm>
          <a:off x="572493" y="1120245"/>
          <a:ext cx="113678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3171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DE8B-3159-4CD7-8FE4-A25A16C037A9}"/>
              </a:ext>
            </a:extLst>
          </p:cNvPr>
          <p:cNvSpPr>
            <a:spLocks noGrp="1"/>
          </p:cNvSpPr>
          <p:nvPr>
            <p:ph type="title"/>
          </p:nvPr>
        </p:nvSpPr>
        <p:spPr>
          <a:xfrm>
            <a:off x="572493" y="238540"/>
            <a:ext cx="11018520" cy="654596"/>
          </a:xfrm>
        </p:spPr>
        <p:txBody>
          <a:bodyPr anchor="b">
            <a:normAutofit fontScale="90000"/>
          </a:bodyPr>
          <a:lstStyle/>
          <a:p>
            <a:r>
              <a:rPr lang="pt-BR" sz="5400" b="1" dirty="0">
                <a:latin typeface="Times New Roman" panose="02020603050405020304" pitchFamily="18" charset="0"/>
                <a:cs typeface="Times New Roman" panose="02020603050405020304" pitchFamily="18" charset="0"/>
              </a:rPr>
              <a:t>Descentralizada – EFD REINF</a:t>
            </a:r>
          </a:p>
        </p:txBody>
      </p:sp>
      <p:sp>
        <p:nvSpPr>
          <p:cNvPr id="4" name="Footer Placeholder 3">
            <a:extLst>
              <a:ext uri="{FF2B5EF4-FFF2-40B4-BE49-F238E27FC236}">
                <a16:creationId xmlns:a16="http://schemas.microsoft.com/office/drawing/2014/main" id="{D2A33CF8-7165-4406-92A0-EF84320DC3D0}"/>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2FDED2AE-6898-496E-9001-87C64F5F20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pPr>
                <a:spcAft>
                  <a:spcPts val="600"/>
                </a:spcAft>
              </a:pPr>
              <a:t>125</a:t>
            </a:fld>
            <a:endParaRPr lang="pt-BR"/>
          </a:p>
        </p:txBody>
      </p:sp>
      <p:graphicFrame>
        <p:nvGraphicFramePr>
          <p:cNvPr id="3" name="Diagram 2">
            <a:extLst>
              <a:ext uri="{FF2B5EF4-FFF2-40B4-BE49-F238E27FC236}">
                <a16:creationId xmlns:a16="http://schemas.microsoft.com/office/drawing/2014/main" id="{207F321A-92EB-424C-B5CF-8CC31846D1F4}"/>
              </a:ext>
            </a:extLst>
          </p:cNvPr>
          <p:cNvGraphicFramePr/>
          <p:nvPr>
            <p:extLst>
              <p:ext uri="{D42A27DB-BD31-4B8C-83A1-F6EECF244321}">
                <p14:modId xmlns:p14="http://schemas.microsoft.com/office/powerpoint/2010/main" val="2028970907"/>
              </p:ext>
            </p:extLst>
          </p:nvPr>
        </p:nvGraphicFramePr>
        <p:xfrm>
          <a:off x="572493" y="1120245"/>
          <a:ext cx="113678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828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BA8FD6-FA7C-4AE4-A103-E3169FF7F335}"/>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C23B34DB-F027-4591-B1BA-141357B7E789}"/>
              </a:ext>
            </a:extLst>
          </p:cNvPr>
          <p:cNvSpPr>
            <a:spLocks noGrp="1"/>
          </p:cNvSpPr>
          <p:nvPr>
            <p:ph type="sldNum" sz="quarter" idx="12"/>
          </p:nvPr>
        </p:nvSpPr>
        <p:spPr/>
        <p:txBody>
          <a:bodyPr/>
          <a:lstStyle/>
          <a:p>
            <a:fld id="{DF25A8D9-0F96-4EA7-B12F-FB0D539BE725}" type="slidenum">
              <a:rPr lang="pt-BR" smtClean="0"/>
              <a:t>126</a:t>
            </a:fld>
            <a:endParaRPr lang="pt-BR"/>
          </a:p>
        </p:txBody>
      </p:sp>
      <p:pic>
        <p:nvPicPr>
          <p:cNvPr id="10" name="Picture 9">
            <a:extLst>
              <a:ext uri="{FF2B5EF4-FFF2-40B4-BE49-F238E27FC236}">
                <a16:creationId xmlns:a16="http://schemas.microsoft.com/office/drawing/2014/main" id="{B1A07605-7705-4D94-B5FE-EACDC8681D11}"/>
              </a:ext>
            </a:extLst>
          </p:cNvPr>
          <p:cNvPicPr>
            <a:picLocks noChangeAspect="1"/>
          </p:cNvPicPr>
          <p:nvPr/>
        </p:nvPicPr>
        <p:blipFill rotWithShape="1">
          <a:blip r:embed="rId2"/>
          <a:srcRect t="17674" b="5271"/>
          <a:stretch/>
        </p:blipFill>
        <p:spPr>
          <a:xfrm>
            <a:off x="127590" y="287079"/>
            <a:ext cx="11940363" cy="64343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Rectangle: Rounded Corners 10">
            <a:extLst>
              <a:ext uri="{FF2B5EF4-FFF2-40B4-BE49-F238E27FC236}">
                <a16:creationId xmlns:a16="http://schemas.microsoft.com/office/drawing/2014/main" id="{DED03458-C3A7-434F-A0D2-FE9FF08C3100}"/>
              </a:ext>
            </a:extLst>
          </p:cNvPr>
          <p:cNvSpPr/>
          <p:nvPr/>
        </p:nvSpPr>
        <p:spPr>
          <a:xfrm>
            <a:off x="1796902" y="414670"/>
            <a:ext cx="3551275" cy="244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Straight Arrow Connector 12">
            <a:extLst>
              <a:ext uri="{FF2B5EF4-FFF2-40B4-BE49-F238E27FC236}">
                <a16:creationId xmlns:a16="http://schemas.microsoft.com/office/drawing/2014/main" id="{024F107E-977C-4F3B-A1BE-B85F2256F086}"/>
              </a:ext>
            </a:extLst>
          </p:cNvPr>
          <p:cNvCxnSpPr/>
          <p:nvPr/>
        </p:nvCxnSpPr>
        <p:spPr>
          <a:xfrm flipH="1" flipV="1">
            <a:off x="8357191" y="3051544"/>
            <a:ext cx="2828260" cy="9569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712709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2E50B7-D9FB-499D-920F-DCD3E9ABB928}"/>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837B47F1-5B03-4A68-A981-C3460B1468CB}"/>
              </a:ext>
            </a:extLst>
          </p:cNvPr>
          <p:cNvSpPr>
            <a:spLocks noGrp="1"/>
          </p:cNvSpPr>
          <p:nvPr>
            <p:ph type="sldNum" sz="quarter" idx="12"/>
          </p:nvPr>
        </p:nvSpPr>
        <p:spPr/>
        <p:txBody>
          <a:bodyPr/>
          <a:lstStyle/>
          <a:p>
            <a:fld id="{DF25A8D9-0F96-4EA7-B12F-FB0D539BE725}" type="slidenum">
              <a:rPr lang="pt-BR" smtClean="0"/>
              <a:t>127</a:t>
            </a:fld>
            <a:endParaRPr lang="pt-BR"/>
          </a:p>
        </p:txBody>
      </p:sp>
      <p:sp>
        <p:nvSpPr>
          <p:cNvPr id="4" name="Rectangle: Rounded Corners 3">
            <a:extLst>
              <a:ext uri="{FF2B5EF4-FFF2-40B4-BE49-F238E27FC236}">
                <a16:creationId xmlns:a16="http://schemas.microsoft.com/office/drawing/2014/main" id="{221022E8-0C1F-4DF9-87BA-7467BB1CEA9E}"/>
              </a:ext>
            </a:extLst>
          </p:cNvPr>
          <p:cNvSpPr/>
          <p:nvPr/>
        </p:nvSpPr>
        <p:spPr>
          <a:xfrm>
            <a:off x="435932" y="309304"/>
            <a:ext cx="5316281" cy="407130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latin typeface="Times New Roman" panose="02020603050405020304" pitchFamily="18" charset="0"/>
                <a:cs typeface="Times New Roman" panose="02020603050405020304" pitchFamily="18" charset="0"/>
              </a:rPr>
              <a:t>eSocial</a:t>
            </a:r>
          </a:p>
          <a:p>
            <a:pPr algn="ctr"/>
            <a:endParaRPr lang="pt-BR" sz="2400" b="1" dirty="0">
              <a:solidFill>
                <a:schemeClr val="tx1"/>
              </a:solidFill>
              <a:latin typeface="Times New Roman" panose="02020603050405020304" pitchFamily="18" charset="0"/>
              <a:cs typeface="Times New Roman" panose="02020603050405020304" pitchFamily="18" charset="0"/>
            </a:endParaRPr>
          </a:p>
          <a:p>
            <a:r>
              <a:rPr lang="pt-BR" sz="2400" b="1" dirty="0">
                <a:solidFill>
                  <a:schemeClr val="tx1"/>
                </a:solidFill>
                <a:latin typeface="Times New Roman" panose="02020603050405020304" pitchFamily="18" charset="0"/>
                <a:cs typeface="Times New Roman" panose="02020603050405020304" pitchFamily="18" charset="0"/>
              </a:rPr>
              <a:t>Débitos :</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remunerações;</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Comercializaçã Produção Rural PF</a:t>
            </a:r>
          </a:p>
          <a:p>
            <a:r>
              <a:rPr lang="pt-BR" sz="2400" b="1" dirty="0">
                <a:solidFill>
                  <a:schemeClr val="tx1"/>
                </a:solidFill>
                <a:latin typeface="Times New Roman" panose="02020603050405020304" pitchFamily="18" charset="0"/>
                <a:cs typeface="Times New Roman" panose="02020603050405020304" pitchFamily="18" charset="0"/>
              </a:rPr>
              <a:t>Créditos :</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Sal Familia</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Sal Maternidade</a:t>
            </a:r>
          </a:p>
          <a:p>
            <a:r>
              <a:rPr lang="pt-BR" sz="2400" b="1" dirty="0">
                <a:solidFill>
                  <a:schemeClr val="tx1"/>
                </a:solidFill>
                <a:latin typeface="Times New Roman" panose="02020603050405020304" pitchFamily="18" charset="0"/>
                <a:cs typeface="Times New Roman" panose="02020603050405020304" pitchFamily="18" charset="0"/>
              </a:rPr>
              <a:t>Prazo :</a:t>
            </a:r>
            <a:r>
              <a:rPr lang="pt-BR" sz="2400" dirty="0">
                <a:solidFill>
                  <a:schemeClr val="tx1"/>
                </a:solidFill>
                <a:latin typeface="Times New Roman" panose="02020603050405020304" pitchFamily="18" charset="0"/>
                <a:cs typeface="Times New Roman" panose="02020603050405020304" pitchFamily="18" charset="0"/>
              </a:rPr>
              <a:t> até dia 15 do mês seguinte (mensal) e até dia 20/12 (13º salário)</a:t>
            </a:r>
          </a:p>
        </p:txBody>
      </p:sp>
      <p:sp>
        <p:nvSpPr>
          <p:cNvPr id="5" name="Rectangle: Rounded Corners 4">
            <a:extLst>
              <a:ext uri="{FF2B5EF4-FFF2-40B4-BE49-F238E27FC236}">
                <a16:creationId xmlns:a16="http://schemas.microsoft.com/office/drawing/2014/main" id="{96CAB847-0B4A-4C44-A71A-E684F0A7DC65}"/>
              </a:ext>
            </a:extLst>
          </p:cNvPr>
          <p:cNvSpPr/>
          <p:nvPr/>
        </p:nvSpPr>
        <p:spPr>
          <a:xfrm>
            <a:off x="6439787" y="309304"/>
            <a:ext cx="5316281" cy="40713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latin typeface="Times New Roman" panose="02020603050405020304" pitchFamily="18" charset="0"/>
                <a:cs typeface="Times New Roman" panose="02020603050405020304" pitchFamily="18" charset="0"/>
              </a:rPr>
              <a:t>EFD REINF</a:t>
            </a:r>
          </a:p>
          <a:p>
            <a:r>
              <a:rPr lang="pt-BR" sz="2400" b="1" dirty="0">
                <a:solidFill>
                  <a:schemeClr val="tx1"/>
                </a:solidFill>
                <a:latin typeface="Times New Roman" panose="02020603050405020304" pitchFamily="18" charset="0"/>
                <a:cs typeface="Times New Roman" panose="02020603050405020304" pitchFamily="18" charset="0"/>
              </a:rPr>
              <a:t>Débitos :</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Retenções  11% do INSS; </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Aquisição Prod Rural – PF e PJ;</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Comercialização Prod Rural PJ;</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Patrocínio Clube Futebol;</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CPRB – lei 12.546/11;</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Receita Espest Desport.;</a:t>
            </a:r>
          </a:p>
          <a:p>
            <a:r>
              <a:rPr lang="pt-BR" sz="2400" b="1" dirty="0">
                <a:solidFill>
                  <a:schemeClr val="tx1"/>
                </a:solidFill>
                <a:latin typeface="Times New Roman" panose="02020603050405020304" pitchFamily="18" charset="0"/>
                <a:cs typeface="Times New Roman" panose="02020603050405020304" pitchFamily="18" charset="0"/>
              </a:rPr>
              <a:t>Créditos :</a:t>
            </a:r>
          </a:p>
          <a:p>
            <a:pPr marL="285750" indent="-285750">
              <a:buFontTx/>
              <a:buChar char="-"/>
            </a:pPr>
            <a:r>
              <a:rPr lang="pt-BR" sz="2400" dirty="0">
                <a:solidFill>
                  <a:schemeClr val="tx1"/>
                </a:solidFill>
                <a:latin typeface="Times New Roman" panose="02020603050405020304" pitchFamily="18" charset="0"/>
                <a:cs typeface="Times New Roman" panose="02020603050405020304" pitchFamily="18" charset="0"/>
              </a:rPr>
              <a:t>Retençoes sofridas NF </a:t>
            </a:r>
          </a:p>
          <a:p>
            <a:pPr marL="285750" indent="-285750">
              <a:buFontTx/>
              <a:buChar char="-"/>
            </a:pPr>
            <a:r>
              <a:rPr lang="pt-BR" sz="2400" b="1" dirty="0">
                <a:solidFill>
                  <a:schemeClr val="tx1"/>
                </a:solidFill>
                <a:latin typeface="Times New Roman" panose="02020603050405020304" pitchFamily="18" charset="0"/>
                <a:cs typeface="Times New Roman" panose="02020603050405020304" pitchFamily="18" charset="0"/>
              </a:rPr>
              <a:t>Prazo :</a:t>
            </a:r>
            <a:r>
              <a:rPr lang="pt-BR" sz="2400" dirty="0">
                <a:solidFill>
                  <a:schemeClr val="tx1"/>
                </a:solidFill>
                <a:latin typeface="Times New Roman" panose="02020603050405020304" pitchFamily="18" charset="0"/>
                <a:cs typeface="Times New Roman" panose="02020603050405020304" pitchFamily="18" charset="0"/>
              </a:rPr>
              <a:t> até dia 15 do mês seguinte.</a:t>
            </a:r>
          </a:p>
        </p:txBody>
      </p:sp>
      <p:sp>
        <p:nvSpPr>
          <p:cNvPr id="6" name="Rectangle: Rounded Corners 5">
            <a:extLst>
              <a:ext uri="{FF2B5EF4-FFF2-40B4-BE49-F238E27FC236}">
                <a16:creationId xmlns:a16="http://schemas.microsoft.com/office/drawing/2014/main" id="{DC091693-0D6E-41CA-861F-5EB27BB7ABA0}"/>
              </a:ext>
            </a:extLst>
          </p:cNvPr>
          <p:cNvSpPr/>
          <p:nvPr/>
        </p:nvSpPr>
        <p:spPr>
          <a:xfrm>
            <a:off x="276447" y="4848447"/>
            <a:ext cx="11632017" cy="187302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900" b="1" dirty="0">
                <a:solidFill>
                  <a:schemeClr val="tx1"/>
                </a:solidFill>
                <a:latin typeface="Times New Roman" panose="02020603050405020304" pitchFamily="18" charset="0"/>
                <a:cs typeface="Times New Roman" panose="02020603050405020304" pitchFamily="18" charset="0"/>
              </a:rPr>
              <a:t>DCTFWeb (Sistema) :</a:t>
            </a:r>
          </a:p>
          <a:p>
            <a:pPr marL="285750" indent="-285750">
              <a:buFont typeface="Wingdings" panose="05000000000000000000" pitchFamily="2" charset="2"/>
              <a:buChar char="Ø"/>
            </a:pPr>
            <a:r>
              <a:rPr lang="pt-BR" sz="1900" dirty="0">
                <a:solidFill>
                  <a:schemeClr val="tx1"/>
                </a:solidFill>
                <a:latin typeface="Times New Roman" panose="02020603050405020304" pitchFamily="18" charset="0"/>
                <a:cs typeface="Times New Roman" panose="02020603050405020304" pitchFamily="18" charset="0"/>
              </a:rPr>
              <a:t>Recebe e consolida as apurações enviadas pelas escriturações; Recebe outros créditos importados ou inseridos manualmente, (Exclusões, Suspensões, Parcelamentos, Compensações e Pagamentos).</a:t>
            </a:r>
          </a:p>
          <a:p>
            <a:pPr marL="342900" indent="-342900">
              <a:buFont typeface="Wingdings" panose="05000000000000000000" pitchFamily="2" charset="2"/>
              <a:buChar char="Ø"/>
            </a:pPr>
            <a:r>
              <a:rPr lang="pt-BR" sz="1900" dirty="0">
                <a:solidFill>
                  <a:schemeClr val="tx1"/>
                </a:solidFill>
                <a:latin typeface="Times New Roman" panose="02020603050405020304" pitchFamily="18" charset="0"/>
                <a:cs typeface="Times New Roman" panose="02020603050405020304" pitchFamily="18" charset="0"/>
              </a:rPr>
              <a:t>Efetua a Vinculação dos Créditos aos Débitos;  Apura o saldo a pagar; Permite consultas e geração de relatórios;</a:t>
            </a:r>
          </a:p>
          <a:p>
            <a:pPr marL="342900" indent="-342900">
              <a:buFont typeface="Wingdings" panose="05000000000000000000" pitchFamily="2" charset="2"/>
              <a:buChar char="Ø"/>
            </a:pPr>
            <a:r>
              <a:rPr lang="pt-BR" sz="1900" dirty="0">
                <a:solidFill>
                  <a:schemeClr val="tx1"/>
                </a:solidFill>
                <a:latin typeface="Times New Roman" panose="02020603050405020304" pitchFamily="18" charset="0"/>
                <a:cs typeface="Times New Roman" panose="02020603050405020304" pitchFamily="18" charset="0"/>
              </a:rPr>
              <a:t>Prazo: até o dia 15 do mês seguinte); Gera DARF, inclusive em atraso (Vencimento: até dia 20 do mês seguinte); -Permite a retificação da DCTFWeb.</a:t>
            </a:r>
            <a:endParaRPr lang="pt-BR" sz="1900" b="1" dirty="0">
              <a:solidFill>
                <a:schemeClr val="tx1"/>
              </a:solidFill>
              <a:latin typeface="Times New Roman" panose="02020603050405020304" pitchFamily="18" charset="0"/>
              <a:cs typeface="Times New Roman" panose="02020603050405020304" pitchFamily="18" charset="0"/>
            </a:endParaRPr>
          </a:p>
        </p:txBody>
      </p:sp>
      <p:sp>
        <p:nvSpPr>
          <p:cNvPr id="7" name="Right Brace 6">
            <a:extLst>
              <a:ext uri="{FF2B5EF4-FFF2-40B4-BE49-F238E27FC236}">
                <a16:creationId xmlns:a16="http://schemas.microsoft.com/office/drawing/2014/main" id="{D3C65C1F-C3E5-4402-942D-12065DD7E0D9}"/>
              </a:ext>
            </a:extLst>
          </p:cNvPr>
          <p:cNvSpPr/>
          <p:nvPr/>
        </p:nvSpPr>
        <p:spPr>
          <a:xfrm rot="5400000">
            <a:off x="5734976" y="414188"/>
            <a:ext cx="551933" cy="8484783"/>
          </a:xfrm>
          <a:prstGeom prst="rightBrace">
            <a:avLst>
              <a:gd name="adj1" fmla="val 8333"/>
              <a:gd name="adj2" fmla="val 49183"/>
            </a:avLst>
          </a:prstGeom>
          <a:ln>
            <a:solidFill>
              <a:srgbClr val="00206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2081158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70C4-BEFA-4762-B734-33EEB4FB89B4}"/>
              </a:ext>
            </a:extLst>
          </p:cNvPr>
          <p:cNvSpPr>
            <a:spLocks noGrp="1"/>
          </p:cNvSpPr>
          <p:nvPr>
            <p:ph type="title"/>
          </p:nvPr>
        </p:nvSpPr>
        <p:spPr>
          <a:xfrm>
            <a:off x="159488" y="1207206"/>
            <a:ext cx="3828719" cy="4346652"/>
          </a:xfr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0000"/>
          </a:bodyPr>
          <a:lstStyle/>
          <a:p>
            <a:pPr algn="ctr"/>
            <a:r>
              <a:rPr lang="pt-BR" sz="3600" b="1">
                <a:solidFill>
                  <a:srgbClr val="FFFFFF"/>
                </a:solidFill>
                <a:latin typeface="Times New Roman" panose="02020603050405020304" pitchFamily="18" charset="0"/>
                <a:cs typeface="Times New Roman" panose="02020603050405020304" pitchFamily="18" charset="0"/>
              </a:rPr>
              <a:t>DCTFWEB</a:t>
            </a:r>
            <a:br>
              <a:rPr lang="pt-BR" sz="3600" b="1">
                <a:solidFill>
                  <a:srgbClr val="FFFFFF"/>
                </a:solidFill>
                <a:latin typeface="Times New Roman" panose="02020603050405020304" pitchFamily="18" charset="0"/>
                <a:cs typeface="Times New Roman" panose="02020603050405020304" pitchFamily="18" charset="0"/>
              </a:rPr>
            </a:br>
            <a:r>
              <a:rPr lang="pt-BR" sz="3600" b="1">
                <a:solidFill>
                  <a:srgbClr val="FFFFFF"/>
                </a:solidFill>
                <a:latin typeface="Times New Roman" panose="02020603050405020304" pitchFamily="18" charset="0"/>
                <a:cs typeface="Times New Roman" panose="02020603050405020304" pitchFamily="18" charset="0"/>
              </a:rPr>
              <a:t>(envio)</a:t>
            </a:r>
            <a:br>
              <a:rPr lang="pt-BR" sz="3600" b="1">
                <a:solidFill>
                  <a:srgbClr val="FFFFFF"/>
                </a:solidFill>
                <a:latin typeface="Times New Roman" panose="02020603050405020304" pitchFamily="18" charset="0"/>
                <a:cs typeface="Times New Roman" panose="02020603050405020304" pitchFamily="18" charset="0"/>
              </a:rPr>
            </a:br>
            <a:br>
              <a:rPr lang="pt-BR" sz="3600" b="1">
                <a:solidFill>
                  <a:srgbClr val="FFFFFF"/>
                </a:solidFill>
                <a:latin typeface="Times New Roman" panose="02020603050405020304" pitchFamily="18" charset="0"/>
                <a:cs typeface="Times New Roman" panose="02020603050405020304" pitchFamily="18" charset="0"/>
              </a:rPr>
            </a:br>
            <a:r>
              <a:rPr lang="pt-BR" sz="3600" b="1">
                <a:solidFill>
                  <a:srgbClr val="FFFFFF"/>
                </a:solidFill>
                <a:latin typeface="Times New Roman" panose="02020603050405020304" pitchFamily="18" charset="0"/>
                <a:cs typeface="Times New Roman" panose="02020603050405020304" pitchFamily="18" charset="0"/>
              </a:rPr>
              <a:t>DARF</a:t>
            </a:r>
            <a:br>
              <a:rPr lang="pt-BR" sz="3600" b="1">
                <a:solidFill>
                  <a:srgbClr val="FFFFFF"/>
                </a:solidFill>
                <a:latin typeface="Times New Roman" panose="02020603050405020304" pitchFamily="18" charset="0"/>
                <a:cs typeface="Times New Roman" panose="02020603050405020304" pitchFamily="18" charset="0"/>
              </a:rPr>
            </a:br>
            <a:r>
              <a:rPr lang="pt-BR" sz="3600" b="1">
                <a:solidFill>
                  <a:srgbClr val="FFFFFF"/>
                </a:solidFill>
                <a:latin typeface="Times New Roman" panose="02020603050405020304" pitchFamily="18" charset="0"/>
                <a:cs typeface="Times New Roman" panose="02020603050405020304" pitchFamily="18" charset="0"/>
              </a:rPr>
              <a:t>(pagamento)</a:t>
            </a:r>
            <a:br>
              <a:rPr lang="pt-BR" sz="3600" b="1">
                <a:solidFill>
                  <a:srgbClr val="FFFFFF"/>
                </a:solidFill>
                <a:latin typeface="Times New Roman" panose="02020603050405020304" pitchFamily="18" charset="0"/>
                <a:cs typeface="Times New Roman" panose="02020603050405020304" pitchFamily="18" charset="0"/>
              </a:rPr>
            </a:br>
            <a:br>
              <a:rPr lang="pt-BR" sz="3600" b="1">
                <a:solidFill>
                  <a:srgbClr val="FFFFFF"/>
                </a:solidFill>
                <a:latin typeface="Times New Roman" panose="02020603050405020304" pitchFamily="18" charset="0"/>
                <a:cs typeface="Times New Roman" panose="02020603050405020304" pitchFamily="18" charset="0"/>
              </a:rPr>
            </a:br>
            <a:br>
              <a:rPr lang="pt-BR" sz="3600" b="1">
                <a:solidFill>
                  <a:srgbClr val="FFFFFF"/>
                </a:solidFill>
                <a:latin typeface="Times New Roman" panose="02020603050405020304" pitchFamily="18" charset="0"/>
                <a:cs typeface="Times New Roman" panose="02020603050405020304" pitchFamily="18" charset="0"/>
              </a:rPr>
            </a:br>
            <a:r>
              <a:rPr lang="pt-BR" sz="3600" b="1">
                <a:solidFill>
                  <a:srgbClr val="FFFFFF"/>
                </a:solidFill>
                <a:latin typeface="Times New Roman" panose="02020603050405020304" pitchFamily="18" charset="0"/>
                <a:cs typeface="Times New Roman" panose="02020603050405020304" pitchFamily="18" charset="0"/>
              </a:rPr>
              <a:t>PRAZOS </a:t>
            </a:r>
            <a:br>
              <a:rPr lang="pt-BR" sz="3600">
                <a:solidFill>
                  <a:srgbClr val="FFFFFF"/>
                </a:solidFill>
                <a:latin typeface="Times New Roman" panose="02020603050405020304" pitchFamily="18" charset="0"/>
                <a:cs typeface="Times New Roman" panose="02020603050405020304" pitchFamily="18" charset="0"/>
              </a:rPr>
            </a:br>
            <a:endParaRPr lang="pt-BR" sz="3600" dirty="0">
              <a:solidFill>
                <a:srgbClr val="FFFFFF"/>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14B410D-0530-4896-B852-3EAB9C3F46C3}"/>
              </a:ext>
            </a:extLst>
          </p:cNvPr>
          <p:cNvSpPr>
            <a:spLocks noGrp="1"/>
          </p:cNvSpPr>
          <p:nvPr>
            <p:ph type="ftr" sz="quarter" idx="11"/>
          </p:nvPr>
        </p:nvSpPr>
        <p:spPr>
          <a:xfrm>
            <a:off x="159488" y="6271145"/>
            <a:ext cx="4114800" cy="365125"/>
          </a:xfrm>
        </p:spPr>
        <p:txBody>
          <a:bodyPr>
            <a:normAutofit/>
          </a:bodyPr>
          <a:lstStyle/>
          <a:p>
            <a:pPr>
              <a:spcAft>
                <a:spcPts val="600"/>
              </a:spcAft>
            </a:pPr>
            <a:r>
              <a:rPr lang="it-IT" sz="1100" b="1">
                <a:solidFill>
                  <a:srgbClr val="002060"/>
                </a:solidFill>
              </a:rPr>
              <a:t>eraldo consorte -  econsort@gmail.com</a:t>
            </a:r>
            <a:endParaRPr lang="pt-BR" sz="1100" b="1" dirty="0">
              <a:solidFill>
                <a:srgbClr val="002060"/>
              </a:solidFill>
            </a:endParaRPr>
          </a:p>
        </p:txBody>
      </p:sp>
      <p:sp>
        <p:nvSpPr>
          <p:cNvPr id="5" name="Slide Number Placeholder 4">
            <a:extLst>
              <a:ext uri="{FF2B5EF4-FFF2-40B4-BE49-F238E27FC236}">
                <a16:creationId xmlns:a16="http://schemas.microsoft.com/office/drawing/2014/main" id="{DFE2F577-FBCF-4A86-8C9E-C019B53422C1}"/>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128</a:t>
            </a:fld>
            <a:endParaRPr lang="pt-BR" sz="1100">
              <a:solidFill>
                <a:schemeClr val="tx1">
                  <a:lumMod val="50000"/>
                  <a:lumOff val="50000"/>
                </a:schemeClr>
              </a:solidFill>
            </a:endParaRPr>
          </a:p>
        </p:txBody>
      </p:sp>
      <p:graphicFrame>
        <p:nvGraphicFramePr>
          <p:cNvPr id="11" name="Content Placeholder 8">
            <a:extLst>
              <a:ext uri="{FF2B5EF4-FFF2-40B4-BE49-F238E27FC236}">
                <a16:creationId xmlns:a16="http://schemas.microsoft.com/office/drawing/2014/main" id="{C073F5C4-7B74-73A6-7DA4-BBE29153C131}"/>
              </a:ext>
            </a:extLst>
          </p:cNvPr>
          <p:cNvGraphicFramePr>
            <a:graphicFrameLocks noGrp="1"/>
          </p:cNvGraphicFramePr>
          <p:nvPr>
            <p:ph idx="1"/>
            <p:extLst>
              <p:ext uri="{D42A27DB-BD31-4B8C-83A1-F6EECF244321}">
                <p14:modId xmlns:p14="http://schemas.microsoft.com/office/powerpoint/2010/main" val="3433541898"/>
              </p:ext>
            </p:extLst>
          </p:nvPr>
        </p:nvGraphicFramePr>
        <p:xfrm>
          <a:off x="4274288" y="124793"/>
          <a:ext cx="7708605" cy="651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4612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B131E-0ACD-4ABD-8CED-881E55A7FD80}"/>
              </a:ext>
            </a:extLst>
          </p:cNvPr>
          <p:cNvSpPr>
            <a:spLocks noGrp="1"/>
          </p:cNvSpPr>
          <p:nvPr>
            <p:ph type="title"/>
          </p:nvPr>
        </p:nvSpPr>
        <p:spPr>
          <a:xfrm>
            <a:off x="841248" y="548640"/>
            <a:ext cx="3600860" cy="5431536"/>
          </a:xfrm>
        </p:spPr>
        <p:txBody>
          <a:bodyPr>
            <a:normAutofit/>
          </a:bodyPr>
          <a:lstStyle/>
          <a:p>
            <a:pPr algn="ctr"/>
            <a:r>
              <a:rPr lang="pt-BR" sz="5400" dirty="0">
                <a:latin typeface="Times New Roman" panose="02020603050405020304" pitchFamily="18" charset="0"/>
                <a:cs typeface="Times New Roman" panose="02020603050405020304" pitchFamily="18" charset="0"/>
              </a:rPr>
              <a:t>DCTFWEB Período </a:t>
            </a:r>
            <a:br>
              <a:rPr lang="pt-BR" sz="5400" dirty="0">
                <a:latin typeface="Times New Roman" panose="02020603050405020304" pitchFamily="18" charset="0"/>
                <a:cs typeface="Times New Roman" panose="02020603050405020304" pitchFamily="18" charset="0"/>
              </a:rPr>
            </a:br>
            <a:r>
              <a:rPr lang="pt-BR" sz="5400" dirty="0">
                <a:latin typeface="Times New Roman" panose="02020603050405020304" pitchFamily="18" charset="0"/>
                <a:cs typeface="Times New Roman" panose="02020603050405020304" pitchFamily="18" charset="0"/>
              </a:rPr>
              <a:t>de</a:t>
            </a:r>
            <a:br>
              <a:rPr lang="pt-BR" sz="5400" dirty="0">
                <a:latin typeface="Times New Roman" panose="02020603050405020304" pitchFamily="18" charset="0"/>
                <a:cs typeface="Times New Roman" panose="02020603050405020304" pitchFamily="18" charset="0"/>
              </a:rPr>
            </a:br>
            <a:r>
              <a:rPr lang="pt-BR" sz="5400" dirty="0">
                <a:latin typeface="Times New Roman" panose="02020603050405020304" pitchFamily="18" charset="0"/>
                <a:cs typeface="Times New Roman" panose="02020603050405020304" pitchFamily="18" charset="0"/>
              </a:rPr>
              <a:t>Carência</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63655F-D665-4EFA-8B09-0C6A1081F5FB}"/>
              </a:ext>
            </a:extLst>
          </p:cNvPr>
          <p:cNvSpPr>
            <a:spLocks noGrp="1"/>
          </p:cNvSpPr>
          <p:nvPr>
            <p:ph idx="1"/>
          </p:nvPr>
        </p:nvSpPr>
        <p:spPr>
          <a:xfrm>
            <a:off x="5126418" y="552091"/>
            <a:ext cx="6601294" cy="5667734"/>
          </a:xfrm>
        </p:spPr>
        <p:txBody>
          <a:bodyPr anchor="ctr">
            <a:noAutofit/>
          </a:bodyPr>
          <a:lstStyle/>
          <a:p>
            <a:r>
              <a:rPr lang="pt-BR" b="1" dirty="0">
                <a:latin typeface="Times New Roman" panose="02020603050405020304" pitchFamily="18" charset="0"/>
                <a:cs typeface="Times New Roman" panose="02020603050405020304" pitchFamily="18" charset="0"/>
              </a:rPr>
              <a:t>Competênica Agosto : GFIP e GPS</a:t>
            </a:r>
          </a:p>
          <a:p>
            <a:r>
              <a:rPr lang="pt-BR" b="1" dirty="0">
                <a:latin typeface="Times New Roman" panose="02020603050405020304" pitchFamily="18" charset="0"/>
                <a:cs typeface="Times New Roman" panose="02020603050405020304" pitchFamily="18" charset="0"/>
              </a:rPr>
              <a:t>Competência Setembro : GFIP e GPS </a:t>
            </a:r>
          </a:p>
          <a:p>
            <a:r>
              <a:rPr lang="pt-BR" b="1" dirty="0">
                <a:solidFill>
                  <a:srgbClr val="FF0000"/>
                </a:solidFill>
                <a:latin typeface="Times New Roman" panose="02020603050405020304" pitchFamily="18" charset="0"/>
                <a:cs typeface="Times New Roman" panose="02020603050405020304" pitchFamily="18" charset="0"/>
              </a:rPr>
              <a:t>Competência Outubro : DCTFWEB e DARF </a:t>
            </a:r>
          </a:p>
          <a:p>
            <a:r>
              <a:rPr lang="pt-BR" dirty="0">
                <a:latin typeface="Times New Roman" panose="02020603050405020304" pitchFamily="18" charset="0"/>
                <a:cs typeface="Times New Roman" panose="02020603050405020304" pitchFamily="18" charset="0"/>
              </a:rPr>
              <a:t>Fim da GFIP e GPS – recolhimento INSS</a:t>
            </a:r>
          </a:p>
          <a:p>
            <a:r>
              <a:rPr lang="pt-BR" dirty="0">
                <a:latin typeface="Times New Roman" panose="02020603050405020304" pitchFamily="18" charset="0"/>
                <a:cs typeface="Times New Roman" panose="02020603050405020304" pitchFamily="18" charset="0"/>
              </a:rPr>
              <a:t>GFIP – somente para recolhimento do FGTS</a:t>
            </a:r>
          </a:p>
          <a:p>
            <a:pPr marL="0" indent="0">
              <a:buNone/>
            </a:pPr>
            <a:r>
              <a:rPr lang="pt-BR" dirty="0">
                <a:latin typeface="Times New Roman" panose="02020603050405020304" pitchFamily="18" charset="0"/>
                <a:cs typeface="Times New Roman" panose="02020603050405020304" pitchFamily="18" charset="0"/>
              </a:rPr>
              <a:t>As competências de agosto e setembro serão somente informativas para DCTFWeb , neste período, servirá como teste para os órgão públicos validem suas informações , so que se refere a rubricas e demais informações. </a:t>
            </a:r>
          </a:p>
        </p:txBody>
      </p:sp>
      <p:sp>
        <p:nvSpPr>
          <p:cNvPr id="4" name="Footer Placeholder 3">
            <a:extLst>
              <a:ext uri="{FF2B5EF4-FFF2-40B4-BE49-F238E27FC236}">
                <a16:creationId xmlns:a16="http://schemas.microsoft.com/office/drawing/2014/main" id="{762FAE5D-6CC1-4A57-81B3-F854C15D4743}"/>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16D3C97C-DCDB-43F1-86FB-A3823F71A3F1}"/>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129</a:t>
            </a:fld>
            <a:endParaRPr lang="pt-BR"/>
          </a:p>
        </p:txBody>
      </p:sp>
    </p:spTree>
    <p:extLst>
      <p:ext uri="{BB962C8B-B14F-4D97-AF65-F5344CB8AC3E}">
        <p14:creationId xmlns:p14="http://schemas.microsoft.com/office/powerpoint/2010/main" val="106467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EEB05-2A84-4F92-84BB-20D48627CBA6}"/>
              </a:ext>
            </a:extLst>
          </p:cNvPr>
          <p:cNvSpPr>
            <a:spLocks noGrp="1"/>
          </p:cNvSpPr>
          <p:nvPr>
            <p:ph type="title"/>
          </p:nvPr>
        </p:nvSpPr>
        <p:spPr>
          <a:xfrm>
            <a:off x="638881" y="639193"/>
            <a:ext cx="3879955" cy="3573516"/>
          </a:xfrm>
        </p:spPr>
        <p:txBody>
          <a:bodyPr vert="horz" lIns="91440" tIns="45720" rIns="91440" bIns="45720" rtlCol="0" anchor="b">
            <a:normAutofit/>
          </a:bodyPr>
          <a:lstStyle/>
          <a:p>
            <a:pPr algn="ctr"/>
            <a:br>
              <a:rPr lang="en-US" sz="4800" kern="1200" dirty="0">
                <a:solidFill>
                  <a:schemeClr val="accent5">
                    <a:lumMod val="50000"/>
                  </a:schemeClr>
                </a:solidFill>
                <a:latin typeface="Times New Roman" panose="02020603050405020304" pitchFamily="18" charset="0"/>
                <a:cs typeface="Times New Roman" panose="02020603050405020304" pitchFamily="18" charset="0"/>
              </a:rPr>
            </a:br>
            <a:r>
              <a:rPr lang="en-US" sz="4800" kern="1200" dirty="0">
                <a:solidFill>
                  <a:schemeClr val="accent5">
                    <a:lumMod val="50000"/>
                  </a:schemeClr>
                </a:solidFill>
                <a:latin typeface="Times New Roman" panose="02020603050405020304" pitchFamily="18" charset="0"/>
                <a:cs typeface="Times New Roman" panose="02020603050405020304" pitchFamily="18" charset="0"/>
              </a:rPr>
              <a:t>Folha </a:t>
            </a:r>
            <a:br>
              <a:rPr lang="en-US" sz="4800" kern="1200" dirty="0">
                <a:solidFill>
                  <a:schemeClr val="accent5">
                    <a:lumMod val="50000"/>
                  </a:schemeClr>
                </a:solidFill>
                <a:latin typeface="Times New Roman" panose="02020603050405020304" pitchFamily="18" charset="0"/>
                <a:cs typeface="Times New Roman" panose="02020603050405020304" pitchFamily="18" charset="0"/>
              </a:rPr>
            </a:br>
            <a:r>
              <a:rPr lang="en-US" sz="4800" kern="1200" dirty="0">
                <a:solidFill>
                  <a:schemeClr val="accent5">
                    <a:lumMod val="50000"/>
                  </a:schemeClr>
                </a:solidFill>
                <a:latin typeface="Times New Roman" panose="02020603050405020304" pitchFamily="18" charset="0"/>
                <a:cs typeface="Times New Roman" panose="02020603050405020304" pitchFamily="18" charset="0"/>
              </a:rPr>
              <a:t>de </a:t>
            </a:r>
            <a:br>
              <a:rPr lang="en-US" sz="4800" kern="1200" dirty="0">
                <a:solidFill>
                  <a:schemeClr val="accent5">
                    <a:lumMod val="50000"/>
                  </a:schemeClr>
                </a:solidFill>
                <a:latin typeface="Times New Roman" panose="02020603050405020304" pitchFamily="18" charset="0"/>
                <a:cs typeface="Times New Roman" panose="02020603050405020304" pitchFamily="18" charset="0"/>
              </a:rPr>
            </a:br>
            <a:r>
              <a:rPr lang="en-US" sz="4800" kern="1200" dirty="0" err="1">
                <a:solidFill>
                  <a:schemeClr val="accent5">
                    <a:lumMod val="50000"/>
                  </a:schemeClr>
                </a:solidFill>
                <a:latin typeface="Times New Roman" panose="02020603050405020304" pitchFamily="18" charset="0"/>
                <a:cs typeface="Times New Roman" panose="02020603050405020304" pitchFamily="18" charset="0"/>
              </a:rPr>
              <a:t>Pagamento</a:t>
            </a:r>
            <a:br>
              <a:rPr lang="en-US" sz="4800" kern="1200" dirty="0">
                <a:solidFill>
                  <a:schemeClr val="accent5">
                    <a:lumMod val="50000"/>
                  </a:schemeClr>
                </a:solidFill>
                <a:latin typeface="Times New Roman" panose="02020603050405020304" pitchFamily="18" charset="0"/>
                <a:cs typeface="Times New Roman" panose="02020603050405020304" pitchFamily="18" charset="0"/>
              </a:rPr>
            </a:br>
            <a:r>
              <a:rPr lang="en-US" sz="4800" kern="1200" dirty="0">
                <a:solidFill>
                  <a:schemeClr val="accent5">
                    <a:lumMod val="50000"/>
                  </a:schemeClr>
                </a:solidFill>
                <a:latin typeface="Times New Roman" panose="02020603050405020304" pitchFamily="18" charset="0"/>
                <a:cs typeface="Times New Roman" panose="02020603050405020304" pitchFamily="18" charset="0"/>
              </a:rPr>
              <a:t>S 1200 </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A9BE125-E60F-4924-8F72-41DDA49D8E2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D013E0CC-6256-4890-AB82-9707DFE609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F25A8D9-0F96-4EA7-B12F-FB0D539BE725}" type="slidenum">
              <a:rPr lang="en-US" smtClean="0"/>
              <a:pPr>
                <a:spcAft>
                  <a:spcPts val="600"/>
                </a:spcAft>
              </a:pPr>
              <a:t>13</a:t>
            </a:fld>
            <a:endParaRPr lang="en-US"/>
          </a:p>
        </p:txBody>
      </p:sp>
      <p:graphicFrame>
        <p:nvGraphicFramePr>
          <p:cNvPr id="7" name="Content Placeholder 2">
            <a:extLst>
              <a:ext uri="{FF2B5EF4-FFF2-40B4-BE49-F238E27FC236}">
                <a16:creationId xmlns:a16="http://schemas.microsoft.com/office/drawing/2014/main" id="{CE784914-F721-FF28-2207-60376FDD27D9}"/>
              </a:ext>
            </a:extLst>
          </p:cNvPr>
          <p:cNvGraphicFramePr>
            <a:graphicFrameLocks noGrp="1"/>
          </p:cNvGraphicFramePr>
          <p:nvPr>
            <p:ph idx="1"/>
            <p:extLst>
              <p:ext uri="{D42A27DB-BD31-4B8C-83A1-F6EECF244321}">
                <p14:modId xmlns:p14="http://schemas.microsoft.com/office/powerpoint/2010/main" val="294472235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3422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70C4-BEFA-4762-B734-33EEB4FB89B4}"/>
              </a:ext>
            </a:extLst>
          </p:cNvPr>
          <p:cNvSpPr>
            <a:spLocks noGrp="1"/>
          </p:cNvSpPr>
          <p:nvPr>
            <p:ph type="title"/>
          </p:nvPr>
        </p:nvSpPr>
        <p:spPr>
          <a:xfrm>
            <a:off x="281110" y="971962"/>
            <a:ext cx="3828719" cy="4346652"/>
          </a:xfrm>
          <a:solidFill>
            <a:schemeClr val="accent1">
              <a:lumMod val="50000"/>
            </a:schemeClr>
          </a:solidFill>
        </p:spPr>
        <p:txBody>
          <a:bodyPr anchor="b">
            <a:normAutofit/>
          </a:bodyPr>
          <a:lstStyle/>
          <a:p>
            <a:pPr algn="ctr"/>
            <a:r>
              <a:rPr lang="pt-BR" sz="2800" b="1" dirty="0">
                <a:solidFill>
                  <a:schemeClr val="bg1"/>
                </a:solidFill>
                <a:latin typeface="Times New Roman" panose="02020603050405020304" pitchFamily="18" charset="0"/>
                <a:cs typeface="Times New Roman" panose="02020603050405020304" pitchFamily="18" charset="0"/>
              </a:rPr>
              <a:t>DCTFWEB</a:t>
            </a:r>
            <a:br>
              <a:rPr lang="pt-BR" sz="2800" b="1" dirty="0">
                <a:solidFill>
                  <a:schemeClr val="bg1"/>
                </a:solidFill>
                <a:latin typeface="Times New Roman" panose="02020603050405020304" pitchFamily="18" charset="0"/>
                <a:cs typeface="Times New Roman" panose="02020603050405020304" pitchFamily="18" charset="0"/>
              </a:rPr>
            </a:br>
            <a:br>
              <a:rPr lang="pt-BR" sz="2800" b="1" dirty="0">
                <a:solidFill>
                  <a:schemeClr val="bg1"/>
                </a:solidFill>
                <a:latin typeface="Times New Roman" panose="02020603050405020304" pitchFamily="18" charset="0"/>
                <a:cs typeface="Times New Roman" panose="02020603050405020304" pitchFamily="18" charset="0"/>
              </a:rPr>
            </a:br>
            <a:r>
              <a:rPr lang="pt-BR" sz="2800" dirty="0">
                <a:solidFill>
                  <a:schemeClr val="bg1"/>
                </a:solidFill>
                <a:latin typeface="Times New Roman" panose="02020603050405020304" pitchFamily="18" charset="0"/>
                <a:cs typeface="Times New Roman" panose="02020603050405020304" pitchFamily="18" charset="0"/>
              </a:rPr>
              <a:t>Multa por Atraso na Entrega da Declaração </a:t>
            </a:r>
            <a:br>
              <a:rPr lang="pt-BR" sz="2800" dirty="0">
                <a:solidFill>
                  <a:schemeClr val="bg1"/>
                </a:solidFill>
                <a:latin typeface="Times New Roman" panose="02020603050405020304" pitchFamily="18" charset="0"/>
                <a:cs typeface="Times New Roman" panose="02020603050405020304" pitchFamily="18" charset="0"/>
              </a:rPr>
            </a:br>
            <a:br>
              <a:rPr lang="pt-BR" sz="2800" dirty="0">
                <a:solidFill>
                  <a:schemeClr val="bg1"/>
                </a:solidFill>
                <a:latin typeface="Times New Roman" panose="02020603050405020304" pitchFamily="18" charset="0"/>
                <a:cs typeface="Times New Roman" panose="02020603050405020304" pitchFamily="18" charset="0"/>
              </a:rPr>
            </a:br>
            <a:r>
              <a:rPr lang="pt-BR" sz="2800" b="1" dirty="0">
                <a:solidFill>
                  <a:schemeClr val="bg1"/>
                </a:solidFill>
                <a:latin typeface="Times New Roman" panose="02020603050405020304" pitchFamily="18" charset="0"/>
                <a:cs typeface="Times New Roman" panose="02020603050405020304" pitchFamily="18" charset="0"/>
              </a:rPr>
              <a:t>(MAED)</a:t>
            </a:r>
            <a:br>
              <a:rPr lang="pt-BR" sz="2800" b="1" dirty="0">
                <a:solidFill>
                  <a:schemeClr val="bg1"/>
                </a:solidFill>
                <a:latin typeface="Times New Roman" panose="02020603050405020304" pitchFamily="18" charset="0"/>
                <a:cs typeface="Times New Roman" panose="02020603050405020304" pitchFamily="18" charset="0"/>
              </a:rPr>
            </a:br>
            <a:br>
              <a:rPr lang="pt-BR" sz="2800" b="1" dirty="0">
                <a:solidFill>
                  <a:schemeClr val="bg1"/>
                </a:solidFill>
                <a:latin typeface="Times New Roman" panose="02020603050405020304" pitchFamily="18" charset="0"/>
                <a:cs typeface="Times New Roman" panose="02020603050405020304" pitchFamily="18" charset="0"/>
              </a:rPr>
            </a:br>
            <a:br>
              <a:rPr lang="pt-BR" sz="1800" dirty="0">
                <a:solidFill>
                  <a:srgbClr val="FFFFFF"/>
                </a:solidFill>
              </a:rPr>
            </a:br>
            <a:endParaRPr lang="pt-BR" sz="1800" dirty="0">
              <a:solidFill>
                <a:srgbClr val="FFFFFF"/>
              </a:solidFill>
            </a:endParaRPr>
          </a:p>
        </p:txBody>
      </p:sp>
      <p:sp>
        <p:nvSpPr>
          <p:cNvPr id="4" name="Footer Placeholder 3">
            <a:extLst>
              <a:ext uri="{FF2B5EF4-FFF2-40B4-BE49-F238E27FC236}">
                <a16:creationId xmlns:a16="http://schemas.microsoft.com/office/drawing/2014/main" id="{614B410D-0530-4896-B852-3EAB9C3F46C3}"/>
              </a:ext>
            </a:extLst>
          </p:cNvPr>
          <p:cNvSpPr>
            <a:spLocks noGrp="1"/>
          </p:cNvSpPr>
          <p:nvPr>
            <p:ph type="ftr" sz="quarter" idx="11"/>
          </p:nvPr>
        </p:nvSpPr>
        <p:spPr>
          <a:xfrm rot="5400000">
            <a:off x="-1776290" y="1999629"/>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DFE2F577-FBCF-4A86-8C9E-C019B53422C1}"/>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130</a:t>
            </a:fld>
            <a:endParaRPr lang="pt-BR" sz="1100">
              <a:solidFill>
                <a:schemeClr val="tx1">
                  <a:lumMod val="50000"/>
                  <a:lumOff val="50000"/>
                </a:schemeClr>
              </a:solidFill>
            </a:endParaRPr>
          </a:p>
        </p:txBody>
      </p:sp>
      <p:sp>
        <p:nvSpPr>
          <p:cNvPr id="9" name="Content Placeholder 8">
            <a:extLst>
              <a:ext uri="{FF2B5EF4-FFF2-40B4-BE49-F238E27FC236}">
                <a16:creationId xmlns:a16="http://schemas.microsoft.com/office/drawing/2014/main" id="{19682B0E-E332-443A-AF09-A325C8E35B8F}"/>
              </a:ext>
            </a:extLst>
          </p:cNvPr>
          <p:cNvSpPr>
            <a:spLocks noGrp="1"/>
          </p:cNvSpPr>
          <p:nvPr>
            <p:ph idx="1"/>
          </p:nvPr>
        </p:nvSpPr>
        <p:spPr>
          <a:xfrm>
            <a:off x="4167020" y="124791"/>
            <a:ext cx="7860092" cy="6040995"/>
          </a:xfrm>
        </p:spPr>
        <p:txBody>
          <a:bodyPr>
            <a:noAutofit/>
          </a:bodyPr>
          <a:lstStyle/>
          <a:p>
            <a:pPr algn="just"/>
            <a:endParaRPr lang="pt-BR" sz="1800" b="0" i="0" dirty="0">
              <a:solidFill>
                <a:srgbClr val="333333"/>
              </a:solidFill>
              <a:effectLst/>
              <a:latin typeface="Roboto" panose="02000000000000000000" pitchFamily="2" charset="0"/>
            </a:endParaRPr>
          </a:p>
          <a:p>
            <a:pPr algn="just"/>
            <a:r>
              <a:rPr lang="pt-BR" sz="2600" b="0" i="0" dirty="0">
                <a:solidFill>
                  <a:srgbClr val="333333"/>
                </a:solidFill>
                <a:effectLst/>
                <a:latin typeface="Times New Roman" panose="02020603050405020304" pitchFamily="18" charset="0"/>
                <a:cs typeface="Times New Roman" panose="02020603050405020304" pitchFamily="18" charset="0"/>
              </a:rPr>
              <a:t>as DCTFWeb originais que forem enviadas fora do prazo terão a notificação da multa (Multa por Atraso no Envio da Declaração – MAED) e DARF para pagamento gerados </a:t>
            </a:r>
            <a:r>
              <a:rPr lang="pt-BR" sz="2600" b="1" i="0" dirty="0">
                <a:solidFill>
                  <a:srgbClr val="333333"/>
                </a:solidFill>
                <a:effectLst/>
                <a:latin typeface="Times New Roman" panose="02020603050405020304" pitchFamily="18" charset="0"/>
                <a:cs typeface="Times New Roman" panose="02020603050405020304" pitchFamily="18" charset="0"/>
              </a:rPr>
              <a:t>automaticamente</a:t>
            </a:r>
            <a:r>
              <a:rPr lang="pt-BR" sz="2600" b="0" i="0" dirty="0">
                <a:solidFill>
                  <a:srgbClr val="333333"/>
                </a:solidFill>
                <a:effectLst/>
                <a:latin typeface="Times New Roman" panose="02020603050405020304" pitchFamily="18" charset="0"/>
                <a:cs typeface="Times New Roman" panose="02020603050405020304" pitchFamily="18" charset="0"/>
              </a:rPr>
              <a:t> pelo sistema.</a:t>
            </a:r>
          </a:p>
          <a:p>
            <a:pPr algn="just"/>
            <a:r>
              <a:rPr lang="pt-BR" sz="2600" b="0" i="0" dirty="0">
                <a:solidFill>
                  <a:srgbClr val="333333"/>
                </a:solidFill>
                <a:effectLst/>
                <a:latin typeface="Times New Roman" panose="02020603050405020304" pitchFamily="18" charset="0"/>
                <a:cs typeface="Times New Roman" panose="02020603050405020304" pitchFamily="18" charset="0"/>
              </a:rPr>
              <a:t>A Instrução Normativa RFB Nº 2005/2021, que dispõe sobre a apresentação da Declaração de Débitos e Créditos Tributários Federais (DCTF) e da Declaração de Débitos e Créditos Tributários Federais e Previdenciários e de Outras Entidades e Fundos (DCTFWeb), prevê o </a:t>
            </a:r>
            <a:r>
              <a:rPr lang="pt-BR" sz="2600" b="1" i="0" dirty="0">
                <a:solidFill>
                  <a:srgbClr val="333333"/>
                </a:solidFill>
                <a:effectLst/>
                <a:latin typeface="Times New Roman" panose="02020603050405020304" pitchFamily="18" charset="0"/>
                <a:cs typeface="Times New Roman" panose="02020603050405020304" pitchFamily="18" charset="0"/>
              </a:rPr>
              <a:t>pagamento de multa nos casos de entregas fora do prazo, </a:t>
            </a:r>
            <a:r>
              <a:rPr lang="pt-BR" sz="2600" b="0" i="0" dirty="0">
                <a:solidFill>
                  <a:srgbClr val="333333"/>
                </a:solidFill>
                <a:effectLst/>
                <a:latin typeface="Times New Roman" panose="02020603050405020304" pitchFamily="18" charset="0"/>
                <a:cs typeface="Times New Roman" panose="02020603050405020304" pitchFamily="18" charset="0"/>
              </a:rPr>
              <a:t>que passará a ser cobrada de maneira automática.</a:t>
            </a:r>
          </a:p>
          <a:p>
            <a:pPr algn="just"/>
            <a:r>
              <a:rPr lang="pt-BR" sz="2600" b="0" i="0" dirty="0">
                <a:solidFill>
                  <a:srgbClr val="333333"/>
                </a:solidFill>
                <a:effectLst/>
                <a:latin typeface="Times New Roman" panose="02020603050405020304" pitchFamily="18" charset="0"/>
                <a:cs typeface="Times New Roman" panose="02020603050405020304" pitchFamily="18" charset="0"/>
              </a:rPr>
              <a:t>A multa mínima a ser aplicada é de R$ 200,00 (duzentos reais), </a:t>
            </a:r>
            <a:r>
              <a:rPr lang="pt-BR" sz="2600" b="0" i="1" dirty="0">
                <a:solidFill>
                  <a:srgbClr val="333333"/>
                </a:solidFill>
                <a:effectLst/>
                <a:latin typeface="Times New Roman" panose="02020603050405020304" pitchFamily="18" charset="0"/>
                <a:cs typeface="Times New Roman" panose="02020603050405020304" pitchFamily="18" charset="0"/>
              </a:rPr>
              <a:t>em omissões de declaração sem ocorrência de fatos geradores</a:t>
            </a:r>
            <a:r>
              <a:rPr lang="pt-BR" sz="2600" b="0" i="0" dirty="0">
                <a:solidFill>
                  <a:srgbClr val="333333"/>
                </a:solidFill>
                <a:effectLst/>
                <a:latin typeface="Times New Roman" panose="02020603050405020304" pitchFamily="18" charset="0"/>
                <a:cs typeface="Times New Roman" panose="02020603050405020304" pitchFamily="18" charset="0"/>
              </a:rPr>
              <a:t> e de R$ 500,00 (quinhentos reais), nos demais casos.</a:t>
            </a:r>
          </a:p>
        </p:txBody>
      </p:sp>
    </p:spTree>
    <p:extLst>
      <p:ext uri="{BB962C8B-B14F-4D97-AF65-F5344CB8AC3E}">
        <p14:creationId xmlns:p14="http://schemas.microsoft.com/office/powerpoint/2010/main" val="18778526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E0F23FD-3D3E-4233-83BB-AFE21C60FE49}"/>
              </a:ext>
            </a:extLst>
          </p:cNvPr>
          <p:cNvSpPr>
            <a:spLocks noGrp="1"/>
          </p:cNvSpPr>
          <p:nvPr>
            <p:ph type="title"/>
          </p:nvPr>
        </p:nvSpPr>
        <p:spPr>
          <a:xfrm>
            <a:off x="466722" y="586855"/>
            <a:ext cx="3201366" cy="3387497"/>
          </a:xfrm>
        </p:spPr>
        <p:txBody>
          <a:bodyPr anchor="b">
            <a:normAutofit/>
          </a:bodyPr>
          <a:lstStyle/>
          <a:p>
            <a:pPr algn="ctr"/>
            <a:r>
              <a:rPr lang="pt-BR" sz="4000" b="1" dirty="0">
                <a:solidFill>
                  <a:srgbClr val="FFFFFF"/>
                </a:solidFill>
                <a:latin typeface="Times New Roman" panose="02020603050405020304" pitchFamily="18" charset="0"/>
                <a:cs typeface="Times New Roman" panose="02020603050405020304" pitchFamily="18" charset="0"/>
              </a:rPr>
              <a:t>Diversos</a:t>
            </a:r>
            <a:br>
              <a:rPr lang="pt-BR" sz="4000" b="1" dirty="0">
                <a:solidFill>
                  <a:srgbClr val="FFFFFF"/>
                </a:solidFill>
                <a:latin typeface="Times New Roman" panose="02020603050405020304" pitchFamily="18" charset="0"/>
                <a:cs typeface="Times New Roman" panose="02020603050405020304" pitchFamily="18" charset="0"/>
              </a:rPr>
            </a:br>
            <a:br>
              <a:rPr lang="pt-BR" sz="4000" b="1" dirty="0">
                <a:solidFill>
                  <a:srgbClr val="FFFFFF"/>
                </a:solidFill>
                <a:latin typeface="Times New Roman" panose="02020603050405020304" pitchFamily="18" charset="0"/>
                <a:cs typeface="Times New Roman" panose="02020603050405020304" pitchFamily="18" charset="0"/>
              </a:rPr>
            </a:br>
            <a:endParaRPr lang="pt-BR" sz="4000" b="1" dirty="0">
              <a:solidFill>
                <a:srgbClr val="FFFFFF"/>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3FAB2F4-EC8F-40BC-B730-B3B91F5A13C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11" name="Content Placeholder 6">
            <a:extLst>
              <a:ext uri="{FF2B5EF4-FFF2-40B4-BE49-F238E27FC236}">
                <a16:creationId xmlns:a16="http://schemas.microsoft.com/office/drawing/2014/main" id="{57AB3143-D069-442B-AF4D-CD87B908A27A}"/>
              </a:ext>
            </a:extLst>
          </p:cNvPr>
          <p:cNvSpPr>
            <a:spLocks noGrp="1"/>
          </p:cNvSpPr>
          <p:nvPr>
            <p:ph idx="1"/>
          </p:nvPr>
        </p:nvSpPr>
        <p:spPr>
          <a:xfrm>
            <a:off x="4274288" y="265814"/>
            <a:ext cx="7570381" cy="6273209"/>
          </a:xfrm>
        </p:spPr>
        <p:txBody>
          <a:bodyPr anchor="ctr">
            <a:normAutofit/>
          </a:bodyPr>
          <a:lstStyle/>
          <a:p>
            <a:pPr marL="0" indent="0">
              <a:buNone/>
            </a:pPr>
            <a:r>
              <a:rPr lang="pt-BR" sz="2600" b="1" dirty="0">
                <a:latin typeface="Times New Roman" panose="02020603050405020304" pitchFamily="18" charset="0"/>
                <a:cs typeface="Times New Roman" panose="02020603050405020304" pitchFamily="18" charset="0"/>
              </a:rPr>
              <a:t>Reclamatória Trabalhista :</a:t>
            </a:r>
          </a:p>
          <a:p>
            <a:r>
              <a:rPr lang="pt-BR" sz="2600" dirty="0">
                <a:latin typeface="Times New Roman" panose="02020603050405020304" pitchFamily="18" charset="0"/>
                <a:cs typeface="Times New Roman" panose="02020603050405020304" pitchFamily="18" charset="0"/>
              </a:rPr>
              <a:t>S-2500 - Processo Trabalhista.</a:t>
            </a:r>
          </a:p>
          <a:p>
            <a:r>
              <a:rPr lang="pt-BR" sz="2600" dirty="0">
                <a:latin typeface="Times New Roman" panose="02020603050405020304" pitchFamily="18" charset="0"/>
                <a:cs typeface="Times New Roman" panose="02020603050405020304" pitchFamily="18" charset="0"/>
              </a:rPr>
              <a:t>S-2501 -  Tributos Decorrentes de Processo Trabalhista</a:t>
            </a:r>
          </a:p>
          <a:p>
            <a:r>
              <a:rPr lang="pt-BR" sz="2600" dirty="0">
                <a:latin typeface="Times New Roman" panose="02020603050405020304" pitchFamily="18" charset="0"/>
                <a:cs typeface="Times New Roman" panose="02020603050405020304" pitchFamily="18" charset="0"/>
              </a:rPr>
              <a:t>S-3500 - Exclusão de Eventos – Processo Trabalhista.</a:t>
            </a:r>
          </a:p>
          <a:p>
            <a:r>
              <a:rPr lang="pt-BR" sz="2600" dirty="0">
                <a:latin typeface="Times New Roman" panose="02020603050405020304" pitchFamily="18" charset="0"/>
                <a:cs typeface="Times New Roman" panose="02020603050405020304" pitchFamily="18" charset="0"/>
              </a:rPr>
              <a:t>S-5501 - Consolidadas de Tributos Decorrentes de Processo Trabalhista</a:t>
            </a:r>
          </a:p>
          <a:p>
            <a:r>
              <a:rPr lang="pt-BR" sz="2600" dirty="0">
                <a:latin typeface="Times New Roman" panose="02020603050405020304" pitchFamily="18" charset="0"/>
                <a:cs typeface="Times New Roman" panose="02020603050405020304" pitchFamily="18" charset="0"/>
              </a:rPr>
              <a:t>Janeiro de 2023</a:t>
            </a:r>
          </a:p>
          <a:p>
            <a:pPr marL="0" indent="0">
              <a:buNone/>
            </a:pPr>
            <a:r>
              <a:rPr lang="pt-BR" sz="2600" b="1" dirty="0">
                <a:latin typeface="Times New Roman" panose="02020603050405020304" pitchFamily="18" charset="0"/>
                <a:cs typeface="Times New Roman" panose="02020603050405020304" pitchFamily="18" charset="0"/>
              </a:rPr>
              <a:t>Imposto de Renda – DIRF :</a:t>
            </a:r>
          </a:p>
          <a:p>
            <a:r>
              <a:rPr lang="pt-BR" sz="2600" dirty="0">
                <a:latin typeface="Times New Roman" panose="02020603050405020304" pitchFamily="18" charset="0"/>
                <a:cs typeface="Times New Roman" panose="02020603050405020304" pitchFamily="18" charset="0"/>
              </a:rPr>
              <a:t>Maio de 2023 -  IR – DCTFWEB </a:t>
            </a:r>
          </a:p>
          <a:p>
            <a:r>
              <a:rPr lang="pt-BR" sz="2600" dirty="0">
                <a:latin typeface="Times New Roman" panose="02020603050405020304" pitchFamily="18" charset="0"/>
                <a:cs typeface="Times New Roman" panose="02020603050405020304" pitchFamily="18" charset="0"/>
              </a:rPr>
              <a:t>FIM da DIRF – 2024</a:t>
            </a:r>
          </a:p>
          <a:p>
            <a:pPr marL="0" indent="0">
              <a:buNone/>
            </a:pPr>
            <a:r>
              <a:rPr lang="pt-BR" sz="2600" b="1" dirty="0">
                <a:latin typeface="Times New Roman" panose="02020603050405020304" pitchFamily="18" charset="0"/>
                <a:cs typeface="Times New Roman" panose="02020603050405020304" pitchFamily="18" charset="0"/>
              </a:rPr>
              <a:t>FGTS </a:t>
            </a:r>
          </a:p>
          <a:p>
            <a:r>
              <a:rPr lang="pt-BR" sz="2600" dirty="0">
                <a:latin typeface="Times New Roman" panose="02020603050405020304" pitchFamily="18" charset="0"/>
                <a:cs typeface="Times New Roman" panose="02020603050405020304" pitchFamily="18" charset="0"/>
              </a:rPr>
              <a:t>Vigência – Maio de 2023 – fim da GFIP</a:t>
            </a:r>
          </a:p>
          <a:p>
            <a:endParaRPr lang="pt-BR" sz="2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703A005-AA13-4440-8D76-8CFD82739F0D}"/>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131</a:t>
            </a:fld>
            <a:endParaRPr lang="pt-BR" sz="1100">
              <a:solidFill>
                <a:schemeClr val="tx1">
                  <a:lumMod val="50000"/>
                  <a:lumOff val="50000"/>
                </a:schemeClr>
              </a:solidFill>
            </a:endParaRPr>
          </a:p>
        </p:txBody>
      </p:sp>
    </p:spTree>
    <p:extLst>
      <p:ext uri="{BB962C8B-B14F-4D97-AF65-F5344CB8AC3E}">
        <p14:creationId xmlns:p14="http://schemas.microsoft.com/office/powerpoint/2010/main" val="24780169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634276" y="803705"/>
            <a:ext cx="4208656" cy="3034857"/>
          </a:xfrm>
          <a:solidFill>
            <a:schemeClr val="accent5">
              <a:lumMod val="50000"/>
            </a:schemeClr>
          </a:solidFill>
        </p:spPr>
        <p:txBody>
          <a:bodyPr anchor="b">
            <a:normAutofit/>
          </a:bodyPr>
          <a:lstStyle/>
          <a:p>
            <a:r>
              <a:rPr lang="en-US" sz="4800" dirty="0" err="1">
                <a:solidFill>
                  <a:srgbClr val="FFFFFF"/>
                </a:solidFill>
                <a:latin typeface="Times New Roman" panose="02020603050405020304" pitchFamily="18" charset="0"/>
                <a:cs typeface="Times New Roman" panose="02020603050405020304" pitchFamily="18" charset="0"/>
              </a:rPr>
              <a:t>Obrigado</a:t>
            </a:r>
            <a:br>
              <a:rPr lang="en-US" sz="4800" dirty="0">
                <a:solidFill>
                  <a:srgbClr val="FFFFFF"/>
                </a:solidFill>
                <a:latin typeface="Times New Roman" panose="02020603050405020304" pitchFamily="18" charset="0"/>
                <a:cs typeface="Times New Roman" panose="02020603050405020304" pitchFamily="18" charset="0"/>
              </a:rPr>
            </a:br>
            <a:endParaRPr lang="en-US" sz="4800" dirty="0">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638921" y="4013165"/>
            <a:ext cx="4204012" cy="2205732"/>
          </a:xfrm>
          <a:solidFill>
            <a:schemeClr val="accent5">
              <a:lumMod val="50000"/>
            </a:schemeClr>
          </a:solidFill>
        </p:spPr>
        <p:txBody>
          <a:bodyPr anchor="t">
            <a:normAutofit/>
          </a:bodyPr>
          <a:lstStyle/>
          <a:p>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Eraldo Consorte</a:t>
            </a:r>
          </a:p>
          <a:p>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99568.9961   </a:t>
            </a:r>
          </a:p>
          <a:p>
            <a:r>
              <a:rPr lang="en-US" dirty="0">
                <a:solidFill>
                  <a:schemeClr val="bg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econsort@gmail.com</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www.consortecursos.com</a:t>
            </a:r>
            <a:endParaRPr lang="en-US" dirty="0">
              <a:solidFill>
                <a:schemeClr val="bg1"/>
              </a:solidFill>
              <a:latin typeface="Times New Roman" panose="02020603050405020304" pitchFamily="18" charset="0"/>
              <a:cs typeface="Times New Roman" panose="02020603050405020304" pitchFamily="18" charset="0"/>
            </a:endParaRPr>
          </a:p>
          <a:p>
            <a:pPr algn="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9" name="Graphic 18" descr="Like">
            <a:extLst>
              <a:ext uri="{FF2B5EF4-FFF2-40B4-BE49-F238E27FC236}">
                <a16:creationId xmlns:a16="http://schemas.microsoft.com/office/drawing/2014/main" id="{368D6875-FB7B-7B9E-585B-7D78542C7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60430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D3A13-C48D-46A1-9F6D-9579D1BEF1F8}"/>
              </a:ext>
            </a:extLst>
          </p:cNvPr>
          <p:cNvSpPr>
            <a:spLocks noGrp="1"/>
          </p:cNvSpPr>
          <p:nvPr>
            <p:ph type="title"/>
          </p:nvPr>
        </p:nvSpPr>
        <p:spPr>
          <a:xfrm>
            <a:off x="838200" y="365126"/>
            <a:ext cx="10515600" cy="500062"/>
          </a:xfrm>
        </p:spPr>
        <p:txBody>
          <a:bodyPr>
            <a:normAutofit fontScale="90000"/>
          </a:bodyPr>
          <a:lstStyle/>
          <a:p>
            <a:endParaRPr lang="pt-BR" dirty="0"/>
          </a:p>
        </p:txBody>
      </p:sp>
      <p:graphicFrame>
        <p:nvGraphicFramePr>
          <p:cNvPr id="8" name="Table 8">
            <a:extLst>
              <a:ext uri="{FF2B5EF4-FFF2-40B4-BE49-F238E27FC236}">
                <a16:creationId xmlns:a16="http://schemas.microsoft.com/office/drawing/2014/main" id="{3655C5D9-7A89-4875-8D4E-63AD54962A34}"/>
              </a:ext>
            </a:extLst>
          </p:cNvPr>
          <p:cNvGraphicFramePr>
            <a:graphicFrameLocks noGrp="1"/>
          </p:cNvGraphicFramePr>
          <p:nvPr>
            <p:ph sz="half" idx="2"/>
            <p:extLst>
              <p:ext uri="{D42A27DB-BD31-4B8C-83A1-F6EECF244321}">
                <p14:modId xmlns:p14="http://schemas.microsoft.com/office/powerpoint/2010/main" val="4179196592"/>
              </p:ext>
            </p:extLst>
          </p:nvPr>
        </p:nvGraphicFramePr>
        <p:xfrm>
          <a:off x="804875" y="5240020"/>
          <a:ext cx="5186752" cy="1116330"/>
        </p:xfrm>
        <a:graphic>
          <a:graphicData uri="http://schemas.openxmlformats.org/drawingml/2006/table">
            <a:tbl>
              <a:tblPr firstRow="1" bandRow="1">
                <a:tableStyleId>{5C22544A-7EE6-4342-B048-85BDC9FD1C3A}</a:tableStyleId>
              </a:tblPr>
              <a:tblGrid>
                <a:gridCol w="2593376">
                  <a:extLst>
                    <a:ext uri="{9D8B030D-6E8A-4147-A177-3AD203B41FA5}">
                      <a16:colId xmlns:a16="http://schemas.microsoft.com/office/drawing/2014/main" val="703229519"/>
                    </a:ext>
                  </a:extLst>
                </a:gridCol>
                <a:gridCol w="2593376">
                  <a:extLst>
                    <a:ext uri="{9D8B030D-6E8A-4147-A177-3AD203B41FA5}">
                      <a16:colId xmlns:a16="http://schemas.microsoft.com/office/drawing/2014/main" val="1224108841"/>
                    </a:ext>
                  </a:extLst>
                </a:gridCol>
              </a:tblGrid>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Info Complem</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fontAlgn="b"/>
                      <a:r>
                        <a:rPr lang="pt-BR" sz="2400" b="0" i="0" u="none" strike="noStrike" dirty="0">
                          <a:solidFill>
                            <a:schemeClr val="tx1"/>
                          </a:solidFill>
                          <a:effectLst/>
                          <a:latin typeface="Times New Roman" panose="02020603050405020304" pitchFamily="18" charset="0"/>
                          <a:cs typeface="Times New Roman" panose="02020603050405020304" pitchFamily="18" charset="0"/>
                        </a:rPr>
                        <a:t>Autônomo</a:t>
                      </a:r>
                    </a:p>
                  </a:txBody>
                  <a:tcPr marL="6350" marR="6350" marT="6350" marB="0" anchor="b">
                    <a:solidFill>
                      <a:schemeClr val="accent1">
                        <a:lumMod val="40000"/>
                        <a:lumOff val="60000"/>
                      </a:schemeClr>
                    </a:solidFill>
                  </a:tcPr>
                </a:tc>
                <a:extLst>
                  <a:ext uri="{0D108BD9-81ED-4DB2-BD59-A6C34878D82A}">
                    <a16:rowId xmlns:a16="http://schemas.microsoft.com/office/drawing/2014/main" val="1024942784"/>
                  </a:ext>
                </a:extLst>
              </a:tr>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Nm Trab</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fontAlgn="b"/>
                      <a:r>
                        <a:rPr lang="pt-BR" sz="2400" b="0" i="0" u="none" strike="noStrike" dirty="0">
                          <a:solidFill>
                            <a:schemeClr val="tx1"/>
                          </a:solidFill>
                          <a:effectLst/>
                          <a:latin typeface="Times New Roman" panose="02020603050405020304" pitchFamily="18" charset="0"/>
                          <a:cs typeface="Times New Roman" panose="02020603050405020304" pitchFamily="18" charset="0"/>
                        </a:rPr>
                        <a:t>Eraldo consorte</a:t>
                      </a:r>
                    </a:p>
                  </a:txBody>
                  <a:tcPr marL="6350" marR="6350" marT="6350" marB="0" anchor="b">
                    <a:solidFill>
                      <a:schemeClr val="accent1">
                        <a:lumMod val="40000"/>
                        <a:lumOff val="60000"/>
                      </a:schemeClr>
                    </a:solidFill>
                  </a:tcPr>
                </a:tc>
                <a:extLst>
                  <a:ext uri="{0D108BD9-81ED-4DB2-BD59-A6C34878D82A}">
                    <a16:rowId xmlns:a16="http://schemas.microsoft.com/office/drawing/2014/main" val="1447084478"/>
                  </a:ext>
                </a:extLst>
              </a:tr>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Dt Nascto</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1">
                        <a:lumMod val="40000"/>
                        <a:lumOff val="60000"/>
                      </a:schemeClr>
                    </a:solidFill>
                  </a:tcPr>
                </a:tc>
                <a:tc>
                  <a:txBody>
                    <a:bodyPr/>
                    <a:lstStyle/>
                    <a:p>
                      <a:pPr algn="ctr" fontAlgn="b"/>
                      <a:r>
                        <a:rPr lang="pt-BR" sz="2400" b="0" i="0" u="none" strike="noStrike" dirty="0">
                          <a:solidFill>
                            <a:schemeClr val="tx1"/>
                          </a:solidFill>
                          <a:effectLst/>
                          <a:latin typeface="Times New Roman" panose="02020603050405020304" pitchFamily="18" charset="0"/>
                          <a:cs typeface="Times New Roman" panose="02020603050405020304" pitchFamily="18" charset="0"/>
                        </a:rPr>
                        <a:t>12/07/1967</a:t>
                      </a:r>
                    </a:p>
                  </a:txBody>
                  <a:tcPr marL="6350" marR="6350" marT="6350" marB="0" anchor="b">
                    <a:solidFill>
                      <a:schemeClr val="accent1">
                        <a:lumMod val="40000"/>
                        <a:lumOff val="60000"/>
                      </a:schemeClr>
                    </a:solidFill>
                  </a:tcPr>
                </a:tc>
                <a:extLst>
                  <a:ext uri="{0D108BD9-81ED-4DB2-BD59-A6C34878D82A}">
                    <a16:rowId xmlns:a16="http://schemas.microsoft.com/office/drawing/2014/main" val="1418368709"/>
                  </a:ext>
                </a:extLst>
              </a:tr>
            </a:tbl>
          </a:graphicData>
        </a:graphic>
      </p:graphicFrame>
      <p:sp>
        <p:nvSpPr>
          <p:cNvPr id="2" name="Footer Placeholder 1">
            <a:extLst>
              <a:ext uri="{FF2B5EF4-FFF2-40B4-BE49-F238E27FC236}">
                <a16:creationId xmlns:a16="http://schemas.microsoft.com/office/drawing/2014/main" id="{95099EAA-3FA5-49B4-8CE4-5BC4D624D6DC}"/>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10CF477A-C314-4BE9-B7C9-04C612EB8EE6}"/>
              </a:ext>
            </a:extLst>
          </p:cNvPr>
          <p:cNvSpPr>
            <a:spLocks noGrp="1"/>
          </p:cNvSpPr>
          <p:nvPr>
            <p:ph type="sldNum" sz="quarter" idx="12"/>
          </p:nvPr>
        </p:nvSpPr>
        <p:spPr/>
        <p:txBody>
          <a:bodyPr/>
          <a:lstStyle/>
          <a:p>
            <a:fld id="{DF25A8D9-0F96-4EA7-B12F-FB0D539BE725}" type="slidenum">
              <a:rPr lang="pt-BR" smtClean="0"/>
              <a:t>14</a:t>
            </a:fld>
            <a:endParaRPr lang="pt-BR"/>
          </a:p>
        </p:txBody>
      </p:sp>
      <p:graphicFrame>
        <p:nvGraphicFramePr>
          <p:cNvPr id="9" name="Table 8">
            <a:extLst>
              <a:ext uri="{FF2B5EF4-FFF2-40B4-BE49-F238E27FC236}">
                <a16:creationId xmlns:a16="http://schemas.microsoft.com/office/drawing/2014/main" id="{0170ACF0-6482-47B5-A147-30FD1FF31F13}"/>
              </a:ext>
            </a:extLst>
          </p:cNvPr>
          <p:cNvGraphicFramePr>
            <a:graphicFrameLocks/>
          </p:cNvGraphicFramePr>
          <p:nvPr>
            <p:extLst>
              <p:ext uri="{D42A27DB-BD31-4B8C-83A1-F6EECF244321}">
                <p14:modId xmlns:p14="http://schemas.microsoft.com/office/powerpoint/2010/main" val="2551616644"/>
              </p:ext>
            </p:extLst>
          </p:nvPr>
        </p:nvGraphicFramePr>
        <p:xfrm>
          <a:off x="804876" y="2934003"/>
          <a:ext cx="5186752" cy="2030730"/>
        </p:xfrm>
        <a:graphic>
          <a:graphicData uri="http://schemas.openxmlformats.org/drawingml/2006/table">
            <a:tbl>
              <a:tblPr firstRow="1" bandRow="1">
                <a:tableStyleId>{5C22544A-7EE6-4342-B048-85BDC9FD1C3A}</a:tableStyleId>
              </a:tblPr>
              <a:tblGrid>
                <a:gridCol w="2579199">
                  <a:extLst>
                    <a:ext uri="{9D8B030D-6E8A-4147-A177-3AD203B41FA5}">
                      <a16:colId xmlns:a16="http://schemas.microsoft.com/office/drawing/2014/main" val="703229519"/>
                    </a:ext>
                  </a:extLst>
                </a:gridCol>
                <a:gridCol w="2607553">
                  <a:extLst>
                    <a:ext uri="{9D8B030D-6E8A-4147-A177-3AD203B41FA5}">
                      <a16:colId xmlns:a16="http://schemas.microsoft.com/office/drawing/2014/main" val="1224108841"/>
                    </a:ext>
                  </a:extLst>
                </a:gridCol>
              </a:tblGrid>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Ind Mult Vínculos</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6">
                        <a:lumMod val="40000"/>
                        <a:lumOff val="60000"/>
                      </a:schemeClr>
                    </a:solidFill>
                  </a:tcPr>
                </a:tc>
                <a:tc>
                  <a:txBody>
                    <a:bodyPr/>
                    <a:lstStyle/>
                    <a:p>
                      <a:endParaRPr lang="pt-BR" sz="2400" b="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720700092"/>
                  </a:ext>
                </a:extLst>
              </a:tr>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Remun Outr Empr</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6">
                        <a:lumMod val="40000"/>
                        <a:lumOff val="60000"/>
                      </a:schemeClr>
                    </a:solidFill>
                  </a:tcPr>
                </a:tc>
                <a:tc>
                  <a:txBody>
                    <a:bodyPr/>
                    <a:lstStyle/>
                    <a:p>
                      <a:r>
                        <a:rPr lang="pt-BR" sz="2400" b="0" dirty="0">
                          <a:solidFill>
                            <a:schemeClr val="tx1"/>
                          </a:solidFill>
                          <a:latin typeface="Times New Roman" panose="02020603050405020304" pitchFamily="18" charset="0"/>
                          <a:cs typeface="Times New Roman" panose="02020603050405020304" pitchFamily="18" charset="0"/>
                        </a:rPr>
                        <a:t>regras cod 1, 2 , 3</a:t>
                      </a:r>
                      <a:endParaRPr lang="pt-BR"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326573704"/>
                  </a:ext>
                </a:extLst>
              </a:tr>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Nr Insc</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6">
                        <a:lumMod val="40000"/>
                        <a:lumOff val="60000"/>
                      </a:schemeClr>
                    </a:solidFill>
                  </a:tcPr>
                </a:tc>
                <a:tc>
                  <a:txBody>
                    <a:bodyPr/>
                    <a:lstStyle/>
                    <a:p>
                      <a:endParaRPr lang="pt-BR"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2955759824"/>
                  </a:ext>
                </a:extLst>
              </a:tr>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Cod Categ</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6">
                        <a:lumMod val="40000"/>
                        <a:lumOff val="60000"/>
                      </a:schemeClr>
                    </a:solidFill>
                  </a:tcPr>
                </a:tc>
                <a:tc>
                  <a:txBody>
                    <a:bodyPr/>
                    <a:lstStyle/>
                    <a:p>
                      <a:endParaRPr lang="pt-BR"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495151185"/>
                  </a:ext>
                </a:extLst>
              </a:tr>
              <a:tr h="370840">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Vlr Remun OE</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6">
                        <a:lumMod val="40000"/>
                        <a:lumOff val="60000"/>
                      </a:schemeClr>
                    </a:solidFill>
                  </a:tcPr>
                </a:tc>
                <a:tc>
                  <a:txBody>
                    <a:bodyPr/>
                    <a:lstStyle/>
                    <a:p>
                      <a:endParaRPr lang="pt-BR"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341080896"/>
                  </a:ext>
                </a:extLst>
              </a:tr>
            </a:tbl>
          </a:graphicData>
        </a:graphic>
      </p:graphicFrame>
      <p:graphicFrame>
        <p:nvGraphicFramePr>
          <p:cNvPr id="10" name="Table 9">
            <a:extLst>
              <a:ext uri="{FF2B5EF4-FFF2-40B4-BE49-F238E27FC236}">
                <a16:creationId xmlns:a16="http://schemas.microsoft.com/office/drawing/2014/main" id="{61A976BE-2BA3-43C5-A5AF-3F3CEEEAEE35}"/>
              </a:ext>
            </a:extLst>
          </p:cNvPr>
          <p:cNvGraphicFramePr>
            <a:graphicFrameLocks noGrp="1"/>
          </p:cNvGraphicFramePr>
          <p:nvPr>
            <p:extLst>
              <p:ext uri="{D42A27DB-BD31-4B8C-83A1-F6EECF244321}">
                <p14:modId xmlns:p14="http://schemas.microsoft.com/office/powerpoint/2010/main" val="2215246448"/>
              </p:ext>
            </p:extLst>
          </p:nvPr>
        </p:nvGraphicFramePr>
        <p:xfrm>
          <a:off x="6684806" y="1798956"/>
          <a:ext cx="5148581" cy="3889750"/>
        </p:xfrm>
        <a:graphic>
          <a:graphicData uri="http://schemas.openxmlformats.org/drawingml/2006/table">
            <a:tbl>
              <a:tblPr>
                <a:tableStyleId>{5C22544A-7EE6-4342-B048-85BDC9FD1C3A}</a:tableStyleId>
              </a:tblPr>
              <a:tblGrid>
                <a:gridCol w="2965547">
                  <a:extLst>
                    <a:ext uri="{9D8B030D-6E8A-4147-A177-3AD203B41FA5}">
                      <a16:colId xmlns:a16="http://schemas.microsoft.com/office/drawing/2014/main" val="4285267263"/>
                    </a:ext>
                  </a:extLst>
                </a:gridCol>
                <a:gridCol w="2183034">
                  <a:extLst>
                    <a:ext uri="{9D8B030D-6E8A-4147-A177-3AD203B41FA5}">
                      <a16:colId xmlns:a16="http://schemas.microsoft.com/office/drawing/2014/main" val="1746250375"/>
                    </a:ext>
                  </a:extLst>
                </a:gridCol>
              </a:tblGrid>
              <a:tr h="388975">
                <a:tc>
                  <a:txBody>
                    <a:bodyPr/>
                    <a:lstStyle/>
                    <a:p>
                      <a:pPr algn="ctr" fontAlgn="ctr"/>
                      <a:r>
                        <a:rPr lang="pt-BR" sz="2400" b="1" u="sng"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Remun</a:t>
                      </a:r>
                      <a:r>
                        <a:rPr lang="pt-BR" sz="2400" b="1" u="sng" strike="noStrike" dirty="0">
                          <a:solidFill>
                            <a:schemeClr val="tx1"/>
                          </a:solidFill>
                          <a:effectLst/>
                          <a:latin typeface="Times New Roman" panose="02020603050405020304" pitchFamily="18" charset="0"/>
                          <a:cs typeface="Times New Roman" panose="02020603050405020304" pitchFamily="18" charset="0"/>
                        </a:rPr>
                        <a:t>eração</a:t>
                      </a:r>
                      <a:endParaRPr lang="pt-BR" sz="2400" b="1" i="0" u="sng"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endParaRPr lang="pt-BR" sz="2400" b="0" i="0" u="none" strike="noStrike">
                        <a:solidFill>
                          <a:schemeClr val="tx1"/>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85000"/>
                      </a:schemeClr>
                    </a:solidFill>
                  </a:tcPr>
                </a:tc>
                <a:extLst>
                  <a:ext uri="{0D108BD9-81ED-4DB2-BD59-A6C34878D82A}">
                    <a16:rowId xmlns:a16="http://schemas.microsoft.com/office/drawing/2014/main" val="4010345890"/>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Cod Rubr</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r>
                        <a:rPr lang="pt-BR" sz="2400" b="0" i="0" u="none" strike="noStrike" dirty="0">
                          <a:solidFill>
                            <a:schemeClr val="tx1"/>
                          </a:solidFill>
                          <a:effectLst/>
                          <a:latin typeface="Times New Roman" panose="02020603050405020304" pitchFamily="18" charset="0"/>
                          <a:cs typeface="Times New Roman" panose="02020603050405020304" pitchFamily="18" charset="0"/>
                        </a:rPr>
                        <a:t>RPM100</a:t>
                      </a:r>
                    </a:p>
                  </a:txBody>
                  <a:tcPr marL="6350" marR="6350" marT="6350" marB="0" anchor="b">
                    <a:solidFill>
                      <a:schemeClr val="bg1">
                        <a:lumMod val="85000"/>
                      </a:schemeClr>
                    </a:solidFill>
                  </a:tcPr>
                </a:tc>
                <a:extLst>
                  <a:ext uri="{0D108BD9-81ED-4DB2-BD59-A6C34878D82A}">
                    <a16:rowId xmlns:a16="http://schemas.microsoft.com/office/drawing/2014/main" val="2706465140"/>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Ide Tab Rubr</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endParaRPr lang="pt-BR" sz="2400" b="0" i="0" u="none" strike="noStrike">
                        <a:solidFill>
                          <a:schemeClr val="tx1"/>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85000"/>
                      </a:schemeClr>
                    </a:solidFill>
                  </a:tcPr>
                </a:tc>
                <a:extLst>
                  <a:ext uri="{0D108BD9-81ED-4DB2-BD59-A6C34878D82A}">
                    <a16:rowId xmlns:a16="http://schemas.microsoft.com/office/drawing/2014/main" val="653859261"/>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Qtd Rubr</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r>
                        <a:rPr lang="pt-BR" sz="2400" b="0" i="0" u="none" strike="noStrike" dirty="0">
                          <a:solidFill>
                            <a:schemeClr val="tx1"/>
                          </a:solidFill>
                          <a:effectLst/>
                          <a:latin typeface="Times New Roman" panose="02020603050405020304" pitchFamily="18" charset="0"/>
                          <a:cs typeface="Times New Roman" panose="02020603050405020304" pitchFamily="18" charset="0"/>
                        </a:rPr>
                        <a:t>30</a:t>
                      </a:r>
                    </a:p>
                  </a:txBody>
                  <a:tcPr marL="6350" marR="6350" marT="6350" marB="0" anchor="b">
                    <a:solidFill>
                      <a:schemeClr val="bg1">
                        <a:lumMod val="85000"/>
                      </a:schemeClr>
                    </a:solidFill>
                  </a:tcPr>
                </a:tc>
                <a:extLst>
                  <a:ext uri="{0D108BD9-81ED-4DB2-BD59-A6C34878D82A}">
                    <a16:rowId xmlns:a16="http://schemas.microsoft.com/office/drawing/2014/main" val="1821419589"/>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Fator Rubr</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85000"/>
                      </a:schemeClr>
                    </a:solidFill>
                  </a:tcPr>
                </a:tc>
                <a:extLst>
                  <a:ext uri="{0D108BD9-81ED-4DB2-BD59-A6C34878D82A}">
                    <a16:rowId xmlns:a16="http://schemas.microsoft.com/office/drawing/2014/main" val="2367362339"/>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Valor Rubr</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r>
                        <a:rPr lang="pt-BR" sz="2400" b="0" i="0" u="none" strike="noStrike" dirty="0">
                          <a:solidFill>
                            <a:schemeClr val="tx1"/>
                          </a:solidFill>
                          <a:effectLst/>
                          <a:latin typeface="Times New Roman" panose="02020603050405020304" pitchFamily="18" charset="0"/>
                          <a:cs typeface="Times New Roman" panose="02020603050405020304" pitchFamily="18" charset="0"/>
                        </a:rPr>
                        <a:t>R$ </a:t>
                      </a:r>
                    </a:p>
                  </a:txBody>
                  <a:tcPr marL="6350" marR="6350" marT="6350" marB="0" anchor="b">
                    <a:solidFill>
                      <a:schemeClr val="bg1">
                        <a:lumMod val="85000"/>
                      </a:schemeClr>
                    </a:solidFill>
                  </a:tcPr>
                </a:tc>
                <a:extLst>
                  <a:ext uri="{0D108BD9-81ED-4DB2-BD59-A6C34878D82A}">
                    <a16:rowId xmlns:a16="http://schemas.microsoft.com/office/drawing/2014/main" val="2034704373"/>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Ind Apur IR</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endParaRPr lang="pt-BR" sz="2400" b="0" i="0" u="none" strike="noStrike">
                        <a:solidFill>
                          <a:schemeClr val="tx1"/>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85000"/>
                      </a:schemeClr>
                    </a:solidFill>
                  </a:tcPr>
                </a:tc>
                <a:extLst>
                  <a:ext uri="{0D108BD9-81ED-4DB2-BD59-A6C34878D82A}">
                    <a16:rowId xmlns:a16="http://schemas.microsoft.com/office/drawing/2014/main" val="2180605144"/>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 </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85000"/>
                      </a:schemeClr>
                    </a:solidFill>
                  </a:tcPr>
                </a:tc>
                <a:extLst>
                  <a:ext uri="{0D108BD9-81ED-4DB2-BD59-A6C34878D82A}">
                    <a16:rowId xmlns:a16="http://schemas.microsoft.com/office/drawing/2014/main" val="2942027391"/>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Info Ag Nocivo</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85000"/>
                      </a:schemeClr>
                    </a:solidFill>
                  </a:tcPr>
                </a:tc>
                <a:extLst>
                  <a:ext uri="{0D108BD9-81ED-4DB2-BD59-A6C34878D82A}">
                    <a16:rowId xmlns:a16="http://schemas.microsoft.com/office/drawing/2014/main" val="863444272"/>
                  </a:ext>
                </a:extLst>
              </a:tr>
              <a:tr h="388975">
                <a:tc>
                  <a:txBody>
                    <a:bodyPr/>
                    <a:lstStyle/>
                    <a:p>
                      <a:pPr algn="ctr" fontAlgn="ctr"/>
                      <a:r>
                        <a:rPr lang="pt-BR" sz="2400" u="none" strike="noStrike" dirty="0">
                          <a:solidFill>
                            <a:schemeClr val="tx1"/>
                          </a:solidFill>
                          <a:effectLst/>
                          <a:latin typeface="Times New Roman" panose="02020603050405020304" pitchFamily="18" charset="0"/>
                          <a:cs typeface="Times New Roman" panose="02020603050405020304" pitchFamily="18" charset="0"/>
                        </a:rPr>
                        <a:t>Grau Exp</a:t>
                      </a:r>
                      <a:endParaRPr lang="pt-BR"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tc>
                  <a:txBody>
                    <a:bodyPr/>
                    <a:lstStyle/>
                    <a:p>
                      <a:pPr algn="ctr" fontAlgn="b"/>
                      <a:r>
                        <a:rPr lang="pt-BR" sz="2400" b="0" i="0" u="none" strike="noStrike" dirty="0">
                          <a:solidFill>
                            <a:schemeClr val="tx1"/>
                          </a:solidFill>
                          <a:effectLst/>
                          <a:latin typeface="Times New Roman" panose="02020603050405020304" pitchFamily="18" charset="0"/>
                          <a:cs typeface="Times New Roman" panose="02020603050405020304" pitchFamily="18" charset="0"/>
                        </a:rPr>
                        <a:t>6% 9% 12%</a:t>
                      </a:r>
                    </a:p>
                  </a:txBody>
                  <a:tcPr marL="6350" marR="6350" marT="6350" marB="0" anchor="b">
                    <a:solidFill>
                      <a:schemeClr val="bg1">
                        <a:lumMod val="85000"/>
                      </a:schemeClr>
                    </a:solidFill>
                  </a:tcPr>
                </a:tc>
                <a:extLst>
                  <a:ext uri="{0D108BD9-81ED-4DB2-BD59-A6C34878D82A}">
                    <a16:rowId xmlns:a16="http://schemas.microsoft.com/office/drawing/2014/main" val="170041241"/>
                  </a:ext>
                </a:extLst>
              </a:tr>
            </a:tbl>
          </a:graphicData>
        </a:graphic>
      </p:graphicFrame>
      <p:graphicFrame>
        <p:nvGraphicFramePr>
          <p:cNvPr id="13" name="Content Placeholder 12">
            <a:extLst>
              <a:ext uri="{FF2B5EF4-FFF2-40B4-BE49-F238E27FC236}">
                <a16:creationId xmlns:a16="http://schemas.microsoft.com/office/drawing/2014/main" id="{8E963EDB-321E-49E4-AD25-87D8AB89D963}"/>
              </a:ext>
            </a:extLst>
          </p:cNvPr>
          <p:cNvGraphicFramePr>
            <a:graphicFrameLocks noGrp="1"/>
          </p:cNvGraphicFramePr>
          <p:nvPr>
            <p:ph sz="half" idx="1"/>
            <p:extLst>
              <p:ext uri="{D42A27DB-BD31-4B8C-83A1-F6EECF244321}">
                <p14:modId xmlns:p14="http://schemas.microsoft.com/office/powerpoint/2010/main" val="1233384920"/>
              </p:ext>
            </p:extLst>
          </p:nvPr>
        </p:nvGraphicFramePr>
        <p:xfrm>
          <a:off x="804875" y="1164417"/>
          <a:ext cx="5191888" cy="1543527"/>
        </p:xfrm>
        <a:graphic>
          <a:graphicData uri="http://schemas.openxmlformats.org/drawingml/2006/table">
            <a:tbl>
              <a:tblPr>
                <a:tableStyleId>{5C22544A-7EE6-4342-B048-85BDC9FD1C3A}</a:tableStyleId>
              </a:tblPr>
              <a:tblGrid>
                <a:gridCol w="2911165">
                  <a:extLst>
                    <a:ext uri="{9D8B030D-6E8A-4147-A177-3AD203B41FA5}">
                      <a16:colId xmlns:a16="http://schemas.microsoft.com/office/drawing/2014/main" val="1068978225"/>
                    </a:ext>
                  </a:extLst>
                </a:gridCol>
                <a:gridCol w="2280723">
                  <a:extLst>
                    <a:ext uri="{9D8B030D-6E8A-4147-A177-3AD203B41FA5}">
                      <a16:colId xmlns:a16="http://schemas.microsoft.com/office/drawing/2014/main" val="3454835664"/>
                    </a:ext>
                  </a:extLst>
                </a:gridCol>
              </a:tblGrid>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ideEmpregador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4">
                        <a:lumMod val="20000"/>
                        <a:lumOff val="80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accent4">
                        <a:lumMod val="20000"/>
                        <a:lumOff val="80000"/>
                      </a:schemeClr>
                    </a:solidFill>
                  </a:tcPr>
                </a:tc>
                <a:extLst>
                  <a:ext uri="{0D108BD9-81ED-4DB2-BD59-A6C34878D82A}">
                    <a16:rowId xmlns:a16="http://schemas.microsoft.com/office/drawing/2014/main" val="3656270938"/>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CNPJ</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4">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13173486000101</a:t>
                      </a:r>
                    </a:p>
                  </a:txBody>
                  <a:tcPr marL="6350" marR="6350" marT="6350" marB="0" anchor="b">
                    <a:solidFill>
                      <a:schemeClr val="accent4">
                        <a:lumMod val="20000"/>
                        <a:lumOff val="80000"/>
                      </a:schemeClr>
                    </a:solidFill>
                  </a:tcPr>
                </a:tc>
                <a:extLst>
                  <a:ext uri="{0D108BD9-81ED-4DB2-BD59-A6C34878D82A}">
                    <a16:rowId xmlns:a16="http://schemas.microsoft.com/office/drawing/2014/main" val="3174584863"/>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7"/>
                        </a:rPr>
                        <a:t>ideTrabalhador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4">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accent4">
                        <a:lumMod val="20000"/>
                        <a:lumOff val="80000"/>
                      </a:schemeClr>
                    </a:solidFill>
                  </a:tcPr>
                </a:tc>
                <a:extLst>
                  <a:ext uri="{0D108BD9-81ED-4DB2-BD59-A6C34878D82A}">
                    <a16:rowId xmlns:a16="http://schemas.microsoft.com/office/drawing/2014/main" val="3217687513"/>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accent4">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07890016832</a:t>
                      </a:r>
                    </a:p>
                  </a:txBody>
                  <a:tcPr marL="6350" marR="6350" marT="6350" marB="0" anchor="b">
                    <a:solidFill>
                      <a:schemeClr val="accent4">
                        <a:lumMod val="20000"/>
                        <a:lumOff val="80000"/>
                      </a:schemeClr>
                    </a:solidFill>
                  </a:tcPr>
                </a:tc>
                <a:extLst>
                  <a:ext uri="{0D108BD9-81ED-4DB2-BD59-A6C34878D82A}">
                    <a16:rowId xmlns:a16="http://schemas.microsoft.com/office/drawing/2014/main" val="3570429443"/>
                  </a:ext>
                </a:extLst>
              </a:tr>
            </a:tbl>
          </a:graphicData>
        </a:graphic>
      </p:graphicFrame>
      <p:sp>
        <p:nvSpPr>
          <p:cNvPr id="14" name="Right Brace 13">
            <a:extLst>
              <a:ext uri="{FF2B5EF4-FFF2-40B4-BE49-F238E27FC236}">
                <a16:creationId xmlns:a16="http://schemas.microsoft.com/office/drawing/2014/main" id="{5E29F27D-1077-4CD6-A2CA-44A98D8CAE53}"/>
              </a:ext>
            </a:extLst>
          </p:cNvPr>
          <p:cNvSpPr/>
          <p:nvPr/>
        </p:nvSpPr>
        <p:spPr>
          <a:xfrm>
            <a:off x="6200374" y="1531088"/>
            <a:ext cx="200426" cy="4625163"/>
          </a:xfrm>
          <a:prstGeom prst="rightBrace">
            <a:avLst/>
          </a:prstGeom>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48819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DE8EC1A-8099-4867-86C8-9187B80DEB73}"/>
              </a:ext>
            </a:extLst>
          </p:cNvPr>
          <p:cNvSpPr>
            <a:spLocks noGrp="1"/>
          </p:cNvSpPr>
          <p:nvPr>
            <p:ph type="title"/>
          </p:nvPr>
        </p:nvSpPr>
        <p:spPr>
          <a:xfrm>
            <a:off x="496753" y="548640"/>
            <a:ext cx="3945355" cy="5431536"/>
          </a:xfrm>
        </p:spPr>
        <p:txBody>
          <a:bodyPr>
            <a:normAutofit/>
          </a:bodyPr>
          <a:lstStyle/>
          <a:p>
            <a:pPr algn="ctr"/>
            <a:r>
              <a:rPr lang="pt-BR" sz="5400" dirty="0">
                <a:solidFill>
                  <a:srgbClr val="002060"/>
                </a:solidFill>
              </a:rPr>
              <a:t>Regra Multiplos Vínculos</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4BC29F17-31F9-4BEF-962F-72718BA6A295}"/>
              </a:ext>
            </a:extLst>
          </p:cNvPr>
          <p:cNvSpPr>
            <a:spLocks noGrp="1"/>
          </p:cNvSpPr>
          <p:nvPr>
            <p:ph idx="1"/>
          </p:nvPr>
        </p:nvSpPr>
        <p:spPr>
          <a:xfrm>
            <a:off x="5058122" y="552091"/>
            <a:ext cx="6760604" cy="5431536"/>
          </a:xfrm>
        </p:spPr>
        <p:txBody>
          <a:bodyPr anchor="ctr">
            <a:noAutofit/>
          </a:bodyPr>
          <a:lstStyle/>
          <a:p>
            <a:pPr algn="just"/>
            <a:r>
              <a:rPr lang="pt-BR" b="1" dirty="0">
                <a:highlight>
                  <a:srgbClr val="FFFF00"/>
                </a:highlight>
                <a:latin typeface="Times New Roman" panose="02020603050405020304" pitchFamily="18" charset="0"/>
                <a:cs typeface="Times New Roman" panose="02020603050405020304" pitchFamily="18" charset="0"/>
              </a:rPr>
              <a:t>1</a:t>
            </a:r>
            <a:r>
              <a:rPr lang="pt-BR" dirty="0">
                <a:latin typeface="Times New Roman" panose="02020603050405020304" pitchFamily="18" charset="0"/>
                <a:cs typeface="Times New Roman" panose="02020603050405020304" pitchFamily="18" charset="0"/>
              </a:rPr>
              <a:t> - O declarante aplica a(s) alíquota(s) de desconto do segurado sobre a remuneração por ele informada (o percentual da(s) alíquota(s) será(ão) obtido(s) considerando a remuneração total do trabalhador)</a:t>
            </a:r>
          </a:p>
          <a:p>
            <a:pPr algn="just"/>
            <a:r>
              <a:rPr lang="pt-BR" dirty="0">
                <a:latin typeface="Times New Roman" panose="02020603050405020304" pitchFamily="18" charset="0"/>
                <a:cs typeface="Times New Roman" panose="02020603050405020304" pitchFamily="18" charset="0"/>
              </a:rPr>
              <a:t> </a:t>
            </a:r>
            <a:r>
              <a:rPr lang="pt-BR" b="1" dirty="0">
                <a:highlight>
                  <a:srgbClr val="FFFF00"/>
                </a:highlight>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 - O declarante aplica a(s) alíquota(s) de desconto do segurado sobre a diferença entre o limite máximo do salário de contribuição e a remuneração de outra(s) empresa(s) para as quais o trabalhador informou que houve o desconto </a:t>
            </a:r>
          </a:p>
          <a:p>
            <a:pPr algn="just"/>
            <a:r>
              <a:rPr lang="pt-BR" b="1" dirty="0">
                <a:highlight>
                  <a:srgbClr val="FFFF00"/>
                </a:highlight>
                <a:latin typeface="Times New Roman" panose="02020603050405020304" pitchFamily="18" charset="0"/>
                <a:cs typeface="Times New Roman" panose="02020603050405020304" pitchFamily="18" charset="0"/>
              </a:rPr>
              <a:t>3</a:t>
            </a:r>
            <a:r>
              <a:rPr lang="pt-BR" dirty="0">
                <a:latin typeface="Times New Roman" panose="02020603050405020304" pitchFamily="18" charset="0"/>
                <a:cs typeface="Times New Roman" panose="02020603050405020304" pitchFamily="18" charset="0"/>
              </a:rPr>
              <a:t> - O declarante não realiza desconto do segurado, uma vez que houve desconto sobre o limite máximo de salário de contribuição em outra(s) empresa(s) </a:t>
            </a:r>
          </a:p>
        </p:txBody>
      </p:sp>
      <p:sp>
        <p:nvSpPr>
          <p:cNvPr id="5" name="Footer Placeholder 4">
            <a:extLst>
              <a:ext uri="{FF2B5EF4-FFF2-40B4-BE49-F238E27FC236}">
                <a16:creationId xmlns:a16="http://schemas.microsoft.com/office/drawing/2014/main" id="{9BD9CD20-DB69-46B5-8DA3-22C7D722BFFC}"/>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6" name="Slide Number Placeholder 5">
            <a:extLst>
              <a:ext uri="{FF2B5EF4-FFF2-40B4-BE49-F238E27FC236}">
                <a16:creationId xmlns:a16="http://schemas.microsoft.com/office/drawing/2014/main" id="{C87C2B78-3DDF-471A-B285-3D6A24D94D3E}"/>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15</a:t>
            </a:fld>
            <a:endParaRPr lang="pt-BR"/>
          </a:p>
        </p:txBody>
      </p:sp>
    </p:spTree>
    <p:extLst>
      <p:ext uri="{BB962C8B-B14F-4D97-AF65-F5344CB8AC3E}">
        <p14:creationId xmlns:p14="http://schemas.microsoft.com/office/powerpoint/2010/main" val="144564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301780" y="874952"/>
            <a:ext cx="3434251" cy="325048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a:bodyPr>
          <a:lstStyle/>
          <a:p>
            <a:pPr algn="ctr"/>
            <a:r>
              <a:rPr lang="pt-BR" sz="3600" dirty="0">
                <a:solidFill>
                  <a:schemeClr val="bg1"/>
                </a:solidFill>
                <a:latin typeface="Times New Roman" panose="02020603050405020304" pitchFamily="18" charset="0"/>
                <a:cs typeface="Times New Roman" panose="02020603050405020304" pitchFamily="18" charset="0"/>
              </a:rPr>
              <a:t>Tabela de INSS 2022</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Empregados</a:t>
            </a:r>
            <a:br>
              <a:rPr lang="pt-BR" sz="3600" dirty="0">
                <a:solidFill>
                  <a:schemeClr val="bg1"/>
                </a:solidFill>
                <a:latin typeface="Times New Roman" panose="02020603050405020304" pitchFamily="18" charset="0"/>
                <a:cs typeface="Times New Roman" panose="02020603050405020304" pitchFamily="18" charset="0"/>
              </a:rPr>
            </a:br>
            <a:br>
              <a:rPr lang="pt-BR" sz="3600" dirty="0">
                <a:solidFill>
                  <a:schemeClr val="bg1"/>
                </a:solidFill>
                <a:latin typeface="Times New Roman" panose="02020603050405020304" pitchFamily="18" charset="0"/>
                <a:cs typeface="Times New Roman" panose="02020603050405020304" pitchFamily="18" charset="0"/>
              </a:rPr>
            </a:br>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dirty="0">
                <a:solidFill>
                  <a:srgbClr val="FFFFFF"/>
                </a:solidFill>
              </a:rPr>
              <a:t>eraldo consorte -  econsort@gmail.com</a:t>
            </a:r>
            <a:endParaRPr lang="pt-BR" sz="1100" dirty="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16</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479" y="4434612"/>
            <a:ext cx="1636854" cy="16368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aphicFrame>
        <p:nvGraphicFramePr>
          <p:cNvPr id="5" name="Table 4">
            <a:extLst>
              <a:ext uri="{FF2B5EF4-FFF2-40B4-BE49-F238E27FC236}">
                <a16:creationId xmlns:a16="http://schemas.microsoft.com/office/drawing/2014/main" id="{BA97B63F-42AA-4560-9397-0139C611FFC7}"/>
              </a:ext>
            </a:extLst>
          </p:cNvPr>
          <p:cNvGraphicFramePr>
            <a:graphicFrameLocks noGrp="1"/>
          </p:cNvGraphicFramePr>
          <p:nvPr/>
        </p:nvGraphicFramePr>
        <p:xfrm>
          <a:off x="3991774" y="794607"/>
          <a:ext cx="7898446" cy="5905632"/>
        </p:xfrm>
        <a:graphic>
          <a:graphicData uri="http://schemas.openxmlformats.org/drawingml/2006/table">
            <a:tbl>
              <a:tblPr/>
              <a:tblGrid>
                <a:gridCol w="5577528">
                  <a:extLst>
                    <a:ext uri="{9D8B030D-6E8A-4147-A177-3AD203B41FA5}">
                      <a16:colId xmlns:a16="http://schemas.microsoft.com/office/drawing/2014/main" val="644767659"/>
                    </a:ext>
                  </a:extLst>
                </a:gridCol>
                <a:gridCol w="2320918">
                  <a:extLst>
                    <a:ext uri="{9D8B030D-6E8A-4147-A177-3AD203B41FA5}">
                      <a16:colId xmlns:a16="http://schemas.microsoft.com/office/drawing/2014/main" val="398679560"/>
                    </a:ext>
                  </a:extLst>
                </a:gridCol>
              </a:tblGrid>
              <a:tr h="686586">
                <a:tc>
                  <a:txBody>
                    <a:bodyPr/>
                    <a:lstStyle/>
                    <a:p>
                      <a:pPr algn="ctr"/>
                      <a:r>
                        <a:rPr lang="pt-BR" sz="2400" b="1" dirty="0">
                          <a:solidFill>
                            <a:srgbClr val="555555"/>
                          </a:solidFill>
                          <a:effectLst/>
                          <a:latin typeface="Times New Roman" panose="02020603050405020304" pitchFamily="18" charset="0"/>
                          <a:cs typeface="Times New Roman" panose="02020603050405020304" pitchFamily="18" charset="0"/>
                        </a:rPr>
                        <a:t>Faixa de salário</a:t>
                      </a:r>
                    </a:p>
                  </a:txBody>
                  <a:tcPr marL="73751" marR="73751" marT="36876" marB="36876" anchor="ctr">
                    <a:lnL w="6350" cap="flat" cmpd="sng" algn="ctr">
                      <a:solidFill>
                        <a:srgbClr val="505628"/>
                      </a:solidFill>
                      <a:prstDash val="solid"/>
                      <a:round/>
                      <a:headEnd type="none" w="med" len="med"/>
                      <a:tailEnd type="none" w="med" len="med"/>
                    </a:lnL>
                    <a:lnR w="6350" cap="flat" cmpd="sng" algn="ctr">
                      <a:solidFill>
                        <a:srgbClr val="705828"/>
                      </a:solidFill>
                      <a:prstDash val="solid"/>
                      <a:round/>
                      <a:headEnd type="none" w="med" len="med"/>
                      <a:tailEnd type="none" w="med" len="med"/>
                    </a:lnR>
                    <a:lnT w="6350" cap="flat" cmpd="sng" algn="ctr">
                      <a:solidFill>
                        <a:srgbClr val="505628"/>
                      </a:solidFill>
                      <a:prstDash val="solid"/>
                      <a:round/>
                      <a:headEnd type="none" w="med" len="med"/>
                      <a:tailEnd type="none" w="med" len="med"/>
                    </a:lnT>
                    <a:lnB w="6350" cap="flat" cmpd="sng" algn="ctr">
                      <a:solidFill>
                        <a:srgbClr val="105C28"/>
                      </a:solidFill>
                      <a:prstDash val="solid"/>
                      <a:round/>
                      <a:headEnd type="none" w="med" len="med"/>
                      <a:tailEnd type="none" w="med" len="med"/>
                    </a:lnB>
                    <a:solidFill>
                      <a:srgbClr val="FFFFFF"/>
                    </a:solidFill>
                  </a:tcPr>
                </a:tc>
                <a:tc>
                  <a:txBody>
                    <a:bodyPr/>
                    <a:lstStyle/>
                    <a:p>
                      <a:pPr algn="ctr"/>
                      <a:r>
                        <a:rPr lang="pt-BR" sz="2400" b="1">
                          <a:solidFill>
                            <a:srgbClr val="555555"/>
                          </a:solidFill>
                          <a:effectLst/>
                          <a:latin typeface="Times New Roman" panose="02020603050405020304" pitchFamily="18" charset="0"/>
                          <a:cs typeface="Times New Roman" panose="02020603050405020304" pitchFamily="18" charset="0"/>
                        </a:rPr>
                        <a:t>Alíquota Aplicada</a:t>
                      </a:r>
                    </a:p>
                  </a:txBody>
                  <a:tcPr marL="73751" marR="73751" marT="36876" marB="36876" anchor="ctr">
                    <a:lnL w="6350" cap="flat" cmpd="sng" algn="ctr">
                      <a:solidFill>
                        <a:srgbClr val="705828"/>
                      </a:solidFill>
                      <a:prstDash val="solid"/>
                      <a:round/>
                      <a:headEnd type="none" w="med" len="med"/>
                      <a:tailEnd type="none" w="med" len="med"/>
                    </a:lnL>
                    <a:lnR w="6350" cap="flat" cmpd="sng" algn="ctr">
                      <a:solidFill>
                        <a:srgbClr val="B05C28"/>
                      </a:solidFill>
                      <a:prstDash val="solid"/>
                      <a:round/>
                      <a:headEnd type="none" w="med" len="med"/>
                      <a:tailEnd type="none" w="med" len="med"/>
                    </a:lnR>
                    <a:lnT w="6350" cap="flat" cmpd="sng" algn="ctr">
                      <a:solidFill>
                        <a:srgbClr val="705828"/>
                      </a:solidFill>
                      <a:prstDash val="solid"/>
                      <a:round/>
                      <a:headEnd type="none" w="med" len="med"/>
                      <a:tailEnd type="none" w="med" len="med"/>
                    </a:lnT>
                    <a:lnB w="6350" cap="flat" cmpd="sng" algn="ctr">
                      <a:solidFill>
                        <a:srgbClr val="906028"/>
                      </a:solidFill>
                      <a:prstDash val="solid"/>
                      <a:round/>
                      <a:headEnd type="none" w="med" len="med"/>
                      <a:tailEnd type="none" w="med" len="med"/>
                    </a:lnB>
                    <a:solidFill>
                      <a:srgbClr val="FFFFFF"/>
                    </a:solidFill>
                  </a:tcPr>
                </a:tc>
                <a:extLst>
                  <a:ext uri="{0D108BD9-81ED-4DB2-BD59-A6C34878D82A}">
                    <a16:rowId xmlns:a16="http://schemas.microsoft.com/office/drawing/2014/main" val="4168902575"/>
                  </a:ext>
                </a:extLst>
              </a:tr>
              <a:tr h="1569341">
                <a:tc>
                  <a:txBody>
                    <a:bodyPr/>
                    <a:lstStyle/>
                    <a:p>
                      <a:pPr algn="ctr"/>
                      <a:r>
                        <a:rPr lang="pt-BR" sz="2400" dirty="0">
                          <a:effectLst/>
                          <a:latin typeface="Times New Roman" panose="02020603050405020304" pitchFamily="18" charset="0"/>
                          <a:cs typeface="Times New Roman" panose="02020603050405020304" pitchFamily="18" charset="0"/>
                        </a:rPr>
                        <a:t>Até um salário-mínimo (R$ 1.212,00 em 2022)</a:t>
                      </a:r>
                    </a:p>
                  </a:txBody>
                  <a:tcPr marL="73751" marR="73751" marT="36876" marB="36876" anchor="ctr">
                    <a:lnL w="6350" cap="flat" cmpd="sng" algn="ctr">
                      <a:solidFill>
                        <a:srgbClr val="B05B28"/>
                      </a:solidFill>
                      <a:prstDash val="solid"/>
                      <a:round/>
                      <a:headEnd type="none" w="med" len="med"/>
                      <a:tailEnd type="none" w="med" len="med"/>
                    </a:lnL>
                    <a:lnR w="6350" cap="flat" cmpd="sng" algn="ctr">
                      <a:solidFill>
                        <a:srgbClr val="305F28"/>
                      </a:solidFill>
                      <a:prstDash val="solid"/>
                      <a:round/>
                      <a:headEnd type="none" w="med" len="med"/>
                      <a:tailEnd type="none" w="med" len="med"/>
                    </a:lnR>
                    <a:lnT w="6350" cap="flat" cmpd="sng" algn="ctr">
                      <a:solidFill>
                        <a:srgbClr val="105C28"/>
                      </a:solidFill>
                      <a:prstDash val="solid"/>
                      <a:round/>
                      <a:headEnd type="none" w="med" len="med"/>
                      <a:tailEnd type="none" w="med" len="med"/>
                    </a:lnT>
                    <a:lnB w="6350" cap="flat" cmpd="sng" algn="ctr">
                      <a:solidFill>
                        <a:srgbClr val="F05D28"/>
                      </a:solidFill>
                      <a:prstDash val="solid"/>
                      <a:round/>
                      <a:headEnd type="none" w="med" len="med"/>
                      <a:tailEnd type="none" w="med" len="med"/>
                    </a:lnB>
                    <a:solidFill>
                      <a:srgbClr val="F0F0F0"/>
                    </a:solidFill>
                  </a:tcPr>
                </a:tc>
                <a:tc>
                  <a:txBody>
                    <a:bodyPr/>
                    <a:lstStyle/>
                    <a:p>
                      <a:pPr algn="ctr"/>
                      <a:r>
                        <a:rPr lang="pt-BR" sz="2400" dirty="0">
                          <a:effectLst/>
                          <a:latin typeface="Times New Roman" panose="02020603050405020304" pitchFamily="18" charset="0"/>
                          <a:cs typeface="Times New Roman" panose="02020603050405020304" pitchFamily="18" charset="0"/>
                        </a:rPr>
                        <a:t>7,5%</a:t>
                      </a:r>
                    </a:p>
                  </a:txBody>
                  <a:tcPr marL="73751" marR="73751" marT="36876" marB="36876" anchor="ctr">
                    <a:lnL w="6350" cap="flat" cmpd="sng" algn="ctr">
                      <a:solidFill>
                        <a:srgbClr val="305F28"/>
                      </a:solidFill>
                      <a:prstDash val="solid"/>
                      <a:round/>
                      <a:headEnd type="none" w="med" len="med"/>
                      <a:tailEnd type="none" w="med" len="med"/>
                    </a:lnL>
                    <a:lnR w="6350" cap="flat" cmpd="sng" algn="ctr">
                      <a:solidFill>
                        <a:srgbClr val="F06028"/>
                      </a:solidFill>
                      <a:prstDash val="solid"/>
                      <a:round/>
                      <a:headEnd type="none" w="med" len="med"/>
                      <a:tailEnd type="none" w="med" len="med"/>
                    </a:lnR>
                    <a:lnT w="6350" cap="flat" cmpd="sng" algn="ctr">
                      <a:solidFill>
                        <a:srgbClr val="906028"/>
                      </a:solidFill>
                      <a:prstDash val="solid"/>
                      <a:round/>
                      <a:headEnd type="none" w="med" len="med"/>
                      <a:tailEnd type="none" w="med" len="med"/>
                    </a:lnT>
                    <a:lnB w="6350" cap="flat" cmpd="sng" algn="ctr">
                      <a:solidFill>
                        <a:srgbClr val="B06B28"/>
                      </a:solidFill>
                      <a:prstDash val="solid"/>
                      <a:round/>
                      <a:headEnd type="none" w="med" len="med"/>
                      <a:tailEnd type="none" w="med" len="med"/>
                    </a:lnB>
                    <a:solidFill>
                      <a:srgbClr val="F0F0F0"/>
                    </a:solidFill>
                  </a:tcPr>
                </a:tc>
                <a:extLst>
                  <a:ext uri="{0D108BD9-81ED-4DB2-BD59-A6C34878D82A}">
                    <a16:rowId xmlns:a16="http://schemas.microsoft.com/office/drawing/2014/main" val="1593780973"/>
                  </a:ext>
                </a:extLst>
              </a:tr>
              <a:tr h="980839">
                <a:tc>
                  <a:txBody>
                    <a:bodyPr/>
                    <a:lstStyle/>
                    <a:p>
                      <a:pPr algn="ctr"/>
                      <a:r>
                        <a:rPr lang="pt-BR" sz="2400" dirty="0">
                          <a:effectLst/>
                          <a:latin typeface="Times New Roman" panose="02020603050405020304" pitchFamily="18" charset="0"/>
                          <a:cs typeface="Times New Roman" panose="02020603050405020304" pitchFamily="18" charset="0"/>
                        </a:rPr>
                        <a:t>De R$ 1.212,01 a R$ 2.427,35</a:t>
                      </a:r>
                    </a:p>
                  </a:txBody>
                  <a:tcPr marL="73751" marR="73751" marT="36876" marB="36876" anchor="ctr">
                    <a:lnL w="6350" cap="flat" cmpd="sng" algn="ctr">
                      <a:solidFill>
                        <a:srgbClr val="D06728"/>
                      </a:solidFill>
                      <a:prstDash val="solid"/>
                      <a:round/>
                      <a:headEnd type="none" w="med" len="med"/>
                      <a:tailEnd type="none" w="med" len="med"/>
                    </a:lnL>
                    <a:lnR w="6350" cap="flat" cmpd="sng" algn="ctr">
                      <a:solidFill>
                        <a:srgbClr val="F06A28"/>
                      </a:solidFill>
                      <a:prstDash val="solid"/>
                      <a:round/>
                      <a:headEnd type="none" w="med" len="med"/>
                      <a:tailEnd type="none" w="med" len="med"/>
                    </a:lnR>
                    <a:lnT w="6350" cap="flat" cmpd="sng" algn="ctr">
                      <a:solidFill>
                        <a:srgbClr val="F05D28"/>
                      </a:solidFill>
                      <a:prstDash val="solid"/>
                      <a:round/>
                      <a:headEnd type="none" w="med" len="med"/>
                      <a:tailEnd type="none" w="med" len="med"/>
                    </a:lnT>
                    <a:lnB w="6350" cap="flat" cmpd="sng" algn="ctr">
                      <a:solidFill>
                        <a:srgbClr val="706928"/>
                      </a:solidFill>
                      <a:prstDash val="solid"/>
                      <a:round/>
                      <a:headEnd type="none" w="med" len="med"/>
                      <a:tailEnd type="none" w="med" len="med"/>
                    </a:lnB>
                    <a:solidFill>
                      <a:srgbClr val="FFFFFF"/>
                    </a:solidFill>
                  </a:tcPr>
                </a:tc>
                <a:tc>
                  <a:txBody>
                    <a:bodyPr/>
                    <a:lstStyle/>
                    <a:p>
                      <a:pPr algn="ctr"/>
                      <a:r>
                        <a:rPr lang="pt-BR" sz="2400" dirty="0">
                          <a:effectLst/>
                          <a:latin typeface="Times New Roman" panose="02020603050405020304" pitchFamily="18" charset="0"/>
                          <a:cs typeface="Times New Roman" panose="02020603050405020304" pitchFamily="18" charset="0"/>
                        </a:rPr>
                        <a:t>9%</a:t>
                      </a:r>
                    </a:p>
                  </a:txBody>
                  <a:tcPr marL="73751" marR="73751" marT="36876" marB="36876" anchor="ctr">
                    <a:lnL w="6350" cap="flat" cmpd="sng" algn="ctr">
                      <a:solidFill>
                        <a:srgbClr val="F06A28"/>
                      </a:solidFill>
                      <a:prstDash val="solid"/>
                      <a:round/>
                      <a:headEnd type="none" w="med" len="med"/>
                      <a:tailEnd type="none" w="med" len="med"/>
                    </a:lnL>
                    <a:lnR w="6350" cap="flat" cmpd="sng" algn="ctr">
                      <a:solidFill>
                        <a:srgbClr val="306B28"/>
                      </a:solidFill>
                      <a:prstDash val="solid"/>
                      <a:round/>
                      <a:headEnd type="none" w="med" len="med"/>
                      <a:tailEnd type="none" w="med" len="med"/>
                    </a:lnR>
                    <a:lnT w="6350" cap="flat" cmpd="sng" algn="ctr">
                      <a:solidFill>
                        <a:srgbClr val="B06B28"/>
                      </a:solidFill>
                      <a:prstDash val="solid"/>
                      <a:round/>
                      <a:headEnd type="none" w="med" len="med"/>
                      <a:tailEnd type="none" w="med" len="med"/>
                    </a:lnT>
                    <a:lnB w="6350" cap="flat" cmpd="sng" algn="ctr">
                      <a:solidFill>
                        <a:srgbClr val="506F28"/>
                      </a:solidFill>
                      <a:prstDash val="solid"/>
                      <a:round/>
                      <a:headEnd type="none" w="med" len="med"/>
                      <a:tailEnd type="none" w="med" len="med"/>
                    </a:lnB>
                    <a:solidFill>
                      <a:srgbClr val="FFFFFF"/>
                    </a:solidFill>
                  </a:tcPr>
                </a:tc>
                <a:extLst>
                  <a:ext uri="{0D108BD9-81ED-4DB2-BD59-A6C34878D82A}">
                    <a16:rowId xmlns:a16="http://schemas.microsoft.com/office/drawing/2014/main" val="428710168"/>
                  </a:ext>
                </a:extLst>
              </a:tr>
              <a:tr h="980839">
                <a:tc>
                  <a:txBody>
                    <a:bodyPr/>
                    <a:lstStyle/>
                    <a:p>
                      <a:pPr algn="ctr"/>
                      <a:r>
                        <a:rPr lang="pt-BR" sz="2400">
                          <a:effectLst/>
                          <a:latin typeface="Times New Roman" panose="02020603050405020304" pitchFamily="18" charset="0"/>
                          <a:cs typeface="Times New Roman" panose="02020603050405020304" pitchFamily="18" charset="0"/>
                        </a:rPr>
                        <a:t>De R$ 2.427,36 a R$ 3.641,03</a:t>
                      </a:r>
                    </a:p>
                  </a:txBody>
                  <a:tcPr marL="73751" marR="73751" marT="36876" marB="36876" anchor="ctr">
                    <a:lnL w="6350" cap="flat" cmpd="sng" algn="ctr">
                      <a:solidFill>
                        <a:srgbClr val="D07028"/>
                      </a:solidFill>
                      <a:prstDash val="solid"/>
                      <a:round/>
                      <a:headEnd type="none" w="med" len="med"/>
                      <a:tailEnd type="none" w="med" len="med"/>
                    </a:lnL>
                    <a:lnR w="6350" cap="flat" cmpd="sng" algn="ctr">
                      <a:solidFill>
                        <a:srgbClr val="F06F28"/>
                      </a:solidFill>
                      <a:prstDash val="solid"/>
                      <a:round/>
                      <a:headEnd type="none" w="med" len="med"/>
                      <a:tailEnd type="none" w="med" len="med"/>
                    </a:lnR>
                    <a:lnT w="6350" cap="flat" cmpd="sng" algn="ctr">
                      <a:solidFill>
                        <a:srgbClr val="706928"/>
                      </a:solidFill>
                      <a:prstDash val="solid"/>
                      <a:round/>
                      <a:headEnd type="none" w="med" len="med"/>
                      <a:tailEnd type="none" w="med" len="med"/>
                    </a:lnT>
                    <a:lnB w="6350" cap="flat" cmpd="sng" algn="ctr">
                      <a:solidFill>
                        <a:srgbClr val="507328"/>
                      </a:solidFill>
                      <a:prstDash val="solid"/>
                      <a:round/>
                      <a:headEnd type="none" w="med" len="med"/>
                      <a:tailEnd type="none" w="med" len="med"/>
                    </a:lnB>
                    <a:solidFill>
                      <a:srgbClr val="F0F0F0"/>
                    </a:solidFill>
                  </a:tcPr>
                </a:tc>
                <a:tc>
                  <a:txBody>
                    <a:bodyPr/>
                    <a:lstStyle/>
                    <a:p>
                      <a:pPr algn="ctr"/>
                      <a:r>
                        <a:rPr lang="pt-BR" sz="2400">
                          <a:effectLst/>
                          <a:latin typeface="Times New Roman" panose="02020603050405020304" pitchFamily="18" charset="0"/>
                          <a:cs typeface="Times New Roman" panose="02020603050405020304" pitchFamily="18" charset="0"/>
                        </a:rPr>
                        <a:t>12%</a:t>
                      </a:r>
                    </a:p>
                  </a:txBody>
                  <a:tcPr marL="73751" marR="73751" marT="36876" marB="36876" anchor="ctr">
                    <a:lnL w="6350" cap="flat" cmpd="sng" algn="ctr">
                      <a:solidFill>
                        <a:srgbClr val="F06F28"/>
                      </a:solidFill>
                      <a:prstDash val="solid"/>
                      <a:round/>
                      <a:headEnd type="none" w="med" len="med"/>
                      <a:tailEnd type="none" w="med" len="med"/>
                    </a:lnL>
                    <a:lnR w="6350" cap="flat" cmpd="sng" algn="ctr">
                      <a:solidFill>
                        <a:srgbClr val="906D28"/>
                      </a:solidFill>
                      <a:prstDash val="solid"/>
                      <a:round/>
                      <a:headEnd type="none" w="med" len="med"/>
                      <a:tailEnd type="none" w="med" len="med"/>
                    </a:lnR>
                    <a:lnT w="6350" cap="flat" cmpd="sng" algn="ctr">
                      <a:solidFill>
                        <a:srgbClr val="506F28"/>
                      </a:solidFill>
                      <a:prstDash val="solid"/>
                      <a:round/>
                      <a:headEnd type="none" w="med" len="med"/>
                      <a:tailEnd type="none" w="med" len="med"/>
                    </a:lnT>
                    <a:lnB w="6350" cap="flat" cmpd="sng" algn="ctr">
                      <a:solidFill>
                        <a:srgbClr val="907428"/>
                      </a:solidFill>
                      <a:prstDash val="solid"/>
                      <a:round/>
                      <a:headEnd type="none" w="med" len="med"/>
                      <a:tailEnd type="none" w="med" len="med"/>
                    </a:lnB>
                    <a:solidFill>
                      <a:srgbClr val="F0F0F0"/>
                    </a:solidFill>
                  </a:tcPr>
                </a:tc>
                <a:extLst>
                  <a:ext uri="{0D108BD9-81ED-4DB2-BD59-A6C34878D82A}">
                    <a16:rowId xmlns:a16="http://schemas.microsoft.com/office/drawing/2014/main" val="1077663176"/>
                  </a:ext>
                </a:extLst>
              </a:tr>
              <a:tr h="1569341">
                <a:tc>
                  <a:txBody>
                    <a:bodyPr/>
                    <a:lstStyle/>
                    <a:p>
                      <a:pPr algn="ctr"/>
                      <a:r>
                        <a:rPr lang="pt-BR" sz="2400" dirty="0">
                          <a:effectLst/>
                          <a:latin typeface="Times New Roman" panose="02020603050405020304" pitchFamily="18" charset="0"/>
                          <a:cs typeface="Times New Roman" panose="02020603050405020304" pitchFamily="18" charset="0"/>
                        </a:rPr>
                        <a:t>De R$ 3.641,04 a R$ 7.087,22</a:t>
                      </a:r>
                    </a:p>
                  </a:txBody>
                  <a:tcPr marL="73751" marR="73751" marT="36876" marB="36876" anchor="ctr">
                    <a:lnL w="6350" cap="flat" cmpd="sng" algn="ctr">
                      <a:solidFill>
                        <a:srgbClr val="D07128"/>
                      </a:solidFill>
                      <a:prstDash val="solid"/>
                      <a:round/>
                      <a:headEnd type="none" w="med" len="med"/>
                      <a:tailEnd type="none" w="med" len="med"/>
                    </a:lnL>
                    <a:lnR w="6350" cap="flat" cmpd="sng" algn="ctr">
                      <a:solidFill>
                        <a:srgbClr val="907228"/>
                      </a:solidFill>
                      <a:prstDash val="solid"/>
                      <a:round/>
                      <a:headEnd type="none" w="med" len="med"/>
                      <a:tailEnd type="none" w="med" len="med"/>
                    </a:lnR>
                    <a:lnT w="6350" cap="flat" cmpd="sng" algn="ctr">
                      <a:solidFill>
                        <a:srgbClr val="507328"/>
                      </a:solidFill>
                      <a:prstDash val="solid"/>
                      <a:round/>
                      <a:headEnd type="none" w="med" len="med"/>
                      <a:tailEnd type="none" w="med" len="med"/>
                    </a:lnT>
                    <a:lnB w="6350" cap="flat" cmpd="sng" algn="ctr">
                      <a:solidFill>
                        <a:srgbClr val="507128"/>
                      </a:solidFill>
                      <a:prstDash val="solid"/>
                      <a:round/>
                      <a:headEnd type="none" w="med" len="med"/>
                      <a:tailEnd type="none" w="med" len="med"/>
                    </a:lnB>
                    <a:solidFill>
                      <a:srgbClr val="FFFFFF"/>
                    </a:solidFill>
                  </a:tcPr>
                </a:tc>
                <a:tc>
                  <a:txBody>
                    <a:bodyPr/>
                    <a:lstStyle/>
                    <a:p>
                      <a:pPr algn="ctr"/>
                      <a:r>
                        <a:rPr lang="pt-BR" sz="2400" dirty="0">
                          <a:effectLst/>
                          <a:latin typeface="Times New Roman" panose="02020603050405020304" pitchFamily="18" charset="0"/>
                          <a:cs typeface="Times New Roman" panose="02020603050405020304" pitchFamily="18" charset="0"/>
                        </a:rPr>
                        <a:t>14%</a:t>
                      </a:r>
                    </a:p>
                  </a:txBody>
                  <a:tcPr marL="73751" marR="73751" marT="36876" marB="36876" anchor="ctr">
                    <a:lnL w="6350" cap="flat" cmpd="sng" algn="ctr">
                      <a:solidFill>
                        <a:srgbClr val="907228"/>
                      </a:solidFill>
                      <a:prstDash val="solid"/>
                      <a:round/>
                      <a:headEnd type="none" w="med" len="med"/>
                      <a:tailEnd type="none" w="med" len="med"/>
                    </a:lnL>
                    <a:lnR w="6350" cap="flat" cmpd="sng" algn="ctr">
                      <a:solidFill>
                        <a:srgbClr val="907428"/>
                      </a:solidFill>
                      <a:prstDash val="solid"/>
                      <a:round/>
                      <a:headEnd type="none" w="med" len="med"/>
                      <a:tailEnd type="none" w="med" len="med"/>
                    </a:lnR>
                    <a:lnT w="6350" cap="flat" cmpd="sng" algn="ctr">
                      <a:solidFill>
                        <a:srgbClr val="907428"/>
                      </a:solidFill>
                      <a:prstDash val="solid"/>
                      <a:round/>
                      <a:headEnd type="none" w="med" len="med"/>
                      <a:tailEnd type="none" w="med" len="med"/>
                    </a:lnT>
                    <a:lnB w="6350" cap="flat" cmpd="sng" algn="ctr">
                      <a:solidFill>
                        <a:srgbClr val="B07128"/>
                      </a:solidFill>
                      <a:prstDash val="solid"/>
                      <a:round/>
                      <a:headEnd type="none" w="med" len="med"/>
                      <a:tailEnd type="none" w="med" len="med"/>
                    </a:lnB>
                    <a:solidFill>
                      <a:srgbClr val="FFFFFF"/>
                    </a:solidFill>
                  </a:tcPr>
                </a:tc>
                <a:extLst>
                  <a:ext uri="{0D108BD9-81ED-4DB2-BD59-A6C34878D82A}">
                    <a16:rowId xmlns:a16="http://schemas.microsoft.com/office/drawing/2014/main" val="2788316896"/>
                  </a:ext>
                </a:extLst>
              </a:tr>
            </a:tbl>
          </a:graphicData>
        </a:graphic>
      </p:graphicFrame>
    </p:spTree>
    <p:extLst>
      <p:ext uri="{BB962C8B-B14F-4D97-AF65-F5344CB8AC3E}">
        <p14:creationId xmlns:p14="http://schemas.microsoft.com/office/powerpoint/2010/main" val="368435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466721" y="586855"/>
            <a:ext cx="3434251" cy="3637356"/>
          </a:xfrm>
          <a:solidFill>
            <a:srgbClr val="002060"/>
          </a:solidFill>
        </p:spPr>
        <p:txBody>
          <a:bodyPr anchor="b">
            <a:normAutofit/>
          </a:bodyPr>
          <a:lstStyle/>
          <a:p>
            <a:pPr algn="ctr"/>
            <a:r>
              <a:rPr lang="pt-BR" dirty="0">
                <a:solidFill>
                  <a:schemeClr val="bg1"/>
                </a:solidFill>
                <a:latin typeface="Times New Roman" panose="02020603050405020304" pitchFamily="18" charset="0"/>
                <a:cs typeface="Times New Roman" panose="02020603050405020304" pitchFamily="18" charset="0"/>
              </a:rPr>
              <a:t>Contratação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de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Autônomo</a:t>
            </a:r>
            <a:br>
              <a:rPr lang="pt-BR" dirty="0">
                <a:solidFill>
                  <a:schemeClr val="bg1"/>
                </a:solidFill>
                <a:latin typeface="Times New Roman" panose="02020603050405020304" pitchFamily="18" charset="0"/>
                <a:cs typeface="Times New Roman" panose="02020603050405020304" pitchFamily="18" charset="0"/>
              </a:rPr>
            </a:br>
            <a:endParaRPr lang="pt-BR"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17</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481" y="4402715"/>
            <a:ext cx="1636854" cy="1636854"/>
          </a:xfrm>
          <a:prstGeom prst="rect">
            <a:avLst/>
          </a:prstGeom>
        </p:spPr>
      </p:pic>
      <p:graphicFrame>
        <p:nvGraphicFramePr>
          <p:cNvPr id="18" name="Content Placeholder 4">
            <a:extLst>
              <a:ext uri="{FF2B5EF4-FFF2-40B4-BE49-F238E27FC236}">
                <a16:creationId xmlns:a16="http://schemas.microsoft.com/office/drawing/2014/main" id="{11826095-47A1-AB02-D510-8311A14FD4DA}"/>
              </a:ext>
            </a:extLst>
          </p:cNvPr>
          <p:cNvGraphicFramePr>
            <a:graphicFrameLocks noGrp="1"/>
          </p:cNvGraphicFramePr>
          <p:nvPr>
            <p:ph idx="1"/>
            <p:extLst>
              <p:ext uri="{D42A27DB-BD31-4B8C-83A1-F6EECF244321}">
                <p14:modId xmlns:p14="http://schemas.microsoft.com/office/powerpoint/2010/main" val="1873777656"/>
              </p:ext>
            </p:extLst>
          </p:nvPr>
        </p:nvGraphicFramePr>
        <p:xfrm>
          <a:off x="4167962" y="109410"/>
          <a:ext cx="7868093" cy="6567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722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509251" y="701782"/>
            <a:ext cx="3434251" cy="3637356"/>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a:bodyPr>
          <a:lstStyle/>
          <a:p>
            <a:pPr algn="ctr"/>
            <a:r>
              <a:rPr lang="pt-BR" dirty="0">
                <a:solidFill>
                  <a:schemeClr val="bg1"/>
                </a:solidFill>
                <a:latin typeface="Times New Roman" panose="02020603050405020304" pitchFamily="18" charset="0"/>
                <a:cs typeface="Times New Roman" panose="02020603050405020304" pitchFamily="18" charset="0"/>
              </a:rPr>
              <a:t>Contratação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de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Autônomo</a:t>
            </a:r>
            <a:br>
              <a:rPr lang="pt-BR" dirty="0">
                <a:solidFill>
                  <a:schemeClr val="bg1"/>
                </a:solidFill>
                <a:latin typeface="Times New Roman" panose="02020603050405020304" pitchFamily="18" charset="0"/>
                <a:cs typeface="Times New Roman" panose="02020603050405020304" pitchFamily="18" charset="0"/>
              </a:rPr>
            </a:br>
            <a:endParaRPr lang="pt-BR"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18</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481" y="4583473"/>
            <a:ext cx="1636854" cy="1636854"/>
          </a:xfrm>
          <a:prstGeom prst="rect">
            <a:avLst/>
          </a:prstGeom>
        </p:spPr>
      </p:pic>
      <p:graphicFrame>
        <p:nvGraphicFramePr>
          <p:cNvPr id="12" name="TextBox 9">
            <a:extLst>
              <a:ext uri="{FF2B5EF4-FFF2-40B4-BE49-F238E27FC236}">
                <a16:creationId xmlns:a16="http://schemas.microsoft.com/office/drawing/2014/main" id="{35A2DA6C-A78F-85DD-8959-61AFA8B3E56D}"/>
              </a:ext>
            </a:extLst>
          </p:cNvPr>
          <p:cNvGraphicFramePr/>
          <p:nvPr>
            <p:extLst>
              <p:ext uri="{D42A27DB-BD31-4B8C-83A1-F6EECF244321}">
                <p14:modId xmlns:p14="http://schemas.microsoft.com/office/powerpoint/2010/main" val="3709417011"/>
              </p:ext>
            </p:extLst>
          </p:nvPr>
        </p:nvGraphicFramePr>
        <p:xfrm>
          <a:off x="4463015" y="750745"/>
          <a:ext cx="7573041"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461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301781" y="375222"/>
            <a:ext cx="3434251" cy="325048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a:bodyPr>
          <a:lstStyle/>
          <a:p>
            <a:pPr algn="ctr"/>
            <a:r>
              <a:rPr lang="pt-BR" sz="3600" dirty="0">
                <a:solidFill>
                  <a:schemeClr val="bg1"/>
                </a:solidFill>
                <a:latin typeface="Times New Roman" panose="02020603050405020304" pitchFamily="18" charset="0"/>
                <a:cs typeface="Times New Roman" panose="02020603050405020304" pitchFamily="18" charset="0"/>
              </a:rPr>
              <a:t>Contratação </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de </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Autonômo</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Tipos Prestações</a:t>
            </a:r>
            <a:br>
              <a:rPr lang="pt-BR" sz="3600" dirty="0">
                <a:solidFill>
                  <a:schemeClr val="bg1"/>
                </a:solidFill>
                <a:latin typeface="Times New Roman" panose="02020603050405020304" pitchFamily="18" charset="0"/>
                <a:cs typeface="Times New Roman" panose="02020603050405020304" pitchFamily="18" charset="0"/>
              </a:rPr>
            </a:br>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dirty="0">
                <a:solidFill>
                  <a:srgbClr val="FFFFFF"/>
                </a:solidFill>
              </a:rPr>
              <a:t>eraldo consorte -  econsort@gmail.com</a:t>
            </a:r>
            <a:endParaRPr lang="pt-BR" sz="1100" dirty="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19</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480" y="4073105"/>
            <a:ext cx="1636854" cy="16368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9" name="Organization Chart 3">
            <a:extLst>
              <a:ext uri="{FF2B5EF4-FFF2-40B4-BE49-F238E27FC236}">
                <a16:creationId xmlns:a16="http://schemas.microsoft.com/office/drawing/2014/main" id="{05B188AD-C5D4-4DAC-B710-17546743A99C}"/>
              </a:ext>
            </a:extLst>
          </p:cNvPr>
          <p:cNvGrpSpPr>
            <a:grpSpLocks/>
          </p:cNvGrpSpPr>
          <p:nvPr/>
        </p:nvGrpSpPr>
        <p:grpSpPr bwMode="auto">
          <a:xfrm>
            <a:off x="3430461" y="1404719"/>
            <a:ext cx="8497887" cy="4583112"/>
            <a:chOff x="677" y="1246"/>
            <a:chExt cx="3954" cy="720"/>
          </a:xfrm>
          <a:scene3d>
            <a:camera prst="orthographicFront">
              <a:rot lat="0" lon="0" rev="0"/>
            </a:camera>
            <a:lightRig rig="soft" dir="t">
              <a:rot lat="0" lon="0" rev="0"/>
            </a:lightRig>
          </a:scene3d>
        </p:grpSpPr>
        <p:cxnSp>
          <p:nvCxnSpPr>
            <p:cNvPr id="10" name="_s2052">
              <a:extLst>
                <a:ext uri="{FF2B5EF4-FFF2-40B4-BE49-F238E27FC236}">
                  <a16:creationId xmlns:a16="http://schemas.microsoft.com/office/drawing/2014/main" id="{48CF35A3-2240-4058-8665-5D24B18168FB}"/>
                </a:ext>
              </a:extLst>
            </p:cNvPr>
            <p:cNvCxnSpPr>
              <a:cxnSpLocks noChangeShapeType="1"/>
              <a:stCxn id="19" idx="0"/>
              <a:endCxn id="14" idx="2"/>
            </p:cNvCxnSpPr>
            <p:nvPr/>
          </p:nvCxnSpPr>
          <p:spPr bwMode="auto">
            <a:xfrm rot="16200000" flipV="1">
              <a:off x="3361" y="861"/>
              <a:ext cx="144" cy="1490"/>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1" name="_s2053">
              <a:extLst>
                <a:ext uri="{FF2B5EF4-FFF2-40B4-BE49-F238E27FC236}">
                  <a16:creationId xmlns:a16="http://schemas.microsoft.com/office/drawing/2014/main" id="{8873779E-FBD9-44DC-95E2-CF859D4D46F3}"/>
                </a:ext>
              </a:extLst>
            </p:cNvPr>
            <p:cNvCxnSpPr>
              <a:cxnSpLocks noChangeShapeType="1"/>
              <a:stCxn id="17" idx="0"/>
              <a:endCxn id="14" idx="2"/>
            </p:cNvCxnSpPr>
            <p:nvPr/>
          </p:nvCxnSpPr>
          <p:spPr bwMode="auto">
            <a:xfrm rot="16200000" flipV="1">
              <a:off x="2850" y="1372"/>
              <a:ext cx="144" cy="468"/>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2" name="_s2054">
              <a:extLst>
                <a:ext uri="{FF2B5EF4-FFF2-40B4-BE49-F238E27FC236}">
                  <a16:creationId xmlns:a16="http://schemas.microsoft.com/office/drawing/2014/main" id="{1656B268-5550-4DA1-8A4F-64DD9191B867}"/>
                </a:ext>
              </a:extLst>
            </p:cNvPr>
            <p:cNvCxnSpPr>
              <a:cxnSpLocks noChangeShapeType="1"/>
              <a:stCxn id="16" idx="0"/>
              <a:endCxn id="14" idx="2"/>
            </p:cNvCxnSpPr>
            <p:nvPr/>
          </p:nvCxnSpPr>
          <p:spPr bwMode="auto">
            <a:xfrm rot="5400000" flipH="1" flipV="1">
              <a:off x="2347" y="1337"/>
              <a:ext cx="144" cy="539"/>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13" name="_s2055">
              <a:extLst>
                <a:ext uri="{FF2B5EF4-FFF2-40B4-BE49-F238E27FC236}">
                  <a16:creationId xmlns:a16="http://schemas.microsoft.com/office/drawing/2014/main" id="{9326E923-7861-4E87-ACBB-AE270F0CCBE5}"/>
                </a:ext>
              </a:extLst>
            </p:cNvPr>
            <p:cNvCxnSpPr>
              <a:cxnSpLocks noChangeShapeType="1"/>
              <a:stCxn id="15" idx="0"/>
              <a:endCxn id="14" idx="2"/>
            </p:cNvCxnSpPr>
            <p:nvPr/>
          </p:nvCxnSpPr>
          <p:spPr bwMode="auto">
            <a:xfrm rot="5400000" flipH="1" flipV="1">
              <a:off x="1843" y="833"/>
              <a:ext cx="144" cy="1546"/>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sp>
          <p:nvSpPr>
            <p:cNvPr id="14" name="_s2056">
              <a:extLst>
                <a:ext uri="{FF2B5EF4-FFF2-40B4-BE49-F238E27FC236}">
                  <a16:creationId xmlns:a16="http://schemas.microsoft.com/office/drawing/2014/main" id="{26F06E75-2202-435A-91EC-9147FFFD0C78}"/>
                </a:ext>
              </a:extLst>
            </p:cNvPr>
            <p:cNvSpPr>
              <a:spLocks noChangeArrowheads="1"/>
            </p:cNvSpPr>
            <p:nvPr/>
          </p:nvSpPr>
          <p:spPr bwMode="auto">
            <a:xfrm>
              <a:off x="2184" y="1246"/>
              <a:ext cx="1008" cy="288"/>
            </a:xfrm>
            <a:prstGeom prst="roundRect">
              <a:avLst>
                <a:gd name="adj" fmla="val 16667"/>
              </a:avLst>
            </a:prstGeom>
            <a:solidFill>
              <a:srgbClr val="006699"/>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400" b="1" dirty="0">
                  <a:solidFill>
                    <a:schemeClr val="bg1"/>
                  </a:solidFill>
                  <a:latin typeface="+mj-lt"/>
                </a:rPr>
                <a:t>Contribuinte </a:t>
              </a:r>
            </a:p>
            <a:p>
              <a:pPr algn="ctr" eaLnBrk="1" hangingPunct="1">
                <a:spcBef>
                  <a:spcPct val="0"/>
                </a:spcBef>
                <a:buClrTx/>
                <a:buSzTx/>
                <a:buFontTx/>
                <a:buNone/>
              </a:pPr>
              <a:r>
                <a:rPr lang="pt-BR" altLang="en-US" sz="2400" b="1" dirty="0">
                  <a:solidFill>
                    <a:schemeClr val="bg1"/>
                  </a:solidFill>
                  <a:latin typeface="+mj-lt"/>
                </a:rPr>
                <a:t>Individual</a:t>
              </a:r>
            </a:p>
            <a:p>
              <a:pPr algn="ctr" eaLnBrk="1" hangingPunct="1">
                <a:spcBef>
                  <a:spcPct val="0"/>
                </a:spcBef>
                <a:buClrTx/>
                <a:buSzTx/>
                <a:buFontTx/>
                <a:buNone/>
              </a:pPr>
              <a:r>
                <a:rPr lang="pt-BR" altLang="en-US" sz="2400" b="1" dirty="0">
                  <a:solidFill>
                    <a:schemeClr val="bg1"/>
                  </a:solidFill>
                  <a:latin typeface="+mj-lt"/>
                </a:rPr>
                <a:t>(Autônomo)</a:t>
              </a:r>
            </a:p>
            <a:p>
              <a:pPr algn="ctr" eaLnBrk="1" hangingPunct="1">
                <a:spcBef>
                  <a:spcPct val="0"/>
                </a:spcBef>
                <a:buClrTx/>
                <a:buSzTx/>
                <a:buFontTx/>
                <a:buNone/>
              </a:pPr>
              <a:r>
                <a:rPr lang="pt-BR" altLang="en-US" sz="2400" b="1" dirty="0">
                  <a:solidFill>
                    <a:schemeClr val="bg1"/>
                  </a:solidFill>
                  <a:latin typeface="+mj-lt"/>
                </a:rPr>
                <a:t>RETENÇÃO 11%</a:t>
              </a:r>
            </a:p>
          </p:txBody>
        </p:sp>
        <p:sp>
          <p:nvSpPr>
            <p:cNvPr id="15" name="_s2057">
              <a:extLst>
                <a:ext uri="{FF2B5EF4-FFF2-40B4-BE49-F238E27FC236}">
                  <a16:creationId xmlns:a16="http://schemas.microsoft.com/office/drawing/2014/main" id="{B520E4A7-31C6-439E-89A5-BE5E5283537A}"/>
                </a:ext>
              </a:extLst>
            </p:cNvPr>
            <p:cNvSpPr>
              <a:spLocks noChangeArrowheads="1"/>
            </p:cNvSpPr>
            <p:nvPr/>
          </p:nvSpPr>
          <p:spPr bwMode="auto">
            <a:xfrm>
              <a:off x="677" y="1678"/>
              <a:ext cx="931" cy="288"/>
            </a:xfrm>
            <a:prstGeom prst="roundRect">
              <a:avLst>
                <a:gd name="adj" fmla="val 16667"/>
              </a:avLst>
            </a:prstGeom>
            <a:solidFill>
              <a:schemeClr val="tx1">
                <a:lumMod val="85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400" b="1" dirty="0">
                  <a:solidFill>
                    <a:schemeClr val="bg1"/>
                  </a:solidFill>
                  <a:latin typeface="+mj-lt"/>
                </a:rPr>
                <a:t>Autônomo  </a:t>
              </a:r>
            </a:p>
            <a:p>
              <a:pPr algn="ctr">
                <a:defRPr/>
              </a:pPr>
              <a:r>
                <a:rPr lang="pt-BR" altLang="en-US" sz="2400" b="1" dirty="0">
                  <a:solidFill>
                    <a:schemeClr val="bg1"/>
                  </a:solidFill>
                  <a:latin typeface="+mj-lt"/>
                </a:rPr>
                <a:t>presta</a:t>
              </a:r>
            </a:p>
            <a:p>
              <a:pPr algn="ctr">
                <a:defRPr/>
              </a:pPr>
              <a:r>
                <a:rPr lang="pt-BR" altLang="en-US" sz="2400" b="1" dirty="0">
                  <a:solidFill>
                    <a:schemeClr val="bg1"/>
                  </a:solidFill>
                  <a:latin typeface="+mj-lt"/>
                </a:rPr>
                <a:t> serviço para </a:t>
              </a:r>
            </a:p>
            <a:p>
              <a:pPr algn="ctr">
                <a:defRPr/>
              </a:pPr>
              <a:r>
                <a:rPr lang="pt-BR" altLang="en-US" sz="2400" b="1" dirty="0">
                  <a:solidFill>
                    <a:schemeClr val="bg1"/>
                  </a:solidFill>
                  <a:latin typeface="+mj-lt"/>
                </a:rPr>
                <a:t>Empresa - PJ</a:t>
              </a:r>
            </a:p>
          </p:txBody>
        </p:sp>
        <p:sp>
          <p:nvSpPr>
            <p:cNvPr id="16" name="_s2058">
              <a:extLst>
                <a:ext uri="{FF2B5EF4-FFF2-40B4-BE49-F238E27FC236}">
                  <a16:creationId xmlns:a16="http://schemas.microsoft.com/office/drawing/2014/main" id="{E84292EF-4D75-4136-A5E7-ED400E5D48DB}"/>
                </a:ext>
              </a:extLst>
            </p:cNvPr>
            <p:cNvSpPr>
              <a:spLocks noChangeArrowheads="1"/>
            </p:cNvSpPr>
            <p:nvPr/>
          </p:nvSpPr>
          <p:spPr bwMode="auto">
            <a:xfrm>
              <a:off x="1682" y="1678"/>
              <a:ext cx="934" cy="288"/>
            </a:xfrm>
            <a:prstGeom prst="roundRect">
              <a:avLst>
                <a:gd name="adj" fmla="val 16667"/>
              </a:avLst>
            </a:prstGeom>
            <a:solidFill>
              <a:srgbClr val="3399FF"/>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400" b="1" dirty="0">
                  <a:solidFill>
                    <a:schemeClr val="bg1"/>
                  </a:solidFill>
                  <a:latin typeface="+mj-lt"/>
                </a:rPr>
                <a:t>Autônomo   </a:t>
              </a:r>
            </a:p>
            <a:p>
              <a:pPr algn="ctr">
                <a:defRPr/>
              </a:pPr>
              <a:r>
                <a:rPr lang="pt-BR" altLang="en-US" sz="2400" b="1" dirty="0">
                  <a:solidFill>
                    <a:schemeClr val="bg1"/>
                  </a:solidFill>
                  <a:latin typeface="+mj-lt"/>
                </a:rPr>
                <a:t>Presta serviço </a:t>
              </a:r>
            </a:p>
            <a:p>
              <a:pPr algn="ctr">
                <a:defRPr/>
              </a:pPr>
              <a:r>
                <a:rPr lang="pt-BR" altLang="en-US" sz="2400" b="1" dirty="0">
                  <a:solidFill>
                    <a:schemeClr val="bg1"/>
                  </a:solidFill>
                  <a:latin typeface="+mj-lt"/>
                </a:rPr>
                <a:t>Varias empresas</a:t>
              </a:r>
            </a:p>
            <a:p>
              <a:pPr algn="ctr">
                <a:defRPr/>
              </a:pPr>
              <a:r>
                <a:rPr lang="pt-BR" altLang="en-US" sz="2400" b="1" dirty="0">
                  <a:solidFill>
                    <a:schemeClr val="bg1"/>
                  </a:solidFill>
                  <a:latin typeface="+mj-lt"/>
                </a:rPr>
                <a:t>concomitante</a:t>
              </a:r>
            </a:p>
          </p:txBody>
        </p:sp>
        <p:sp>
          <p:nvSpPr>
            <p:cNvPr id="17" name="_s2059">
              <a:extLst>
                <a:ext uri="{FF2B5EF4-FFF2-40B4-BE49-F238E27FC236}">
                  <a16:creationId xmlns:a16="http://schemas.microsoft.com/office/drawing/2014/main" id="{153B87E2-1ECF-4079-9A21-EFB54298191C}"/>
                </a:ext>
              </a:extLst>
            </p:cNvPr>
            <p:cNvSpPr>
              <a:spLocks noChangeArrowheads="1"/>
            </p:cNvSpPr>
            <p:nvPr/>
          </p:nvSpPr>
          <p:spPr bwMode="auto">
            <a:xfrm>
              <a:off x="2688" y="1678"/>
              <a:ext cx="936" cy="288"/>
            </a:xfrm>
            <a:prstGeom prst="roundRect">
              <a:avLst>
                <a:gd name="adj" fmla="val 16667"/>
              </a:avLst>
            </a:prstGeom>
            <a:solidFill>
              <a:schemeClr val="tx2">
                <a:lumMod val="75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400" b="1" dirty="0">
                  <a:solidFill>
                    <a:schemeClr val="bg1"/>
                  </a:solidFill>
                  <a:latin typeface="+mj-lt"/>
                </a:rPr>
                <a:t>Autônomo </a:t>
              </a:r>
            </a:p>
            <a:p>
              <a:pPr algn="ctr" eaLnBrk="1" hangingPunct="1">
                <a:spcBef>
                  <a:spcPct val="0"/>
                </a:spcBef>
                <a:buClrTx/>
                <a:buSzTx/>
                <a:buFontTx/>
                <a:buNone/>
              </a:pPr>
              <a:r>
                <a:rPr lang="pt-BR" altLang="en-US" sz="2400" b="1" dirty="0">
                  <a:solidFill>
                    <a:schemeClr val="bg1"/>
                  </a:solidFill>
                  <a:latin typeface="+mj-lt"/>
                </a:rPr>
                <a:t>X </a:t>
              </a:r>
            </a:p>
            <a:p>
              <a:pPr algn="ctr" eaLnBrk="1" hangingPunct="1">
                <a:spcBef>
                  <a:spcPct val="0"/>
                </a:spcBef>
                <a:buClrTx/>
                <a:buSzTx/>
                <a:buFontTx/>
                <a:buNone/>
              </a:pPr>
              <a:r>
                <a:rPr lang="pt-BR" altLang="en-US" sz="2400" b="1" dirty="0">
                  <a:solidFill>
                    <a:schemeClr val="bg1"/>
                  </a:solidFill>
                  <a:latin typeface="+mj-lt"/>
                </a:rPr>
                <a:t>Empregado</a:t>
              </a:r>
            </a:p>
          </p:txBody>
        </p:sp>
        <p:sp>
          <p:nvSpPr>
            <p:cNvPr id="19" name="_s2060">
              <a:extLst>
                <a:ext uri="{FF2B5EF4-FFF2-40B4-BE49-F238E27FC236}">
                  <a16:creationId xmlns:a16="http://schemas.microsoft.com/office/drawing/2014/main" id="{3455B127-5C59-43F2-918B-4309B50D3DD5}"/>
                </a:ext>
              </a:extLst>
            </p:cNvPr>
            <p:cNvSpPr>
              <a:spLocks noChangeArrowheads="1"/>
            </p:cNvSpPr>
            <p:nvPr/>
          </p:nvSpPr>
          <p:spPr bwMode="auto">
            <a:xfrm>
              <a:off x="3726" y="1678"/>
              <a:ext cx="905" cy="288"/>
            </a:xfrm>
            <a:prstGeom prst="roundRect">
              <a:avLst>
                <a:gd name="adj" fmla="val 16667"/>
              </a:avLst>
            </a:prstGeom>
            <a:solidFill>
              <a:srgbClr val="FF9900"/>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400" b="1" dirty="0">
                  <a:solidFill>
                    <a:schemeClr val="bg1"/>
                  </a:solidFill>
                  <a:latin typeface="+mj-lt"/>
                </a:rPr>
                <a:t>Autônomo</a:t>
              </a:r>
            </a:p>
            <a:p>
              <a:pPr algn="ctr">
                <a:defRPr/>
              </a:pPr>
              <a:r>
                <a:rPr lang="pt-BR" altLang="en-US" sz="2400" b="1" dirty="0">
                  <a:solidFill>
                    <a:schemeClr val="bg1"/>
                  </a:solidFill>
                  <a:latin typeface="+mj-lt"/>
                </a:rPr>
                <a:t>presta</a:t>
              </a:r>
            </a:p>
            <a:p>
              <a:pPr algn="ctr">
                <a:defRPr/>
              </a:pPr>
              <a:r>
                <a:rPr lang="pt-BR" altLang="en-US" sz="2400" b="1" dirty="0">
                  <a:solidFill>
                    <a:schemeClr val="bg1"/>
                  </a:solidFill>
                  <a:latin typeface="+mj-lt"/>
                </a:rPr>
                <a:t>Serviço </a:t>
              </a:r>
            </a:p>
            <a:p>
              <a:pPr algn="ctr">
                <a:defRPr/>
              </a:pPr>
              <a:r>
                <a:rPr lang="pt-BR" altLang="en-US" sz="2400" b="1" dirty="0">
                  <a:solidFill>
                    <a:schemeClr val="bg1"/>
                  </a:solidFill>
                  <a:latin typeface="+mj-lt"/>
                </a:rPr>
                <a:t>Pessoa física</a:t>
              </a:r>
            </a:p>
          </p:txBody>
        </p:sp>
      </p:grpSp>
    </p:spTree>
    <p:extLst>
      <p:ext uri="{BB962C8B-B14F-4D97-AF65-F5344CB8AC3E}">
        <p14:creationId xmlns:p14="http://schemas.microsoft.com/office/powerpoint/2010/main" val="230503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567710B-8903-47D9-97E8-A9F0FACFAB69}"/>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pic>
        <p:nvPicPr>
          <p:cNvPr id="2050" name="Picture 2">
            <a:extLst>
              <a:ext uri="{FF2B5EF4-FFF2-40B4-BE49-F238E27FC236}">
                <a16:creationId xmlns:a16="http://schemas.microsoft.com/office/drawing/2014/main" id="{7D3BE691-2D42-4ACE-8AD4-027BDE2811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9" b="899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A74AF3E-AC0F-45EB-B5F0-E6747346563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2</a:t>
            </a:fld>
            <a:endParaRPr lang="pt-BR" sz="1100">
              <a:solidFill>
                <a:srgbClr val="FFFFFF"/>
              </a:solidFill>
            </a:endParaRPr>
          </a:p>
        </p:txBody>
      </p:sp>
    </p:spTree>
    <p:extLst>
      <p:ext uri="{BB962C8B-B14F-4D97-AF65-F5344CB8AC3E}">
        <p14:creationId xmlns:p14="http://schemas.microsoft.com/office/powerpoint/2010/main" val="162833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4941535" y="640081"/>
            <a:ext cx="6610383" cy="4963277"/>
          </a:xfrm>
          <a:noFill/>
          <a:scene3d>
            <a:camera prst="orthographicFront">
              <a:rot lat="0" lon="0" rev="0"/>
            </a:camera>
            <a:lightRig rig="balanced" dir="t">
              <a:rot lat="0" lon="0" rev="8700000"/>
            </a:lightRig>
          </a:scene3d>
        </p:spPr>
        <p:txBody>
          <a:bodyPr vert="horz" lIns="91440" tIns="45720" rIns="91440" bIns="45720" rtlCol="0" anchor="b">
            <a:noAutofit/>
          </a:bodyPr>
          <a:lstStyle/>
          <a:p>
            <a:pPr marL="571500" indent="-571500"/>
            <a:r>
              <a:rPr lang="en-US" sz="3600" b="1" kern="1200" dirty="0" err="1">
                <a:solidFill>
                  <a:schemeClr val="tx1"/>
                </a:solidFill>
                <a:latin typeface="Times New Roman" panose="02020603050405020304" pitchFamily="18" charset="0"/>
                <a:cs typeface="Times New Roman" panose="02020603050405020304" pitchFamily="18" charset="0"/>
              </a:rPr>
              <a:t>Autônomo</a:t>
            </a:r>
            <a:r>
              <a:rPr lang="en-US" sz="3600" b="1" kern="1200" dirty="0">
                <a:solidFill>
                  <a:schemeClr val="tx1"/>
                </a:solidFill>
                <a:latin typeface="Times New Roman" panose="02020603050405020304" pitchFamily="18" charset="0"/>
                <a:cs typeface="Times New Roman" panose="02020603050405020304" pitchFamily="18" charset="0"/>
              </a:rPr>
              <a:t> – INSS</a:t>
            </a:r>
            <a:br>
              <a:rPr lang="en-US" sz="3600" b="1" kern="1200" dirty="0">
                <a:solidFill>
                  <a:schemeClr val="tx1"/>
                </a:solidFill>
                <a:latin typeface="Times New Roman" panose="02020603050405020304" pitchFamily="18" charset="0"/>
                <a:cs typeface="Times New Roman" panose="02020603050405020304" pitchFamily="18" charset="0"/>
              </a:rPr>
            </a:br>
            <a:br>
              <a:rPr lang="en-US" sz="3600" b="1" kern="1200" dirty="0">
                <a:solidFill>
                  <a:schemeClr val="tx1"/>
                </a:solidFill>
                <a:latin typeface="Times New Roman" panose="02020603050405020304" pitchFamily="18" charset="0"/>
                <a:cs typeface="Times New Roman" panose="02020603050405020304" pitchFamily="18" charset="0"/>
              </a:rPr>
            </a:br>
            <a:r>
              <a:rPr lang="en-US" sz="3600" b="1" kern="1200" dirty="0" err="1">
                <a:solidFill>
                  <a:schemeClr val="tx1"/>
                </a:solidFill>
                <a:latin typeface="Times New Roman" panose="02020603050405020304" pitchFamily="18" charset="0"/>
                <a:cs typeface="Times New Roman" panose="02020603050405020304" pitchFamily="18" charset="0"/>
              </a:rPr>
              <a:t>Encargos</a:t>
            </a:r>
            <a:r>
              <a:rPr lang="en-US" sz="3600" b="1" kern="1200" dirty="0">
                <a:solidFill>
                  <a:schemeClr val="tx1"/>
                </a:solidFill>
                <a:latin typeface="Times New Roman" panose="02020603050405020304" pitchFamily="18" charset="0"/>
                <a:cs typeface="Times New Roman" panose="02020603050405020304" pitchFamily="18" charset="0"/>
              </a:rPr>
              <a:t>:</a:t>
            </a:r>
            <a:br>
              <a:rPr lang="en-US" sz="3600" b="1" kern="1200" dirty="0">
                <a:solidFill>
                  <a:schemeClr val="tx1"/>
                </a:solidFill>
                <a:latin typeface="Times New Roman" panose="02020603050405020304" pitchFamily="18" charset="0"/>
                <a:cs typeface="Times New Roman" panose="02020603050405020304" pitchFamily="18" charset="0"/>
              </a:rPr>
            </a:b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cota</a:t>
            </a:r>
            <a:r>
              <a:rPr lang="en-US" sz="3600" kern="1200" dirty="0">
                <a:solidFill>
                  <a:schemeClr val="tx1"/>
                </a:solidFill>
                <a:latin typeface="Times New Roman" panose="02020603050405020304" pitchFamily="18" charset="0"/>
                <a:cs typeface="Times New Roman" panose="02020603050405020304" pitchFamily="18" charset="0"/>
              </a:rPr>
              <a:t> Patronal : 20%</a:t>
            </a:r>
            <a:br>
              <a:rPr lang="en-US" sz="3600" kern="1200" dirty="0">
                <a:solidFill>
                  <a:schemeClr val="tx1"/>
                </a:solidFill>
                <a:latin typeface="Times New Roman" panose="02020603050405020304" pitchFamily="18" charset="0"/>
                <a:cs typeface="Times New Roman" panose="02020603050405020304" pitchFamily="18" charset="0"/>
              </a:rPr>
            </a:b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Retenção</a:t>
            </a:r>
            <a:r>
              <a:rPr lang="en-US" sz="3600" kern="1200" dirty="0">
                <a:solidFill>
                  <a:schemeClr val="tx1"/>
                </a:solidFill>
                <a:latin typeface="Times New Roman" panose="02020603050405020304" pitchFamily="18" charset="0"/>
                <a:cs typeface="Times New Roman" panose="02020603050405020304" pitchFamily="18" charset="0"/>
              </a:rPr>
              <a:t> : 11% </a:t>
            </a:r>
            <a:br>
              <a:rPr lang="en-US" sz="3600" kern="1200" dirty="0">
                <a:solidFill>
                  <a:schemeClr val="tx1"/>
                </a:solidFill>
                <a:latin typeface="Times New Roman" panose="02020603050405020304" pitchFamily="18" charset="0"/>
                <a:cs typeface="Times New Roman" panose="02020603050405020304" pitchFamily="18" charset="0"/>
              </a:rPr>
            </a:br>
            <a:br>
              <a:rPr lang="en-US" sz="3600" kern="1200" dirty="0">
                <a:solidFill>
                  <a:schemeClr val="tx1"/>
                </a:solidFill>
                <a:latin typeface="Times New Roman" panose="02020603050405020304" pitchFamily="18" charset="0"/>
                <a:cs typeface="Times New Roman" panose="02020603050405020304" pitchFamily="18" charset="0"/>
              </a:rPr>
            </a:br>
            <a:r>
              <a:rPr lang="en-US" sz="3600" b="1" kern="1200" dirty="0">
                <a:solidFill>
                  <a:schemeClr val="tx1"/>
                </a:solidFill>
                <a:latin typeface="Times New Roman" panose="02020603050405020304" pitchFamily="18" charset="0"/>
                <a:cs typeface="Times New Roman" panose="02020603050405020304" pitchFamily="18" charset="0"/>
              </a:rPr>
              <a:t>Base de </a:t>
            </a:r>
            <a:r>
              <a:rPr lang="en-US" sz="3600" b="1" kern="1200" dirty="0" err="1">
                <a:solidFill>
                  <a:schemeClr val="tx1"/>
                </a:solidFill>
                <a:latin typeface="Times New Roman" panose="02020603050405020304" pitchFamily="18" charset="0"/>
                <a:cs typeface="Times New Roman" panose="02020603050405020304" pitchFamily="18" charset="0"/>
              </a:rPr>
              <a:t>cálculo</a:t>
            </a:r>
            <a:r>
              <a:rPr lang="en-US" sz="3600" b="1" kern="1200" dirty="0">
                <a:solidFill>
                  <a:schemeClr val="tx1"/>
                </a:solidFill>
                <a:latin typeface="Times New Roman" panose="02020603050405020304" pitchFamily="18" charset="0"/>
                <a:cs typeface="Times New Roman" panose="02020603050405020304" pitchFamily="18" charset="0"/>
              </a:rPr>
              <a:t> :</a:t>
            </a:r>
            <a:br>
              <a:rPr lang="en-US" sz="3600" b="1" kern="1200" dirty="0">
                <a:solidFill>
                  <a:schemeClr val="tx1"/>
                </a:solidFill>
                <a:latin typeface="Times New Roman" panose="02020603050405020304" pitchFamily="18" charset="0"/>
                <a:cs typeface="Times New Roman" panose="02020603050405020304" pitchFamily="18" charset="0"/>
              </a:rPr>
            </a:b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a:solidFill>
                  <a:schemeClr val="tx1"/>
                </a:solidFill>
                <a:effectLst/>
                <a:latin typeface="Times New Roman" panose="02020603050405020304" pitchFamily="18" charset="0"/>
                <a:cs typeface="Times New Roman" panose="02020603050405020304" pitchFamily="18" charset="0"/>
              </a:rPr>
              <a:t>R$ 1.212,00 (</a:t>
            </a:r>
            <a:r>
              <a:rPr lang="en-US" sz="3600" kern="1200" dirty="0" err="1">
                <a:solidFill>
                  <a:schemeClr val="tx1"/>
                </a:solidFill>
                <a:effectLst/>
                <a:latin typeface="Times New Roman" panose="02020603050405020304" pitchFamily="18" charset="0"/>
                <a:cs typeface="Times New Roman" panose="02020603050405020304" pitchFamily="18" charset="0"/>
              </a:rPr>
              <a:t>mínimo</a:t>
            </a:r>
            <a:r>
              <a:rPr lang="en-US" sz="3600" kern="1200" dirty="0">
                <a:solidFill>
                  <a:schemeClr val="tx1"/>
                </a:solidFill>
                <a:effectLst/>
                <a:latin typeface="Times New Roman" panose="02020603050405020304" pitchFamily="18" charset="0"/>
                <a:cs typeface="Times New Roman" panose="02020603050405020304" pitchFamily="18" charset="0"/>
              </a:rPr>
              <a:t>) </a:t>
            </a:r>
            <a:br>
              <a:rPr lang="en-US" sz="3600" kern="1200" dirty="0">
                <a:solidFill>
                  <a:schemeClr val="tx1"/>
                </a:solidFill>
                <a:effectLst/>
                <a:latin typeface="Times New Roman" panose="02020603050405020304" pitchFamily="18" charset="0"/>
                <a:cs typeface="Times New Roman" panose="02020603050405020304" pitchFamily="18" charset="0"/>
              </a:rPr>
            </a:br>
            <a:r>
              <a:rPr lang="en-US" sz="3600" kern="1200" dirty="0">
                <a:solidFill>
                  <a:schemeClr val="tx1"/>
                </a:solidFill>
                <a:effectLst/>
                <a:latin typeface="Times New Roman" panose="02020603050405020304" pitchFamily="18" charset="0"/>
                <a:cs typeface="Times New Roman" panose="02020603050405020304" pitchFamily="18" charset="0"/>
              </a:rPr>
              <a:t>- R$ 7.087,22 (</a:t>
            </a:r>
            <a:r>
              <a:rPr lang="en-US" sz="3600" kern="1200" dirty="0" err="1">
                <a:solidFill>
                  <a:schemeClr val="tx1"/>
                </a:solidFill>
                <a:effectLst/>
                <a:latin typeface="Times New Roman" panose="02020603050405020304" pitchFamily="18" charset="0"/>
                <a:cs typeface="Times New Roman" panose="02020603050405020304" pitchFamily="18" charset="0"/>
              </a:rPr>
              <a:t>teto</a:t>
            </a:r>
            <a:r>
              <a:rPr lang="en-US" sz="3600" kern="1200" dirty="0">
                <a:solidFill>
                  <a:schemeClr val="tx1"/>
                </a:solidFill>
                <a:effectLst/>
                <a:latin typeface="Times New Roman" panose="02020603050405020304" pitchFamily="18" charset="0"/>
                <a:cs typeface="Times New Roman" panose="02020603050405020304" pitchFamily="18" charset="0"/>
              </a:rPr>
              <a:t>)</a:t>
            </a:r>
            <a:br>
              <a:rPr lang="en-US" sz="3600" kern="1200" dirty="0">
                <a:solidFill>
                  <a:schemeClr val="tx1"/>
                </a:solidFill>
                <a:latin typeface="Times New Roman" panose="02020603050405020304" pitchFamily="18" charset="0"/>
                <a:cs typeface="Times New Roman" panose="02020603050405020304" pitchFamily="18" charset="0"/>
              </a:rPr>
            </a:b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243" y="1920240"/>
            <a:ext cx="3017520" cy="3017520"/>
          </a:xfrm>
          <a:prstGeom prst="rect">
            <a:avLst/>
          </a:prstGeom>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791686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411163" y="852668"/>
            <a:ext cx="3434251" cy="3637356"/>
          </a:xfrm>
          <a:solidFill>
            <a:srgbClr val="002060"/>
          </a:solidFill>
        </p:spPr>
        <p:txBody>
          <a:bodyPr anchor="b">
            <a:normAutofit/>
          </a:bodyPr>
          <a:lstStyle/>
          <a:p>
            <a:pPr algn="ctr"/>
            <a:r>
              <a:rPr lang="pt-BR" dirty="0">
                <a:solidFill>
                  <a:schemeClr val="bg1"/>
                </a:solidFill>
                <a:latin typeface="Times New Roman" panose="02020603050405020304" pitchFamily="18" charset="0"/>
                <a:cs typeface="Times New Roman" panose="02020603050405020304" pitchFamily="18" charset="0"/>
              </a:rPr>
              <a:t>Contratação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de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Estagiário</a:t>
            </a:r>
            <a:br>
              <a:rPr lang="pt-BR" dirty="0">
                <a:solidFill>
                  <a:schemeClr val="bg1"/>
                </a:solidFill>
                <a:latin typeface="Times New Roman" panose="02020603050405020304" pitchFamily="18" charset="0"/>
                <a:cs typeface="Times New Roman" panose="02020603050405020304" pitchFamily="18" charset="0"/>
              </a:rPr>
            </a:br>
            <a:endParaRPr lang="pt-BR"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21</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5420" y="4818810"/>
            <a:ext cx="1636854" cy="1636854"/>
          </a:xfrm>
          <a:prstGeom prst="rect">
            <a:avLst/>
          </a:prstGeom>
        </p:spPr>
      </p:pic>
      <p:sp>
        <p:nvSpPr>
          <p:cNvPr id="14" name="Content Placeholder 4">
            <a:extLst>
              <a:ext uri="{FF2B5EF4-FFF2-40B4-BE49-F238E27FC236}">
                <a16:creationId xmlns:a16="http://schemas.microsoft.com/office/drawing/2014/main" id="{6F4FA7FD-95AC-47DD-8AE0-33E7FCDD675E}"/>
              </a:ext>
            </a:extLst>
          </p:cNvPr>
          <p:cNvSpPr>
            <a:spLocks noGrp="1"/>
          </p:cNvSpPr>
          <p:nvPr>
            <p:ph idx="1"/>
          </p:nvPr>
        </p:nvSpPr>
        <p:spPr>
          <a:xfrm>
            <a:off x="4102832" y="704008"/>
            <a:ext cx="7868093" cy="5547935"/>
          </a:xfrm>
        </p:spPr>
        <p:txBody>
          <a:bodyPr anchor="ctr">
            <a:noAutofit/>
          </a:bodyPr>
          <a:lstStyle/>
          <a:p>
            <a:pPr marL="0" indent="0" algn="just">
              <a:buNone/>
            </a:pPr>
            <a:r>
              <a:rPr lang="pt-BR" dirty="0">
                <a:latin typeface="Times New Roman" panose="02020603050405020304" pitchFamily="18" charset="0"/>
                <a:cs typeface="Times New Roman" panose="02020603050405020304" pitchFamily="18" charset="0"/>
              </a:rPr>
              <a:t>Código : 901 Estagiário</a:t>
            </a:r>
          </a:p>
          <a:p>
            <a:pPr marL="0" indent="0" algn="just">
              <a:buNone/>
            </a:pPr>
            <a:r>
              <a:rPr lang="pt-BR" dirty="0">
                <a:latin typeface="Times New Roman" panose="02020603050405020304" pitchFamily="18" charset="0"/>
                <a:cs typeface="Times New Roman" panose="02020603050405020304" pitchFamily="18" charset="0"/>
              </a:rPr>
              <a:t>Declaração de remuneração de estagiário 24.1. Os valores devidos aos estagiários, regulados pela Lei nº 11.788, de 2008, devem ser informados pela empresa/órgão público contratante e não pelo agente de integração. </a:t>
            </a:r>
          </a:p>
          <a:p>
            <a:pPr marL="0" indent="0" algn="just">
              <a:buNone/>
            </a:pPr>
            <a:r>
              <a:rPr lang="pt-BR" dirty="0">
                <a:latin typeface="Times New Roman" panose="02020603050405020304" pitchFamily="18" charset="0"/>
                <a:cs typeface="Times New Roman" panose="02020603050405020304" pitchFamily="18" charset="0"/>
              </a:rPr>
              <a:t>A parte concedente de estágio é obrigada a enviar os dados dos estagiários, independentemente da sua relação civil com o agente de integração e de eles receberem bolsa. Da mesma forma, deve informar os eventos S-1200 e S-1210. Por conseguinte, o agente de integração fica desobrigado de enviar os dados dos estagiários de seus clientes. </a:t>
            </a:r>
          </a:p>
        </p:txBody>
      </p:sp>
    </p:spTree>
    <p:extLst>
      <p:ext uri="{BB962C8B-B14F-4D97-AF65-F5344CB8AC3E}">
        <p14:creationId xmlns:p14="http://schemas.microsoft.com/office/powerpoint/2010/main" val="426811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466721" y="586855"/>
            <a:ext cx="3434251" cy="3637356"/>
          </a:xfrm>
          <a:solidFill>
            <a:srgbClr val="002060"/>
          </a:solidFill>
        </p:spPr>
        <p:txBody>
          <a:bodyPr anchor="b">
            <a:normAutofit/>
          </a:bodyPr>
          <a:lstStyle/>
          <a:p>
            <a:pPr algn="ctr"/>
            <a:r>
              <a:rPr lang="pt-BR" b="1" dirty="0">
                <a:solidFill>
                  <a:schemeClr val="bg1"/>
                </a:solidFill>
                <a:latin typeface="Times New Roman" panose="02020603050405020304" pitchFamily="18" charset="0"/>
                <a:cs typeface="Times New Roman" panose="02020603050405020304" pitchFamily="18" charset="0"/>
              </a:rPr>
              <a:t>Contratação </a:t>
            </a:r>
            <a:br>
              <a:rPr lang="pt-BR" b="1" dirty="0">
                <a:solidFill>
                  <a:schemeClr val="bg1"/>
                </a:solidFill>
                <a:latin typeface="Times New Roman" panose="02020603050405020304" pitchFamily="18" charset="0"/>
                <a:cs typeface="Times New Roman" panose="02020603050405020304" pitchFamily="18" charset="0"/>
              </a:rPr>
            </a:br>
            <a:r>
              <a:rPr lang="pt-BR" b="1" dirty="0">
                <a:solidFill>
                  <a:schemeClr val="bg1"/>
                </a:solidFill>
                <a:latin typeface="Times New Roman" panose="02020603050405020304" pitchFamily="18" charset="0"/>
                <a:cs typeface="Times New Roman" panose="02020603050405020304" pitchFamily="18" charset="0"/>
              </a:rPr>
              <a:t>de </a:t>
            </a:r>
            <a:br>
              <a:rPr lang="pt-BR" b="1" dirty="0">
                <a:solidFill>
                  <a:schemeClr val="bg1"/>
                </a:solidFill>
                <a:latin typeface="Times New Roman" panose="02020603050405020304" pitchFamily="18" charset="0"/>
                <a:cs typeface="Times New Roman" panose="02020603050405020304" pitchFamily="18" charset="0"/>
              </a:rPr>
            </a:br>
            <a:r>
              <a:rPr lang="pt-BR" b="1" dirty="0">
                <a:solidFill>
                  <a:schemeClr val="bg1"/>
                </a:solidFill>
                <a:latin typeface="Times New Roman" panose="02020603050405020304" pitchFamily="18" charset="0"/>
                <a:cs typeface="Times New Roman" panose="02020603050405020304" pitchFamily="18" charset="0"/>
              </a:rPr>
              <a:t>MEI *</a:t>
            </a:r>
            <a:br>
              <a:rPr lang="pt-BR" b="1" dirty="0">
                <a:solidFill>
                  <a:schemeClr val="bg1"/>
                </a:solidFill>
                <a:latin typeface="Times New Roman" panose="02020603050405020304" pitchFamily="18" charset="0"/>
                <a:cs typeface="Times New Roman" panose="02020603050405020304" pitchFamily="18" charset="0"/>
              </a:rPr>
            </a:br>
            <a:endParaRPr lang="pt-BR" b="1"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22</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481" y="4402715"/>
            <a:ext cx="1636854" cy="1636854"/>
          </a:xfrm>
          <a:prstGeom prst="rect">
            <a:avLst/>
          </a:prstGeom>
        </p:spPr>
      </p:pic>
      <p:sp>
        <p:nvSpPr>
          <p:cNvPr id="14" name="Content Placeholder 4">
            <a:extLst>
              <a:ext uri="{FF2B5EF4-FFF2-40B4-BE49-F238E27FC236}">
                <a16:creationId xmlns:a16="http://schemas.microsoft.com/office/drawing/2014/main" id="{6F4FA7FD-95AC-47DD-8AE0-33E7FCDD675E}"/>
              </a:ext>
            </a:extLst>
          </p:cNvPr>
          <p:cNvSpPr>
            <a:spLocks noGrp="1"/>
          </p:cNvSpPr>
          <p:nvPr>
            <p:ph idx="1"/>
          </p:nvPr>
        </p:nvSpPr>
        <p:spPr>
          <a:xfrm>
            <a:off x="4167962" y="109410"/>
            <a:ext cx="7868093" cy="6567837"/>
          </a:xfrm>
        </p:spPr>
        <p:txBody>
          <a:bodyPr anchor="ctr">
            <a:noAutofit/>
          </a:bodyPr>
          <a:lstStyle/>
          <a:p>
            <a:pPr marL="0" indent="0" algn="just">
              <a:buNone/>
            </a:pPr>
            <a:r>
              <a:rPr lang="pt-BR" dirty="0"/>
              <a:t>O Microempreendedor Individual não poderá realizar cessão ou locação de mão-de-obra. Isso significa que o benefício fiscal criado pela LC 128/2008 é destinado ao empreendedor, e não à empresa que o contrata.</a:t>
            </a:r>
          </a:p>
          <a:p>
            <a:pPr marL="0" indent="0" algn="just">
              <a:buNone/>
            </a:pPr>
            <a:r>
              <a:rPr lang="pt-BR" dirty="0"/>
              <a:t>Porém, caso exerça determinadas atividades (</a:t>
            </a:r>
            <a:r>
              <a:rPr lang="pt-BR" b="1" i="1" dirty="0"/>
              <a:t>serviços de hidráulica, eletricidade, pintura, alvenaria, carpintaria e de manutenção ou reparo de veículos),</a:t>
            </a:r>
            <a:r>
              <a:rPr lang="pt-BR" dirty="0"/>
              <a:t> poderá ceder mão-de-obra a outra empresa. Todavia, nesse caso será considerado, para todos os efeitos, pessoa física – contribuinte individual. </a:t>
            </a:r>
            <a:r>
              <a:rPr lang="pt-BR" dirty="0">
                <a:latin typeface="Times New Roman" panose="02020603050405020304" pitchFamily="18" charset="0"/>
                <a:cs typeface="Times New Roman" panose="02020603050405020304" pitchFamily="18" charset="0"/>
              </a:rPr>
              <a:t>. </a:t>
            </a:r>
          </a:p>
          <a:p>
            <a:pPr marL="0" indent="0" algn="just">
              <a:buNone/>
            </a:pPr>
            <a:r>
              <a:rPr lang="pt-BR" sz="2400" i="1" dirty="0">
                <a:latin typeface="Times New Roman" panose="02020603050405020304" pitchFamily="18" charset="0"/>
                <a:cs typeface="Times New Roman" panose="02020603050405020304" pitchFamily="18" charset="0"/>
              </a:rPr>
              <a:t>(Lei Complementar nº 123, de 14/12/2006, na redação dada pela Lei Complementar nº 128, de 19/12/2008,. A partir de novembro de 2011, a Resolução do CGSN Nº 94, )</a:t>
            </a:r>
          </a:p>
        </p:txBody>
      </p:sp>
    </p:spTree>
    <p:extLst>
      <p:ext uri="{BB962C8B-B14F-4D97-AF65-F5344CB8AC3E}">
        <p14:creationId xmlns:p14="http://schemas.microsoft.com/office/powerpoint/2010/main" val="280410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466721" y="586855"/>
            <a:ext cx="3434251" cy="3637356"/>
          </a:xfrm>
          <a:solidFill>
            <a:srgbClr val="002060"/>
          </a:solidFill>
        </p:spPr>
        <p:txBody>
          <a:bodyPr anchor="b">
            <a:normAutofit/>
          </a:bodyPr>
          <a:lstStyle/>
          <a:p>
            <a:pPr algn="ctr"/>
            <a:r>
              <a:rPr lang="pt-BR" b="1">
                <a:solidFill>
                  <a:schemeClr val="bg1"/>
                </a:solidFill>
                <a:latin typeface="Times New Roman" panose="02020603050405020304" pitchFamily="18" charset="0"/>
                <a:cs typeface="Times New Roman" panose="02020603050405020304" pitchFamily="18" charset="0"/>
              </a:rPr>
              <a:t>Contratação </a:t>
            </a:r>
            <a:br>
              <a:rPr lang="pt-BR" b="1">
                <a:solidFill>
                  <a:schemeClr val="bg1"/>
                </a:solidFill>
                <a:latin typeface="Times New Roman" panose="02020603050405020304" pitchFamily="18" charset="0"/>
                <a:cs typeface="Times New Roman" panose="02020603050405020304" pitchFamily="18" charset="0"/>
              </a:rPr>
            </a:br>
            <a:r>
              <a:rPr lang="pt-BR" b="1">
                <a:solidFill>
                  <a:schemeClr val="bg1"/>
                </a:solidFill>
                <a:latin typeface="Times New Roman" panose="02020603050405020304" pitchFamily="18" charset="0"/>
                <a:cs typeface="Times New Roman" panose="02020603050405020304" pitchFamily="18" charset="0"/>
              </a:rPr>
              <a:t>de </a:t>
            </a:r>
            <a:br>
              <a:rPr lang="pt-BR" b="1">
                <a:solidFill>
                  <a:schemeClr val="bg1"/>
                </a:solidFill>
                <a:latin typeface="Times New Roman" panose="02020603050405020304" pitchFamily="18" charset="0"/>
                <a:cs typeface="Times New Roman" panose="02020603050405020304" pitchFamily="18" charset="0"/>
              </a:rPr>
            </a:br>
            <a:r>
              <a:rPr lang="pt-BR" b="1">
                <a:solidFill>
                  <a:schemeClr val="bg1"/>
                </a:solidFill>
                <a:latin typeface="Times New Roman" panose="02020603050405020304" pitchFamily="18" charset="0"/>
                <a:cs typeface="Times New Roman" panose="02020603050405020304" pitchFamily="18" charset="0"/>
              </a:rPr>
              <a:t>MEI</a:t>
            </a:r>
            <a:br>
              <a:rPr lang="pt-BR" b="1">
                <a:solidFill>
                  <a:schemeClr val="bg1"/>
                </a:solidFill>
                <a:latin typeface="Times New Roman" panose="02020603050405020304" pitchFamily="18" charset="0"/>
                <a:cs typeface="Times New Roman" panose="02020603050405020304" pitchFamily="18" charset="0"/>
              </a:rPr>
            </a:br>
            <a:endParaRPr lang="pt-BR" b="1"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23</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481" y="4402715"/>
            <a:ext cx="1636854" cy="1636854"/>
          </a:xfrm>
          <a:prstGeom prst="rect">
            <a:avLst/>
          </a:prstGeom>
          <a:ln>
            <a:noFill/>
          </a:ln>
          <a:effectLst>
            <a:outerShdw blurRad="44450" dist="27940" dir="5400000" algn="ctr">
              <a:srgbClr val="000000">
                <a:alpha val="32000"/>
              </a:srgbClr>
            </a:outerShdw>
          </a:effectLst>
        </p:spPr>
      </p:pic>
      <p:sp>
        <p:nvSpPr>
          <p:cNvPr id="14" name="Content Placeholder 4">
            <a:extLst>
              <a:ext uri="{FF2B5EF4-FFF2-40B4-BE49-F238E27FC236}">
                <a16:creationId xmlns:a16="http://schemas.microsoft.com/office/drawing/2014/main" id="{6F4FA7FD-95AC-47DD-8AE0-33E7FCDD675E}"/>
              </a:ext>
            </a:extLst>
          </p:cNvPr>
          <p:cNvSpPr>
            <a:spLocks noGrp="1"/>
          </p:cNvSpPr>
          <p:nvPr>
            <p:ph idx="1"/>
          </p:nvPr>
        </p:nvSpPr>
        <p:spPr>
          <a:xfrm>
            <a:off x="4167962" y="109410"/>
            <a:ext cx="7868093" cy="6567837"/>
          </a:xfrm>
        </p:spPr>
        <p:txBody>
          <a:bodyPr anchor="ctr">
            <a:noAutofit/>
          </a:bodyPr>
          <a:lstStyle/>
          <a:p>
            <a:pPr marL="0" indent="0" algn="just">
              <a:buNone/>
            </a:pPr>
            <a:r>
              <a:rPr lang="pt-BR" sz="3200" dirty="0">
                <a:latin typeface="Times New Roman" panose="02020603050405020304" pitchFamily="18" charset="0"/>
                <a:cs typeface="Times New Roman" panose="02020603050405020304" pitchFamily="18" charset="0"/>
              </a:rPr>
              <a:t>Na contratação de MEI, quando esse prestar serviços de:</a:t>
            </a:r>
          </a:p>
          <a:p>
            <a:pPr algn="just">
              <a:buFont typeface="Wingdings" panose="05000000000000000000" pitchFamily="2" charset="2"/>
              <a:buChar char="§"/>
            </a:pPr>
            <a:r>
              <a:rPr lang="pt-BR" sz="3200" b="1" dirty="0">
                <a:solidFill>
                  <a:srgbClr val="002060"/>
                </a:solidFill>
                <a:latin typeface="Times New Roman" panose="02020603050405020304" pitchFamily="18" charset="0"/>
                <a:cs typeface="Times New Roman" panose="02020603050405020304" pitchFamily="18" charset="0"/>
              </a:rPr>
              <a:t>hidráulica, </a:t>
            </a:r>
          </a:p>
          <a:p>
            <a:pPr algn="just">
              <a:buFont typeface="Wingdings" panose="05000000000000000000" pitchFamily="2" charset="2"/>
              <a:buChar char="§"/>
            </a:pPr>
            <a:r>
              <a:rPr lang="pt-BR" sz="3200" b="1" dirty="0">
                <a:solidFill>
                  <a:srgbClr val="002060"/>
                </a:solidFill>
                <a:latin typeface="Times New Roman" panose="02020603050405020304" pitchFamily="18" charset="0"/>
                <a:cs typeface="Times New Roman" panose="02020603050405020304" pitchFamily="18" charset="0"/>
              </a:rPr>
              <a:t>eletricidade, </a:t>
            </a:r>
          </a:p>
          <a:p>
            <a:pPr algn="just">
              <a:buFont typeface="Wingdings" panose="05000000000000000000" pitchFamily="2" charset="2"/>
              <a:buChar char="§"/>
            </a:pPr>
            <a:r>
              <a:rPr lang="pt-BR" sz="3200" b="1" dirty="0">
                <a:solidFill>
                  <a:srgbClr val="002060"/>
                </a:solidFill>
                <a:latin typeface="Times New Roman" panose="02020603050405020304" pitchFamily="18" charset="0"/>
                <a:cs typeface="Times New Roman" panose="02020603050405020304" pitchFamily="18" charset="0"/>
              </a:rPr>
              <a:t>pintura, </a:t>
            </a:r>
          </a:p>
          <a:p>
            <a:pPr algn="just">
              <a:buFont typeface="Wingdings" panose="05000000000000000000" pitchFamily="2" charset="2"/>
              <a:buChar char="§"/>
            </a:pPr>
            <a:r>
              <a:rPr lang="pt-BR" sz="3200" b="1" dirty="0">
                <a:solidFill>
                  <a:srgbClr val="002060"/>
                </a:solidFill>
                <a:latin typeface="Times New Roman" panose="02020603050405020304" pitchFamily="18" charset="0"/>
                <a:cs typeface="Times New Roman" panose="02020603050405020304" pitchFamily="18" charset="0"/>
              </a:rPr>
              <a:t>alvenaria, </a:t>
            </a:r>
          </a:p>
          <a:p>
            <a:pPr algn="just">
              <a:buFont typeface="Wingdings" panose="05000000000000000000" pitchFamily="2" charset="2"/>
              <a:buChar char="§"/>
            </a:pPr>
            <a:r>
              <a:rPr lang="pt-BR" sz="3200" b="1" dirty="0">
                <a:solidFill>
                  <a:srgbClr val="002060"/>
                </a:solidFill>
                <a:latin typeface="Times New Roman" panose="02020603050405020304" pitchFamily="18" charset="0"/>
                <a:cs typeface="Times New Roman" panose="02020603050405020304" pitchFamily="18" charset="0"/>
              </a:rPr>
              <a:t>carpintaria e </a:t>
            </a:r>
          </a:p>
          <a:p>
            <a:pPr algn="just">
              <a:buFont typeface="Wingdings" panose="05000000000000000000" pitchFamily="2" charset="2"/>
              <a:buChar char="§"/>
            </a:pPr>
            <a:r>
              <a:rPr lang="pt-BR" sz="3200" b="1" dirty="0">
                <a:solidFill>
                  <a:srgbClr val="002060"/>
                </a:solidFill>
                <a:latin typeface="Times New Roman" panose="02020603050405020304" pitchFamily="18" charset="0"/>
                <a:cs typeface="Times New Roman" panose="02020603050405020304" pitchFamily="18" charset="0"/>
              </a:rPr>
              <a:t>manutenção ou reparo de veículos</a:t>
            </a:r>
            <a:r>
              <a:rPr lang="pt-BR" sz="3200" dirty="0">
                <a:latin typeface="Times New Roman" panose="02020603050405020304" pitchFamily="18" charset="0"/>
                <a:cs typeface="Times New Roman" panose="02020603050405020304" pitchFamily="18" charset="0"/>
              </a:rPr>
              <a:t>, </a:t>
            </a:r>
          </a:p>
          <a:p>
            <a:pPr marL="0" indent="0" algn="just">
              <a:buNone/>
            </a:pPr>
            <a:r>
              <a:rPr lang="pt-BR" sz="3200" dirty="0">
                <a:latin typeface="Times New Roman" panose="02020603050405020304" pitchFamily="18" charset="0"/>
                <a:cs typeface="Times New Roman" panose="02020603050405020304" pitchFamily="18" charset="0"/>
              </a:rPr>
              <a:t>o contratante pessoa jurídica deve identificá-lo na </a:t>
            </a:r>
            <a:r>
              <a:rPr lang="pt-BR" sz="3200" b="1" u="sng" dirty="0">
                <a:latin typeface="Times New Roman" panose="02020603050405020304" pitchFamily="18" charset="0"/>
                <a:cs typeface="Times New Roman" panose="02020603050405020304" pitchFamily="18" charset="0"/>
              </a:rPr>
              <a:t>categoria 741 da </a:t>
            </a:r>
            <a:r>
              <a:rPr lang="pt-BR" sz="3200" dirty="0">
                <a:latin typeface="Times New Roman" panose="02020603050405020304" pitchFamily="18" charset="0"/>
                <a:cs typeface="Times New Roman" panose="02020603050405020304" pitchFamily="18" charset="0"/>
              </a:rPr>
              <a:t>“Tabela 1 – Categoria de Trabalhadores” do eSocial. </a:t>
            </a:r>
          </a:p>
        </p:txBody>
      </p:sp>
    </p:spTree>
    <p:extLst>
      <p:ext uri="{BB962C8B-B14F-4D97-AF65-F5344CB8AC3E}">
        <p14:creationId xmlns:p14="http://schemas.microsoft.com/office/powerpoint/2010/main" val="123693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373026" y="246613"/>
            <a:ext cx="3939362" cy="3637356"/>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0000"/>
          </a:bodyPr>
          <a:lstStyle/>
          <a:p>
            <a:pPr algn="ctr"/>
            <a:r>
              <a:rPr lang="pt-BR" dirty="0">
                <a:solidFill>
                  <a:schemeClr val="bg1"/>
                </a:solidFill>
                <a:latin typeface="Times New Roman" panose="02020603050405020304" pitchFamily="18" charset="0"/>
                <a:cs typeface="Times New Roman" panose="02020603050405020304" pitchFamily="18" charset="0"/>
              </a:rPr>
              <a:t>Contratação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MEI</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INSS</a:t>
            </a:r>
            <a:br>
              <a:rPr lang="pt-BR" dirty="0">
                <a:solidFill>
                  <a:schemeClr val="bg1"/>
                </a:solidFill>
                <a:latin typeface="Times New Roman" panose="02020603050405020304" pitchFamily="18" charset="0"/>
                <a:cs typeface="Times New Roman" panose="02020603050405020304" pitchFamily="18" charset="0"/>
              </a:rPr>
            </a:br>
            <a:br>
              <a:rPr lang="pt-BR" dirty="0">
                <a:solidFill>
                  <a:schemeClr val="bg1"/>
                </a:solidFill>
                <a:latin typeface="Times New Roman" panose="02020603050405020304" pitchFamily="18" charset="0"/>
                <a:cs typeface="Times New Roman" panose="02020603050405020304" pitchFamily="18" charset="0"/>
              </a:rPr>
            </a:br>
            <a:br>
              <a:rPr lang="pt-BR" dirty="0">
                <a:solidFill>
                  <a:schemeClr val="bg1"/>
                </a:solidFill>
                <a:latin typeface="Times New Roman" panose="02020603050405020304" pitchFamily="18" charset="0"/>
                <a:cs typeface="Times New Roman" panose="02020603050405020304" pitchFamily="18" charset="0"/>
              </a:rPr>
            </a:br>
            <a:endParaRPr lang="pt-BR"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656133" y="2563295"/>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24</a:t>
            </a:fld>
            <a:endParaRPr lang="pt-BR" sz="1100">
              <a:solidFill>
                <a:schemeClr val="tx1">
                  <a:lumMod val="50000"/>
                  <a:lumOff val="50000"/>
                </a:schemeClr>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6376" y="2745858"/>
            <a:ext cx="1294940" cy="1294940"/>
          </a:xfrm>
          <a:prstGeom prst="rect">
            <a:avLst/>
          </a:prstGeom>
        </p:spPr>
      </p:pic>
      <p:sp>
        <p:nvSpPr>
          <p:cNvPr id="14" name="Content Placeholder 4">
            <a:extLst>
              <a:ext uri="{FF2B5EF4-FFF2-40B4-BE49-F238E27FC236}">
                <a16:creationId xmlns:a16="http://schemas.microsoft.com/office/drawing/2014/main" id="{6F4FA7FD-95AC-47DD-8AE0-33E7FCDD675E}"/>
              </a:ext>
            </a:extLst>
          </p:cNvPr>
          <p:cNvSpPr>
            <a:spLocks noGrp="1"/>
          </p:cNvSpPr>
          <p:nvPr>
            <p:ph idx="1"/>
          </p:nvPr>
        </p:nvSpPr>
        <p:spPr>
          <a:xfrm>
            <a:off x="4592229" y="109410"/>
            <a:ext cx="7443826" cy="6567837"/>
          </a:xfrm>
        </p:spPr>
        <p:txBody>
          <a:bodyPr anchor="ctr">
            <a:noAutofit/>
          </a:bodyPr>
          <a:lstStyle/>
          <a:p>
            <a:pPr algn="just">
              <a:buFont typeface="Wingdings" panose="05000000000000000000" pitchFamily="2" charset="2"/>
              <a:buChar char="§"/>
            </a:pPr>
            <a:r>
              <a:rPr lang="pt-BR" sz="2500" dirty="0">
                <a:latin typeface="Times New Roman" panose="02020603050405020304" pitchFamily="18" charset="0"/>
                <a:cs typeface="Times New Roman" panose="02020603050405020304" pitchFamily="18" charset="0"/>
              </a:rPr>
              <a:t>Nesse caso, o MEI deve ser tratado como contribuinte individual, devendo a contratante (OP) recolher a cota patronal de 20% sobre o valor pago ou creditado ao MEI/AUTÔNOMO. O valor  será apurado automaticamento pelo eSocial e totalizado no correspondente evento S-5011 migrando para DCTFWEB.</a:t>
            </a:r>
          </a:p>
          <a:p>
            <a:pPr algn="just">
              <a:buFont typeface="Wingdings" panose="05000000000000000000" pitchFamily="2" charset="2"/>
              <a:buChar char="§"/>
            </a:pPr>
            <a:r>
              <a:rPr lang="pt-BR" sz="2500" dirty="0">
                <a:solidFill>
                  <a:schemeClr val="accent5">
                    <a:lumMod val="50000"/>
                  </a:schemeClr>
                </a:solidFill>
                <a:latin typeface="Times New Roman" panose="02020603050405020304" pitchFamily="18" charset="0"/>
                <a:cs typeface="Times New Roman" panose="02020603050405020304" pitchFamily="18" charset="0"/>
              </a:rPr>
              <a:t>Já para o MEI/AUTÔNOMO, não será aplicada a RETENÇÃO DO INSS de 11% referente a contribuição Previdenciária , por já recolher mensalmente, valor único, para o INSS</a:t>
            </a:r>
            <a:r>
              <a:rPr lang="pt-BR" sz="25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pt-BR" sz="2500" b="1" dirty="0">
                <a:solidFill>
                  <a:srgbClr val="FF0000"/>
                </a:solidFill>
                <a:latin typeface="Times New Roman" panose="02020603050405020304" pitchFamily="18" charset="0"/>
                <a:cs typeface="Times New Roman" panose="02020603050405020304" pitchFamily="18" charset="0"/>
              </a:rPr>
              <a:t>Porém, na contratação de MEI que não se enquadre no serviços, aqui destacados ,  o contratante nada informa no eSocial, pois nesse caso o MEI é considerado como pessoa jurídica.</a:t>
            </a:r>
          </a:p>
        </p:txBody>
      </p:sp>
      <p:graphicFrame>
        <p:nvGraphicFramePr>
          <p:cNvPr id="5" name="Table 5">
            <a:extLst>
              <a:ext uri="{FF2B5EF4-FFF2-40B4-BE49-F238E27FC236}">
                <a16:creationId xmlns:a16="http://schemas.microsoft.com/office/drawing/2014/main" id="{1FCDA6A2-BEB5-43B0-BF93-4F5DBF4D3651}"/>
              </a:ext>
            </a:extLst>
          </p:cNvPr>
          <p:cNvGraphicFramePr>
            <a:graphicFrameLocks noGrp="1"/>
          </p:cNvGraphicFramePr>
          <p:nvPr>
            <p:extLst>
              <p:ext uri="{D42A27DB-BD31-4B8C-83A1-F6EECF244321}">
                <p14:modId xmlns:p14="http://schemas.microsoft.com/office/powerpoint/2010/main" val="3988967869"/>
              </p:ext>
            </p:extLst>
          </p:nvPr>
        </p:nvGraphicFramePr>
        <p:xfrm>
          <a:off x="155944" y="4040798"/>
          <a:ext cx="4373525" cy="2636448"/>
        </p:xfrm>
        <a:graphic>
          <a:graphicData uri="http://schemas.openxmlformats.org/drawingml/2006/table">
            <a:tbl>
              <a:tblPr firstRow="1" bandRow="1">
                <a:tableStyleId>{5C22544A-7EE6-4342-B048-85BDC9FD1C3A}</a:tableStyleId>
              </a:tblPr>
              <a:tblGrid>
                <a:gridCol w="2273851">
                  <a:extLst>
                    <a:ext uri="{9D8B030D-6E8A-4147-A177-3AD203B41FA5}">
                      <a16:colId xmlns:a16="http://schemas.microsoft.com/office/drawing/2014/main" val="2098134392"/>
                    </a:ext>
                  </a:extLst>
                </a:gridCol>
                <a:gridCol w="2099674">
                  <a:extLst>
                    <a:ext uri="{9D8B030D-6E8A-4147-A177-3AD203B41FA5}">
                      <a16:colId xmlns:a16="http://schemas.microsoft.com/office/drawing/2014/main" val="1660591191"/>
                    </a:ext>
                  </a:extLst>
                </a:gridCol>
              </a:tblGrid>
              <a:tr h="659112">
                <a:tc>
                  <a:txBody>
                    <a:bodyPr/>
                    <a:lstStyle/>
                    <a:p>
                      <a:pPr algn="ctr"/>
                      <a:r>
                        <a:rPr lang="pt-BR" sz="1800" b="1" dirty="0">
                          <a:latin typeface="Times New Roman" panose="02020603050405020304" pitchFamily="18" charset="0"/>
                          <a:cs typeface="Times New Roman" panose="02020603050405020304" pitchFamily="18" charset="0"/>
                        </a:rPr>
                        <a:t>ENCARGOS </a:t>
                      </a:r>
                    </a:p>
                    <a:p>
                      <a:pPr algn="ctr"/>
                      <a:r>
                        <a:rPr lang="pt-BR" sz="1800" b="1" dirty="0">
                          <a:latin typeface="Times New Roman" panose="02020603050405020304" pitchFamily="18" charset="0"/>
                          <a:cs typeface="Times New Roman" panose="02020603050405020304" pitchFamily="18" charset="0"/>
                        </a:rPr>
                        <a:t>INSS</a:t>
                      </a:r>
                    </a:p>
                  </a:txBody>
                  <a:tcPr>
                    <a:cell3D prstMaterial="dkEdge">
                      <a:bevel w="25400" h="25400" prst="angle"/>
                      <a:lightRig rig="flood" dir="t"/>
                    </a:cell3D>
                    <a:solidFill>
                      <a:schemeClr val="tx1"/>
                    </a:solidFill>
                  </a:tcPr>
                </a:tc>
                <a:tc>
                  <a:txBody>
                    <a:bodyPr/>
                    <a:lstStyle/>
                    <a:p>
                      <a:pPr algn="ctr"/>
                      <a:r>
                        <a:rPr lang="pt-BR" sz="1800" b="1" dirty="0">
                          <a:latin typeface="Times New Roman" panose="02020603050405020304" pitchFamily="18" charset="0"/>
                          <a:cs typeface="Times New Roman" panose="02020603050405020304" pitchFamily="18" charset="0"/>
                        </a:rPr>
                        <a:t>RECOLHIMENTO</a:t>
                      </a:r>
                    </a:p>
                  </a:txBody>
                  <a:tcPr>
                    <a:cell3D prstMaterial="dkEdge">
                      <a:bevel w="25400" h="25400" prst="angle"/>
                      <a:lightRig rig="flood" dir="t"/>
                    </a:cell3D>
                    <a:solidFill>
                      <a:schemeClr val="tx1"/>
                    </a:solidFill>
                  </a:tcPr>
                </a:tc>
                <a:extLst>
                  <a:ext uri="{0D108BD9-81ED-4DB2-BD59-A6C34878D82A}">
                    <a16:rowId xmlns:a16="http://schemas.microsoft.com/office/drawing/2014/main" val="4003628350"/>
                  </a:ext>
                </a:extLst>
              </a:tr>
              <a:tr h="659112">
                <a:tc>
                  <a:txBody>
                    <a:bodyPr/>
                    <a:lstStyle/>
                    <a:p>
                      <a:pPr algn="ctr"/>
                      <a:r>
                        <a:rPr lang="pt-BR" sz="1800" b="1" dirty="0">
                          <a:latin typeface="Times New Roman" panose="02020603050405020304" pitchFamily="18" charset="0"/>
                          <a:cs typeface="Times New Roman" panose="02020603050405020304" pitchFamily="18" charset="0"/>
                        </a:rPr>
                        <a:t>COTA PATRONAL  20%</a:t>
                      </a:r>
                    </a:p>
                  </a:txBody>
                  <a:tcPr>
                    <a:cell3D prstMaterial="dkEdge">
                      <a:bevel/>
                      <a:lightRig rig="flood" dir="t"/>
                    </a:cell3D>
                    <a:solidFill>
                      <a:schemeClr val="bg1">
                        <a:lumMod val="95000"/>
                      </a:schemeClr>
                    </a:solidFill>
                  </a:tcPr>
                </a:tc>
                <a:tc>
                  <a:txBody>
                    <a:bodyPr/>
                    <a:lstStyle/>
                    <a:p>
                      <a:pPr algn="ctr"/>
                      <a:r>
                        <a:rPr lang="pt-BR" sz="1800" b="1" dirty="0">
                          <a:latin typeface="Times New Roman" panose="02020603050405020304" pitchFamily="18" charset="0"/>
                          <a:cs typeface="Times New Roman" panose="02020603050405020304" pitchFamily="18" charset="0"/>
                        </a:rPr>
                        <a:t> SIM</a:t>
                      </a:r>
                    </a:p>
                  </a:txBody>
                  <a:tcPr>
                    <a:cell3D prstMaterial="dkEdge">
                      <a:bevel/>
                      <a:lightRig rig="flood" dir="t"/>
                    </a:cell3D>
                    <a:solidFill>
                      <a:schemeClr val="bg1">
                        <a:lumMod val="95000"/>
                      </a:schemeClr>
                    </a:solidFill>
                  </a:tcPr>
                </a:tc>
                <a:extLst>
                  <a:ext uri="{0D108BD9-81ED-4DB2-BD59-A6C34878D82A}">
                    <a16:rowId xmlns:a16="http://schemas.microsoft.com/office/drawing/2014/main" val="271556661"/>
                  </a:ext>
                </a:extLst>
              </a:tr>
              <a:tr h="659112">
                <a:tc>
                  <a:txBody>
                    <a:bodyPr/>
                    <a:lstStyle/>
                    <a:p>
                      <a:pPr algn="ctr"/>
                      <a:r>
                        <a:rPr lang="pt-BR" sz="1800" b="1" dirty="0">
                          <a:latin typeface="Times New Roman" panose="02020603050405020304" pitchFamily="18" charset="0"/>
                          <a:cs typeface="Times New Roman" panose="02020603050405020304" pitchFamily="18" charset="0"/>
                        </a:rPr>
                        <a:t>RETENÇÃO INSS 11%</a:t>
                      </a:r>
                    </a:p>
                  </a:txBody>
                  <a:tcPr>
                    <a:cell3D prstMaterial="dkEdge">
                      <a:bevel/>
                      <a:lightRig rig="flood" dir="t"/>
                    </a:cell3D>
                    <a:solidFill>
                      <a:schemeClr val="bg1">
                        <a:lumMod val="95000"/>
                      </a:schemeClr>
                    </a:solidFill>
                  </a:tcPr>
                </a:tc>
                <a:tc>
                  <a:txBody>
                    <a:bodyPr/>
                    <a:lstStyle/>
                    <a:p>
                      <a:pPr algn="ctr"/>
                      <a:r>
                        <a:rPr lang="pt-BR" sz="1800" b="1" dirty="0">
                          <a:latin typeface="Times New Roman" panose="02020603050405020304" pitchFamily="18" charset="0"/>
                          <a:cs typeface="Times New Roman" panose="02020603050405020304" pitchFamily="18" charset="0"/>
                        </a:rPr>
                        <a:t>NÃO</a:t>
                      </a:r>
                    </a:p>
                  </a:txBody>
                  <a:tcPr>
                    <a:cell3D prstMaterial="dkEdge">
                      <a:bevel/>
                      <a:lightRig rig="flood" dir="t"/>
                    </a:cell3D>
                    <a:solidFill>
                      <a:schemeClr val="bg1">
                        <a:lumMod val="95000"/>
                      </a:schemeClr>
                    </a:solidFill>
                  </a:tcPr>
                </a:tc>
                <a:extLst>
                  <a:ext uri="{0D108BD9-81ED-4DB2-BD59-A6C34878D82A}">
                    <a16:rowId xmlns:a16="http://schemas.microsoft.com/office/drawing/2014/main" val="2293599915"/>
                  </a:ext>
                </a:extLst>
              </a:tr>
              <a:tr h="659112">
                <a:tc>
                  <a:txBody>
                    <a:bodyPr/>
                    <a:lstStyle/>
                    <a:p>
                      <a:pPr algn="ctr"/>
                      <a:r>
                        <a:rPr lang="pt-BR" sz="1800" b="1" dirty="0">
                          <a:latin typeface="Times New Roman" panose="02020603050405020304" pitchFamily="18" charset="0"/>
                          <a:cs typeface="Times New Roman" panose="02020603050405020304" pitchFamily="18" charset="0"/>
                        </a:rPr>
                        <a:t>Declaração</a:t>
                      </a:r>
                    </a:p>
                    <a:p>
                      <a:pPr algn="ctr"/>
                      <a:endParaRPr lang="pt-BR" sz="1800" b="1" dirty="0">
                        <a:latin typeface="Times New Roman" panose="02020603050405020304" pitchFamily="18" charset="0"/>
                        <a:cs typeface="Times New Roman" panose="02020603050405020304" pitchFamily="18" charset="0"/>
                      </a:endParaRPr>
                    </a:p>
                  </a:txBody>
                  <a:tcPr>
                    <a:cell3D prstMaterial="dkEdge">
                      <a:bevel/>
                      <a:lightRig rig="flood" dir="t"/>
                    </a:cell3D>
                    <a:solidFill>
                      <a:schemeClr val="bg1">
                        <a:lumMod val="95000"/>
                      </a:schemeClr>
                    </a:solidFill>
                  </a:tcPr>
                </a:tc>
                <a:tc>
                  <a:txBody>
                    <a:bodyPr/>
                    <a:lstStyle/>
                    <a:p>
                      <a:pPr algn="ctr"/>
                      <a:r>
                        <a:rPr lang="pt-BR" sz="1800" b="1" dirty="0">
                          <a:latin typeface="Times New Roman" panose="02020603050405020304" pitchFamily="18" charset="0"/>
                          <a:cs typeface="Times New Roman" panose="02020603050405020304" pitchFamily="18" charset="0"/>
                        </a:rPr>
                        <a:t>eSocial</a:t>
                      </a:r>
                    </a:p>
                  </a:txBody>
                  <a:tcPr>
                    <a:cell3D prstMaterial="dkEdge">
                      <a:bevel/>
                      <a:lightRig rig="flood" dir="t"/>
                    </a:cell3D>
                    <a:solidFill>
                      <a:schemeClr val="bg1">
                        <a:lumMod val="95000"/>
                      </a:schemeClr>
                    </a:solidFill>
                  </a:tcPr>
                </a:tc>
                <a:extLst>
                  <a:ext uri="{0D108BD9-81ED-4DB2-BD59-A6C34878D82A}">
                    <a16:rowId xmlns:a16="http://schemas.microsoft.com/office/drawing/2014/main" val="527892344"/>
                  </a:ext>
                </a:extLst>
              </a:tr>
            </a:tbl>
          </a:graphicData>
        </a:graphic>
      </p:graphicFrame>
    </p:spTree>
    <p:extLst>
      <p:ext uri="{BB962C8B-B14F-4D97-AF65-F5344CB8AC3E}">
        <p14:creationId xmlns:p14="http://schemas.microsoft.com/office/powerpoint/2010/main" val="3553056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852490" y="806221"/>
            <a:ext cx="6140449" cy="1323439"/>
          </a:xfrm>
        </p:spPr>
        <p:txBody>
          <a:bodyPr anchor="t">
            <a:normAutofit/>
          </a:bodyPr>
          <a:lstStyle/>
          <a:p>
            <a:pPr algn="ctr"/>
            <a:r>
              <a:rPr lang="pt-BR" sz="2800" b="1" dirty="0">
                <a:solidFill>
                  <a:schemeClr val="bg1"/>
                </a:solidFill>
                <a:latin typeface="Times New Roman" panose="02020603050405020304" pitchFamily="18" charset="0"/>
                <a:cs typeface="Times New Roman" panose="02020603050405020304" pitchFamily="18" charset="0"/>
              </a:rPr>
              <a:t>Rescisão de contrato </a:t>
            </a:r>
            <a:br>
              <a:rPr lang="pt-BR" sz="2800" b="1" dirty="0">
                <a:solidFill>
                  <a:schemeClr val="bg1"/>
                </a:solidFill>
                <a:latin typeface="Times New Roman" panose="02020603050405020304" pitchFamily="18" charset="0"/>
                <a:cs typeface="Times New Roman" panose="02020603050405020304" pitchFamily="18" charset="0"/>
              </a:rPr>
            </a:br>
            <a:r>
              <a:rPr lang="pt-BR" sz="2800" b="1" dirty="0">
                <a:solidFill>
                  <a:schemeClr val="bg1"/>
                </a:solidFill>
                <a:latin typeface="Times New Roman" panose="02020603050405020304" pitchFamily="18" charset="0"/>
                <a:cs typeface="Times New Roman" panose="02020603050405020304" pitchFamily="18" charset="0"/>
              </a:rPr>
              <a:t>S1200 x S2299 </a:t>
            </a:r>
            <a:br>
              <a:rPr lang="pt-BR" sz="2800" b="1" dirty="0">
                <a:solidFill>
                  <a:schemeClr val="bg1"/>
                </a:solidFill>
                <a:latin typeface="Times New Roman" panose="02020603050405020304" pitchFamily="18" charset="0"/>
                <a:cs typeface="Times New Roman" panose="02020603050405020304" pitchFamily="18" charset="0"/>
              </a:rPr>
            </a:br>
            <a:endParaRPr lang="pt-BR" sz="2800" dirty="0">
              <a:solidFill>
                <a:schemeClr val="bg1"/>
              </a:solidFill>
              <a:latin typeface="Times New Roman" panose="02020603050405020304" pitchFamily="18" charset="0"/>
              <a:cs typeface="Times New Roman" panose="02020603050405020304" pitchFamily="18" charset="0"/>
            </a:endParaRPr>
          </a:p>
        </p:txBody>
      </p:sp>
      <p:sp>
        <p:nvSpPr>
          <p:cNvPr id="14" name="Content Placeholder 4">
            <a:extLst>
              <a:ext uri="{FF2B5EF4-FFF2-40B4-BE49-F238E27FC236}">
                <a16:creationId xmlns:a16="http://schemas.microsoft.com/office/drawing/2014/main" id="{6F4FA7FD-95AC-47DD-8AE0-33E7FCDD675E}"/>
              </a:ext>
            </a:extLst>
          </p:cNvPr>
          <p:cNvSpPr>
            <a:spLocks noGrp="1"/>
          </p:cNvSpPr>
          <p:nvPr>
            <p:ph idx="1"/>
          </p:nvPr>
        </p:nvSpPr>
        <p:spPr>
          <a:xfrm>
            <a:off x="478466" y="2129661"/>
            <a:ext cx="6927224" cy="3879028"/>
          </a:xfrm>
        </p:spPr>
        <p:txBody>
          <a:bodyPr>
            <a:normAutofit/>
          </a:bodyPr>
          <a:lstStyle/>
          <a:p>
            <a:pPr marL="0" indent="0">
              <a:buNone/>
            </a:pPr>
            <a:r>
              <a:rPr lang="pt-BR" dirty="0">
                <a:solidFill>
                  <a:schemeClr val="bg1">
                    <a:alpha val="80000"/>
                  </a:schemeClr>
                </a:solidFill>
                <a:latin typeface="Times New Roman" panose="02020603050405020304" pitchFamily="18" charset="0"/>
                <a:cs typeface="Times New Roman" panose="02020603050405020304" pitchFamily="18" charset="0"/>
              </a:rPr>
              <a:t>As verbas rescisórias devidas aos servidores com indicação no campo {</a:t>
            </a:r>
            <a:r>
              <a:rPr lang="pt-BR" b="1" dirty="0">
                <a:solidFill>
                  <a:schemeClr val="bg1">
                    <a:alpha val="80000"/>
                  </a:schemeClr>
                </a:solidFill>
                <a:latin typeface="Times New Roman" panose="02020603050405020304" pitchFamily="18" charset="0"/>
                <a:cs typeface="Times New Roman" panose="02020603050405020304" pitchFamily="18" charset="0"/>
              </a:rPr>
              <a:t>tpRegTrab}=[2</a:t>
            </a:r>
            <a:r>
              <a:rPr lang="pt-BR" dirty="0">
                <a:solidFill>
                  <a:schemeClr val="bg1">
                    <a:alpha val="80000"/>
                  </a:schemeClr>
                </a:solidFill>
                <a:latin typeface="Times New Roman" panose="02020603050405020304" pitchFamily="18" charset="0"/>
                <a:cs typeface="Times New Roman" panose="02020603050405020304" pitchFamily="18" charset="0"/>
              </a:rPr>
              <a:t>] dos eventos S-2200 ou S-2300, quando for o caso, devem ser informadas neste evento relativo ao período de apuração do mês do desligamento e não nos eventos S-2299 ou S-2399.</a:t>
            </a:r>
          </a:p>
          <a:p>
            <a:pPr marL="0" indent="0">
              <a:buNone/>
            </a:pPr>
            <a:endParaRPr lang="pt-BR" dirty="0">
              <a:solidFill>
                <a:schemeClr val="bg1">
                  <a:alpha val="80000"/>
                </a:schemeClr>
              </a:solidFill>
              <a:latin typeface="Times New Roman" panose="02020603050405020304" pitchFamily="18" charset="0"/>
              <a:cs typeface="Times New Roman" panose="02020603050405020304" pitchFamily="18" charset="0"/>
            </a:endParaRPr>
          </a:p>
          <a:p>
            <a:pPr marL="0" indent="0">
              <a:buNone/>
            </a:pPr>
            <a:endParaRPr lang="pt-BR" dirty="0">
              <a:solidFill>
                <a:schemeClr val="bg1">
                  <a:alpha val="80000"/>
                </a:schemeClr>
              </a:solidFill>
              <a:latin typeface="Times New Roman" panose="02020603050405020304" pitchFamily="18" charset="0"/>
              <a:cs typeface="Times New Roman" panose="02020603050405020304" pitchFamily="18" charset="0"/>
            </a:endParaRPr>
          </a:p>
          <a:p>
            <a:pPr marL="0" indent="0">
              <a:buNone/>
            </a:pPr>
            <a:endParaRPr lang="pt-BR" dirty="0">
              <a:solidFill>
                <a:schemeClr val="bg1">
                  <a:alpha val="80000"/>
                </a:schemeClr>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22" name="Group 21">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26" name="Freeform: Shape 25">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3" name="Group 22">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24" name="Freeform: Shape 23">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8737600" y="466933"/>
            <a:ext cx="2635250" cy="707886"/>
          </a:xfrm>
        </p:spPr>
        <p:txBody>
          <a:bodyPr>
            <a:normAutofit/>
          </a:bodyPr>
          <a:lstStyle/>
          <a:p>
            <a:pPr>
              <a:lnSpc>
                <a:spcPct val="90000"/>
              </a:lnSpc>
              <a:spcAft>
                <a:spcPts val="600"/>
              </a:spcAft>
            </a:pPr>
            <a:fld id="{DF25A8D9-0F96-4EA7-B12F-FB0D539BE725}" type="slidenum">
              <a:rPr lang="pt-BR" sz="4400">
                <a:solidFill>
                  <a:schemeClr val="bg1"/>
                </a:solidFill>
              </a:rPr>
              <a:pPr>
                <a:lnSpc>
                  <a:spcPct val="90000"/>
                </a:lnSpc>
                <a:spcAft>
                  <a:spcPts val="600"/>
                </a:spcAft>
              </a:pPr>
              <a:t>25</a:t>
            </a:fld>
            <a:endParaRPr lang="pt-BR" sz="4400">
              <a:solidFill>
                <a:schemeClr val="bg1"/>
              </a:solidFill>
            </a:endParaRP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9025" y="2129660"/>
            <a:ext cx="2663825" cy="2663825"/>
          </a:xfrm>
          <a:prstGeom prst="rect">
            <a:avLst/>
          </a:prstGeom>
        </p:spPr>
      </p:pic>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a:off x="7859713" y="6025942"/>
            <a:ext cx="3497262" cy="365125"/>
          </a:xfrm>
        </p:spPr>
        <p:txBody>
          <a:bodyPr>
            <a:normAutofit/>
          </a:bodyPr>
          <a:lstStyle/>
          <a:p>
            <a:pPr algn="r">
              <a:spcAft>
                <a:spcPts val="600"/>
              </a:spcAft>
            </a:pPr>
            <a:r>
              <a:rPr lang="it-IT" sz="1000">
                <a:solidFill>
                  <a:schemeClr val="bg1">
                    <a:alpha val="60000"/>
                  </a:schemeClr>
                </a:solidFill>
              </a:rPr>
              <a:t>eraldo consorte -  econsort@gmail.com</a:t>
            </a:r>
            <a:endParaRPr lang="pt-BR" sz="1000">
              <a:solidFill>
                <a:schemeClr val="bg1">
                  <a:alpha val="60000"/>
                </a:schemeClr>
              </a:solidFill>
            </a:endParaRPr>
          </a:p>
        </p:txBody>
      </p:sp>
    </p:spTree>
    <p:extLst>
      <p:ext uri="{BB962C8B-B14F-4D97-AF65-F5344CB8AC3E}">
        <p14:creationId xmlns:p14="http://schemas.microsoft.com/office/powerpoint/2010/main" val="1529838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sz="4800" b="1" dirty="0">
                <a:solidFill>
                  <a:srgbClr val="FFFFFF"/>
                </a:solidFill>
                <a:latin typeface="Times New Roman" panose="02020603050405020304" pitchFamily="18" charset="0"/>
                <a:cs typeface="Times New Roman" panose="02020603050405020304" pitchFamily="18" charset="0"/>
              </a:rPr>
              <a:t>S 1202</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dirty="0">
                <a:solidFill>
                  <a:srgbClr val="002060"/>
                </a:solidFill>
                <a:latin typeface="Times New Roman" panose="02020603050405020304" pitchFamily="18" charset="0"/>
                <a:cs typeface="Times New Roman" panose="02020603050405020304" pitchFamily="18" charset="0"/>
              </a:rPr>
              <a:t>Remuneração de Servidor vinculado ao Regime Próprio de Previd. Social</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26</a:t>
            </a:fld>
            <a:endParaRPr lang="pt-BR" sz="1100">
              <a:solidFill>
                <a:schemeClr val="tx1">
                  <a:lumMod val="50000"/>
                  <a:lumOff val="50000"/>
                </a:schemeClr>
              </a:solidFill>
            </a:endParaRPr>
          </a:p>
        </p:txBody>
      </p:sp>
    </p:spTree>
    <p:extLst>
      <p:ext uri="{BB962C8B-B14F-4D97-AF65-F5344CB8AC3E}">
        <p14:creationId xmlns:p14="http://schemas.microsoft.com/office/powerpoint/2010/main" val="2726017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Office Worker">
            <a:extLst>
              <a:ext uri="{FF2B5EF4-FFF2-40B4-BE49-F238E27FC236}">
                <a16:creationId xmlns:a16="http://schemas.microsoft.com/office/drawing/2014/main" id="{C7F2EC25-7421-DBE5-3D51-013FE57F79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24FB690D-99E7-4495-A267-5DE5BDFD8A07}"/>
              </a:ext>
            </a:extLst>
          </p:cNvPr>
          <p:cNvSpPr>
            <a:spLocks noGrp="1"/>
          </p:cNvSpPr>
          <p:nvPr>
            <p:ph idx="4294967295"/>
          </p:nvPr>
        </p:nvSpPr>
        <p:spPr>
          <a:xfrm>
            <a:off x="838200" y="1485106"/>
            <a:ext cx="10900144" cy="4871244"/>
          </a:xfrm>
        </p:spPr>
        <p:txBody>
          <a:bodyPr vert="horz" lIns="91440" tIns="45720" rIns="91440" bIns="45720" rtlCol="0">
            <a:normAutofit/>
          </a:bodyPr>
          <a:lstStyle/>
          <a:p>
            <a:pPr algn="just"/>
            <a:r>
              <a:rPr lang="en-US" sz="2200" dirty="0"/>
              <a:t>São as </a:t>
            </a:r>
            <a:r>
              <a:rPr lang="en-US" sz="2200" dirty="0" err="1"/>
              <a:t>informações</a:t>
            </a:r>
            <a:r>
              <a:rPr lang="en-US" sz="2200" dirty="0"/>
              <a:t> da </a:t>
            </a:r>
            <a:r>
              <a:rPr lang="en-US" sz="2200" dirty="0" err="1"/>
              <a:t>remuneração</a:t>
            </a:r>
            <a:r>
              <a:rPr lang="en-US" sz="2200" dirty="0"/>
              <a:t> de </a:t>
            </a:r>
            <a:r>
              <a:rPr lang="en-US" sz="2200" dirty="0" err="1"/>
              <a:t>cada</a:t>
            </a:r>
            <a:r>
              <a:rPr lang="en-US" sz="2200" dirty="0"/>
              <a:t> </a:t>
            </a:r>
            <a:r>
              <a:rPr lang="en-US" sz="2200" dirty="0" err="1"/>
              <a:t>servidor</a:t>
            </a:r>
            <a:r>
              <a:rPr lang="en-US" sz="2200" dirty="0"/>
              <a:t>/</a:t>
            </a:r>
            <a:r>
              <a:rPr lang="en-US" sz="2200" dirty="0" err="1"/>
              <a:t>militar</a:t>
            </a:r>
            <a:r>
              <a:rPr lang="en-US" sz="2200" dirty="0"/>
              <a:t> no </a:t>
            </a:r>
            <a:r>
              <a:rPr lang="en-US" sz="2200" dirty="0" err="1"/>
              <a:t>mês</a:t>
            </a:r>
            <a:r>
              <a:rPr lang="en-US" sz="2200" dirty="0"/>
              <a:t> de </a:t>
            </a:r>
            <a:r>
              <a:rPr lang="en-US" sz="2200" dirty="0" err="1"/>
              <a:t>referência</a:t>
            </a:r>
            <a:r>
              <a:rPr lang="en-US" sz="2200" dirty="0"/>
              <a:t>. Este </a:t>
            </a:r>
            <a:r>
              <a:rPr lang="en-US" sz="2200" dirty="0" err="1"/>
              <a:t>evento</a:t>
            </a:r>
            <a:r>
              <a:rPr lang="en-US" sz="2200" dirty="0"/>
              <a:t> </a:t>
            </a:r>
            <a:r>
              <a:rPr lang="en-US" sz="2200" dirty="0" err="1"/>
              <a:t>deve</a:t>
            </a:r>
            <a:r>
              <a:rPr lang="en-US" sz="2200" dirty="0"/>
              <a:t> ser </a:t>
            </a:r>
            <a:r>
              <a:rPr lang="en-US" sz="2200" dirty="0" err="1"/>
              <a:t>utilizado</a:t>
            </a:r>
            <a:r>
              <a:rPr lang="en-US" sz="2200" dirty="0"/>
              <a:t> para </a:t>
            </a:r>
            <a:r>
              <a:rPr lang="en-US" sz="2200" dirty="0" err="1"/>
              <a:t>os</a:t>
            </a:r>
            <a:r>
              <a:rPr lang="en-US" sz="2200" dirty="0"/>
              <a:t> </a:t>
            </a:r>
            <a:r>
              <a:rPr lang="en-US" sz="2200" dirty="0" err="1"/>
              <a:t>servidores</a:t>
            </a:r>
            <a:r>
              <a:rPr lang="en-US" sz="2200" dirty="0"/>
              <a:t> </a:t>
            </a:r>
            <a:r>
              <a:rPr lang="en-US" sz="2200" dirty="0" err="1"/>
              <a:t>filiados</a:t>
            </a:r>
            <a:r>
              <a:rPr lang="en-US" sz="2200" dirty="0"/>
              <a:t> </a:t>
            </a:r>
            <a:r>
              <a:rPr lang="en-US" sz="2200" dirty="0" err="1"/>
              <a:t>ao</a:t>
            </a:r>
            <a:r>
              <a:rPr lang="en-US" sz="2200" dirty="0"/>
              <a:t> RPPS </a:t>
            </a:r>
            <a:r>
              <a:rPr lang="en-US" sz="2200" dirty="0" err="1"/>
              <a:t>ou</a:t>
            </a:r>
            <a:r>
              <a:rPr lang="en-US" sz="2200" dirty="0"/>
              <a:t> Regime </a:t>
            </a:r>
            <a:r>
              <a:rPr lang="en-US" sz="2200" dirty="0" err="1"/>
              <a:t>Militar</a:t>
            </a:r>
            <a:r>
              <a:rPr lang="en-US" sz="2200" dirty="0"/>
              <a:t>. </a:t>
            </a:r>
          </a:p>
          <a:p>
            <a:pPr algn="just"/>
            <a:r>
              <a:rPr lang="en-US" sz="2200" dirty="0" err="1"/>
              <a:t>Quem</a:t>
            </a:r>
            <a:r>
              <a:rPr lang="en-US" sz="2200" dirty="0"/>
              <a:t> </a:t>
            </a:r>
            <a:r>
              <a:rPr lang="en-US" sz="2200" dirty="0" err="1"/>
              <a:t>está</a:t>
            </a:r>
            <a:r>
              <a:rPr lang="en-US" sz="2200" dirty="0"/>
              <a:t> </a:t>
            </a:r>
            <a:r>
              <a:rPr lang="en-US" sz="2200" dirty="0" err="1"/>
              <a:t>obrigado</a:t>
            </a:r>
            <a:r>
              <a:rPr lang="en-US" sz="2200" dirty="0"/>
              <a:t>: </a:t>
            </a:r>
            <a:r>
              <a:rPr lang="en-US" sz="2200" dirty="0" err="1"/>
              <a:t>Todos</a:t>
            </a:r>
            <a:r>
              <a:rPr lang="en-US" sz="2200" dirty="0"/>
              <a:t> </a:t>
            </a:r>
            <a:r>
              <a:rPr lang="en-US" sz="2200" dirty="0" err="1"/>
              <a:t>os</a:t>
            </a:r>
            <a:r>
              <a:rPr lang="en-US" sz="2200" dirty="0"/>
              <a:t> </a:t>
            </a:r>
            <a:r>
              <a:rPr lang="en-US" sz="2200" dirty="0" err="1"/>
              <a:t>órgãos</a:t>
            </a:r>
            <a:r>
              <a:rPr lang="en-US" sz="2200" dirty="0"/>
              <a:t> </a:t>
            </a:r>
            <a:r>
              <a:rPr lang="en-US" sz="2200" dirty="0" err="1"/>
              <a:t>públicos</a:t>
            </a:r>
            <a:r>
              <a:rPr lang="en-US" sz="2200" dirty="0"/>
              <a:t> que </a:t>
            </a:r>
            <a:r>
              <a:rPr lang="en-US" sz="2200" dirty="0" err="1"/>
              <a:t>remuneram</a:t>
            </a:r>
            <a:r>
              <a:rPr lang="en-US" sz="2200" dirty="0"/>
              <a:t> </a:t>
            </a:r>
            <a:r>
              <a:rPr lang="en-US" sz="2200" dirty="0" err="1"/>
              <a:t>servidores</a:t>
            </a:r>
            <a:r>
              <a:rPr lang="en-US" sz="2200" dirty="0"/>
              <a:t> </a:t>
            </a:r>
            <a:r>
              <a:rPr lang="en-US" sz="2200" dirty="0" err="1"/>
              <a:t>filiados</a:t>
            </a:r>
            <a:r>
              <a:rPr lang="en-US" sz="2200" dirty="0"/>
              <a:t> </a:t>
            </a:r>
            <a:r>
              <a:rPr lang="en-US" sz="2200" dirty="0" err="1"/>
              <a:t>ao</a:t>
            </a:r>
            <a:r>
              <a:rPr lang="en-US" sz="2200" dirty="0"/>
              <a:t> RPPS e </a:t>
            </a:r>
            <a:r>
              <a:rPr lang="en-US" sz="2200" dirty="0" err="1"/>
              <a:t>militares</a:t>
            </a:r>
            <a:r>
              <a:rPr lang="en-US" sz="2200" dirty="0"/>
              <a:t> no </a:t>
            </a:r>
            <a:r>
              <a:rPr lang="en-US" sz="2200" dirty="0" err="1"/>
              <a:t>mês</a:t>
            </a:r>
            <a:r>
              <a:rPr lang="en-US" sz="2200" dirty="0"/>
              <a:t> de </a:t>
            </a:r>
            <a:r>
              <a:rPr lang="en-US" sz="2200" dirty="0" err="1"/>
              <a:t>referência</a:t>
            </a:r>
            <a:r>
              <a:rPr lang="en-US" sz="2200" dirty="0"/>
              <a:t>. </a:t>
            </a:r>
          </a:p>
          <a:p>
            <a:pPr algn="just"/>
            <a:r>
              <a:rPr lang="en-US" sz="2200" dirty="0" err="1"/>
              <a:t>Prazo</a:t>
            </a:r>
            <a:r>
              <a:rPr lang="en-US" sz="2200" dirty="0"/>
              <a:t> de </a:t>
            </a:r>
            <a:r>
              <a:rPr lang="en-US" sz="2200" dirty="0" err="1"/>
              <a:t>envio</a:t>
            </a:r>
            <a:r>
              <a:rPr lang="en-US" sz="2200" dirty="0"/>
              <a:t>: </a:t>
            </a:r>
            <a:r>
              <a:rPr lang="en-US" sz="2200" dirty="0" err="1"/>
              <a:t>este</a:t>
            </a:r>
            <a:r>
              <a:rPr lang="en-US" sz="2200" dirty="0"/>
              <a:t> </a:t>
            </a:r>
            <a:r>
              <a:rPr lang="en-US" sz="2200" dirty="0" err="1"/>
              <a:t>evento</a:t>
            </a:r>
            <a:r>
              <a:rPr lang="en-US" sz="2200" dirty="0"/>
              <a:t> </a:t>
            </a:r>
            <a:r>
              <a:rPr lang="en-US" sz="2200" dirty="0" err="1"/>
              <a:t>deve</a:t>
            </a:r>
            <a:r>
              <a:rPr lang="en-US" sz="2200" dirty="0"/>
              <a:t> ser </a:t>
            </a:r>
            <a:r>
              <a:rPr lang="en-US" sz="2200" dirty="0" err="1"/>
              <a:t>transmitido</a:t>
            </a:r>
            <a:r>
              <a:rPr lang="en-US" sz="2200" dirty="0"/>
              <a:t> </a:t>
            </a:r>
            <a:r>
              <a:rPr lang="en-US" sz="2200" dirty="0" err="1"/>
              <a:t>até</a:t>
            </a:r>
            <a:r>
              <a:rPr lang="en-US" sz="2200" dirty="0"/>
              <a:t> o </a:t>
            </a:r>
            <a:r>
              <a:rPr lang="en-US" sz="2200" dirty="0" err="1"/>
              <a:t>dia</a:t>
            </a:r>
            <a:r>
              <a:rPr lang="en-US" sz="2200" dirty="0"/>
              <a:t> 15 (quinze) do </a:t>
            </a:r>
            <a:r>
              <a:rPr lang="en-US" sz="2200" dirty="0" err="1"/>
              <a:t>mês</a:t>
            </a:r>
            <a:r>
              <a:rPr lang="en-US" sz="2200" dirty="0"/>
              <a:t> </a:t>
            </a:r>
            <a:r>
              <a:rPr lang="en-US" sz="2200" dirty="0" err="1"/>
              <a:t>subsequente</a:t>
            </a:r>
            <a:r>
              <a:rPr lang="en-US" sz="2200" dirty="0"/>
              <a:t> </a:t>
            </a:r>
            <a:r>
              <a:rPr lang="en-US" sz="2200" dirty="0" err="1"/>
              <a:t>ao</a:t>
            </a:r>
            <a:r>
              <a:rPr lang="en-US" sz="2200" dirty="0"/>
              <a:t> </a:t>
            </a:r>
            <a:r>
              <a:rPr lang="en-US" sz="2200" dirty="0" err="1"/>
              <a:t>mês</a:t>
            </a:r>
            <a:r>
              <a:rPr lang="en-US" sz="2200" dirty="0"/>
              <a:t> de </a:t>
            </a:r>
            <a:r>
              <a:rPr lang="en-US" sz="2200" dirty="0" err="1"/>
              <a:t>referência</a:t>
            </a:r>
            <a:r>
              <a:rPr lang="en-US" sz="2200" dirty="0"/>
              <a:t> do </a:t>
            </a:r>
            <a:r>
              <a:rPr lang="en-US" sz="2200" dirty="0" err="1"/>
              <a:t>evento</a:t>
            </a:r>
            <a:r>
              <a:rPr lang="en-US" sz="2200" dirty="0"/>
              <a:t>, </a:t>
            </a:r>
            <a:r>
              <a:rPr lang="en-US" sz="2200" dirty="0" err="1"/>
              <a:t>exceto</a:t>
            </a:r>
            <a:r>
              <a:rPr lang="en-US" sz="2200" dirty="0"/>
              <a:t> no </a:t>
            </a:r>
            <a:r>
              <a:rPr lang="en-US" sz="2200" dirty="0" err="1"/>
              <a:t>caso</a:t>
            </a:r>
            <a:r>
              <a:rPr lang="en-US" sz="2200" dirty="0"/>
              <a:t> de </a:t>
            </a:r>
            <a:r>
              <a:rPr lang="en-US" sz="2200" dirty="0" err="1"/>
              <a:t>evento</a:t>
            </a:r>
            <a:r>
              <a:rPr lang="en-US" sz="2200" dirty="0"/>
              <a:t> </a:t>
            </a:r>
            <a:r>
              <a:rPr lang="en-US" sz="2200" dirty="0" err="1"/>
              <a:t>referente</a:t>
            </a:r>
            <a:r>
              <a:rPr lang="en-US" sz="2200" dirty="0"/>
              <a:t> a </a:t>
            </a:r>
            <a:r>
              <a:rPr lang="en-US" sz="2200" dirty="0" err="1"/>
              <a:t>período</a:t>
            </a:r>
            <a:r>
              <a:rPr lang="en-US" sz="2200" dirty="0"/>
              <a:t> de </a:t>
            </a:r>
            <a:r>
              <a:rPr lang="en-US" sz="2200" dirty="0" err="1"/>
              <a:t>apuração</a:t>
            </a:r>
            <a:r>
              <a:rPr lang="en-US" sz="2200" dirty="0"/>
              <a:t> </a:t>
            </a:r>
            <a:r>
              <a:rPr lang="en-US" sz="2200" dirty="0" err="1"/>
              <a:t>anual</a:t>
            </a:r>
            <a:r>
              <a:rPr lang="en-US" sz="2200" dirty="0"/>
              <a:t> (13º </a:t>
            </a:r>
            <a:r>
              <a:rPr lang="en-US" sz="2200" dirty="0" err="1"/>
              <a:t>salário</a:t>
            </a:r>
            <a:r>
              <a:rPr lang="en-US" sz="2200" dirty="0"/>
              <a:t>), </a:t>
            </a:r>
            <a:r>
              <a:rPr lang="en-US" sz="2200" dirty="0" err="1"/>
              <a:t>caso</a:t>
            </a:r>
            <a:r>
              <a:rPr lang="en-US" sz="2200" dirty="0"/>
              <a:t> </a:t>
            </a:r>
            <a:r>
              <a:rPr lang="en-US" sz="2200" dirty="0" err="1"/>
              <a:t>em</a:t>
            </a:r>
            <a:r>
              <a:rPr lang="en-US" sz="2200" dirty="0"/>
              <a:t> que </a:t>
            </a:r>
            <a:r>
              <a:rPr lang="en-US" sz="2200" dirty="0" err="1"/>
              <a:t>deve</a:t>
            </a:r>
            <a:r>
              <a:rPr lang="en-US" sz="2200" dirty="0"/>
              <a:t> ser </a:t>
            </a:r>
            <a:r>
              <a:rPr lang="en-US" sz="2200" dirty="0" err="1"/>
              <a:t>transmitido</a:t>
            </a:r>
            <a:r>
              <a:rPr lang="en-US" sz="2200" dirty="0"/>
              <a:t> </a:t>
            </a:r>
            <a:r>
              <a:rPr lang="en-US" sz="2200" dirty="0" err="1"/>
              <a:t>até</a:t>
            </a:r>
            <a:r>
              <a:rPr lang="en-US" sz="2200" dirty="0"/>
              <a:t> o </a:t>
            </a:r>
            <a:r>
              <a:rPr lang="en-US" sz="2200" dirty="0" err="1"/>
              <a:t>dia</a:t>
            </a:r>
            <a:r>
              <a:rPr lang="en-US" sz="2200" dirty="0"/>
              <a:t> 20 do </a:t>
            </a:r>
            <a:r>
              <a:rPr lang="en-US" sz="2200" dirty="0" err="1"/>
              <a:t>mês</a:t>
            </a:r>
            <a:r>
              <a:rPr lang="en-US" sz="2200" dirty="0"/>
              <a:t> de </a:t>
            </a:r>
            <a:r>
              <a:rPr lang="en-US" sz="2200" dirty="0" err="1"/>
              <a:t>dezembro</a:t>
            </a:r>
            <a:r>
              <a:rPr lang="en-US" sz="2200" dirty="0"/>
              <a:t> do </a:t>
            </a:r>
            <a:r>
              <a:rPr lang="en-US" sz="2200" dirty="0" err="1"/>
              <a:t>ano</a:t>
            </a:r>
            <a:r>
              <a:rPr lang="en-US" sz="2200" dirty="0"/>
              <a:t> a que se </a:t>
            </a:r>
            <a:r>
              <a:rPr lang="en-US" sz="2200" dirty="0" err="1"/>
              <a:t>refere</a:t>
            </a:r>
            <a:r>
              <a:rPr lang="en-US" sz="2200" dirty="0"/>
              <a:t>. </a:t>
            </a:r>
          </a:p>
          <a:p>
            <a:pPr algn="just"/>
            <a:r>
              <a:rPr lang="en-US" sz="2200" dirty="0"/>
              <a:t>O </a:t>
            </a:r>
            <a:r>
              <a:rPr lang="en-US" sz="2200" dirty="0" err="1"/>
              <a:t>envio</a:t>
            </a:r>
            <a:r>
              <a:rPr lang="en-US" sz="2200" dirty="0"/>
              <a:t> </a:t>
            </a:r>
            <a:r>
              <a:rPr lang="en-US" sz="2200" dirty="0" err="1"/>
              <a:t>deste</a:t>
            </a:r>
            <a:r>
              <a:rPr lang="en-US" sz="2200" dirty="0"/>
              <a:t> </a:t>
            </a:r>
            <a:r>
              <a:rPr lang="en-US" sz="2200" dirty="0" err="1"/>
              <a:t>evento</a:t>
            </a:r>
            <a:r>
              <a:rPr lang="en-US" sz="2200" dirty="0"/>
              <a:t> </a:t>
            </a:r>
            <a:r>
              <a:rPr lang="en-US" sz="2200" dirty="0" err="1"/>
              <a:t>deve</a:t>
            </a:r>
            <a:r>
              <a:rPr lang="en-US" sz="2200" dirty="0"/>
              <a:t> </a:t>
            </a:r>
            <a:r>
              <a:rPr lang="en-US" sz="2200" dirty="0" err="1"/>
              <a:t>ocorrer</a:t>
            </a:r>
            <a:r>
              <a:rPr lang="en-US" sz="2200" dirty="0"/>
              <a:t> antes do </a:t>
            </a:r>
            <a:r>
              <a:rPr lang="en-US" sz="2200" dirty="0" err="1"/>
              <a:t>envio</a:t>
            </a:r>
            <a:r>
              <a:rPr lang="en-US" sz="2200" dirty="0"/>
              <a:t> do </a:t>
            </a:r>
            <a:r>
              <a:rPr lang="en-US" sz="2200" dirty="0" err="1"/>
              <a:t>correspondente</a:t>
            </a:r>
            <a:r>
              <a:rPr lang="en-US" sz="2200" dirty="0"/>
              <a:t> </a:t>
            </a:r>
            <a:r>
              <a:rPr lang="en-US" sz="2200" dirty="0" err="1"/>
              <a:t>evento</a:t>
            </a:r>
            <a:r>
              <a:rPr lang="en-US" sz="2200" dirty="0"/>
              <a:t> S-1299, </a:t>
            </a:r>
            <a:r>
              <a:rPr lang="en-US" sz="2200" dirty="0" err="1"/>
              <a:t>observados</a:t>
            </a:r>
            <a:r>
              <a:rPr lang="en-US" sz="2200" dirty="0"/>
              <a:t> </a:t>
            </a:r>
            <a:r>
              <a:rPr lang="en-US" sz="2200" dirty="0" err="1"/>
              <a:t>os</a:t>
            </a:r>
            <a:r>
              <a:rPr lang="en-US" sz="2200" dirty="0"/>
              <a:t> </a:t>
            </a:r>
            <a:r>
              <a:rPr lang="en-US" sz="2200" dirty="0" err="1"/>
              <a:t>prazos</a:t>
            </a:r>
            <a:r>
              <a:rPr lang="en-US" sz="2200" dirty="0"/>
              <a:t> </a:t>
            </a:r>
            <a:r>
              <a:rPr lang="en-US" sz="2200" dirty="0" err="1"/>
              <a:t>acima</a:t>
            </a:r>
            <a:r>
              <a:rPr lang="en-US" sz="2200" dirty="0"/>
              <a:t>. Caso </a:t>
            </a:r>
            <a:r>
              <a:rPr lang="en-US" sz="2200" dirty="0" err="1"/>
              <a:t>na</a:t>
            </a:r>
            <a:r>
              <a:rPr lang="en-US" sz="2200" dirty="0"/>
              <a:t> data do </a:t>
            </a:r>
            <a:r>
              <a:rPr lang="en-US" sz="2200" dirty="0" err="1"/>
              <a:t>término</a:t>
            </a:r>
            <a:r>
              <a:rPr lang="en-US" sz="2200" dirty="0"/>
              <a:t> do </a:t>
            </a:r>
            <a:r>
              <a:rPr lang="en-US" sz="2200" dirty="0" err="1"/>
              <a:t>prazo</a:t>
            </a:r>
            <a:r>
              <a:rPr lang="en-US" sz="2200" dirty="0"/>
              <a:t> de </a:t>
            </a:r>
            <a:r>
              <a:rPr lang="en-US" sz="2200" dirty="0" err="1"/>
              <a:t>envio</a:t>
            </a:r>
            <a:r>
              <a:rPr lang="en-US" sz="2200" dirty="0"/>
              <a:t> do </a:t>
            </a:r>
            <a:r>
              <a:rPr lang="en-US" sz="2200" dirty="0" err="1"/>
              <a:t>evento</a:t>
            </a:r>
            <a:r>
              <a:rPr lang="en-US" sz="2200" dirty="0"/>
              <a:t> </a:t>
            </a:r>
            <a:r>
              <a:rPr lang="en-US" sz="2200" dirty="0" err="1"/>
              <a:t>não</a:t>
            </a:r>
            <a:r>
              <a:rPr lang="en-US" sz="2200" dirty="0"/>
              <a:t> </a:t>
            </a:r>
            <a:r>
              <a:rPr lang="en-US" sz="2200" dirty="0" err="1"/>
              <a:t>haja</a:t>
            </a:r>
            <a:r>
              <a:rPr lang="en-US" sz="2200" dirty="0"/>
              <a:t> </a:t>
            </a:r>
            <a:r>
              <a:rPr lang="en-US" sz="2200" dirty="0" err="1"/>
              <a:t>expediente</a:t>
            </a:r>
            <a:r>
              <a:rPr lang="en-US" sz="2200" dirty="0"/>
              <a:t> </a:t>
            </a:r>
            <a:r>
              <a:rPr lang="en-US" sz="2200" dirty="0" err="1"/>
              <a:t>bancário</a:t>
            </a:r>
            <a:r>
              <a:rPr lang="en-US" sz="2200" dirty="0"/>
              <a:t>, </a:t>
            </a:r>
            <a:r>
              <a:rPr lang="en-US" sz="2200" dirty="0" err="1"/>
              <a:t>deve</a:t>
            </a:r>
            <a:r>
              <a:rPr lang="en-US" sz="2200" dirty="0"/>
              <a:t>-se </a:t>
            </a:r>
            <a:r>
              <a:rPr lang="en-US" sz="2200" dirty="0" err="1"/>
              <a:t>antecipar</a:t>
            </a:r>
            <a:r>
              <a:rPr lang="en-US" sz="2200" dirty="0"/>
              <a:t> </a:t>
            </a:r>
            <a:r>
              <a:rPr lang="en-US" sz="2200" dirty="0" err="1"/>
              <a:t>esse</a:t>
            </a:r>
            <a:r>
              <a:rPr lang="en-US" sz="2200" dirty="0"/>
              <a:t> </a:t>
            </a:r>
            <a:r>
              <a:rPr lang="en-US" sz="2200" dirty="0" err="1"/>
              <a:t>envio</a:t>
            </a:r>
            <a:r>
              <a:rPr lang="en-US" sz="2200" dirty="0"/>
              <a:t> para o </a:t>
            </a:r>
            <a:r>
              <a:rPr lang="en-US" sz="2200" dirty="0" err="1"/>
              <a:t>dia</a:t>
            </a:r>
            <a:r>
              <a:rPr lang="en-US" sz="2200" dirty="0"/>
              <a:t> </a:t>
            </a:r>
            <a:r>
              <a:rPr lang="en-US" sz="2200" dirty="0" err="1"/>
              <a:t>útil</a:t>
            </a:r>
            <a:r>
              <a:rPr lang="en-US" sz="2200" dirty="0"/>
              <a:t> </a:t>
            </a:r>
            <a:r>
              <a:rPr lang="en-US" sz="2200" dirty="0" err="1"/>
              <a:t>imediatamente</a:t>
            </a:r>
            <a:r>
              <a:rPr lang="en-US" sz="2200" dirty="0"/>
              <a:t> anterior. </a:t>
            </a:r>
          </a:p>
        </p:txBody>
      </p:sp>
      <p:sp>
        <p:nvSpPr>
          <p:cNvPr id="4" name="Footer Placeholder 3">
            <a:extLst>
              <a:ext uri="{FF2B5EF4-FFF2-40B4-BE49-F238E27FC236}">
                <a16:creationId xmlns:a16="http://schemas.microsoft.com/office/drawing/2014/main" id="{ADA62791-AFA5-4967-B26E-8CA4B4F3F8F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68E47DA7-3F69-47E8-B97D-06C8CCF8BE3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F25A8D9-0F96-4EA7-B12F-FB0D539BE725}" type="slidenum">
              <a:rPr lang="en-US" smtClean="0"/>
              <a:pPr>
                <a:spcAft>
                  <a:spcPts val="600"/>
                </a:spcAft>
              </a:pPr>
              <a:t>27</a:t>
            </a:fld>
            <a:endParaRPr lang="en-US"/>
          </a:p>
        </p:txBody>
      </p:sp>
    </p:spTree>
    <p:extLst>
      <p:ext uri="{BB962C8B-B14F-4D97-AF65-F5344CB8AC3E}">
        <p14:creationId xmlns:p14="http://schemas.microsoft.com/office/powerpoint/2010/main" val="42259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C61247-6884-4F19-A217-CB7FAA672B63}"/>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C1D3E53C-FE49-4E05-8445-0697CE51F5C0}"/>
              </a:ext>
            </a:extLst>
          </p:cNvPr>
          <p:cNvSpPr>
            <a:spLocks noGrp="1"/>
          </p:cNvSpPr>
          <p:nvPr>
            <p:ph type="sldNum" sz="quarter" idx="12"/>
          </p:nvPr>
        </p:nvSpPr>
        <p:spPr/>
        <p:txBody>
          <a:bodyPr/>
          <a:lstStyle/>
          <a:p>
            <a:fld id="{DF25A8D9-0F96-4EA7-B12F-FB0D539BE725}" type="slidenum">
              <a:rPr lang="pt-BR" smtClean="0"/>
              <a:t>28</a:t>
            </a:fld>
            <a:endParaRPr lang="pt-BR"/>
          </a:p>
        </p:txBody>
      </p:sp>
      <p:graphicFrame>
        <p:nvGraphicFramePr>
          <p:cNvPr id="4" name="Table 3">
            <a:extLst>
              <a:ext uri="{FF2B5EF4-FFF2-40B4-BE49-F238E27FC236}">
                <a16:creationId xmlns:a16="http://schemas.microsoft.com/office/drawing/2014/main" id="{22052615-ED2E-47A6-AC38-AFD4644DF6C9}"/>
              </a:ext>
            </a:extLst>
          </p:cNvPr>
          <p:cNvGraphicFramePr>
            <a:graphicFrameLocks noGrp="1"/>
          </p:cNvGraphicFramePr>
          <p:nvPr>
            <p:extLst>
              <p:ext uri="{D42A27DB-BD31-4B8C-83A1-F6EECF244321}">
                <p14:modId xmlns:p14="http://schemas.microsoft.com/office/powerpoint/2010/main" val="2695274105"/>
              </p:ext>
            </p:extLst>
          </p:nvPr>
        </p:nvGraphicFramePr>
        <p:xfrm>
          <a:off x="615950" y="301946"/>
          <a:ext cx="4566920" cy="5953760"/>
        </p:xfrm>
        <a:graphic>
          <a:graphicData uri="http://schemas.openxmlformats.org/drawingml/2006/table">
            <a:tbl>
              <a:tblPr>
                <a:tableStyleId>{5C22544A-7EE6-4342-B048-85BDC9FD1C3A}</a:tableStyleId>
              </a:tblPr>
              <a:tblGrid>
                <a:gridCol w="2072809">
                  <a:extLst>
                    <a:ext uri="{9D8B030D-6E8A-4147-A177-3AD203B41FA5}">
                      <a16:colId xmlns:a16="http://schemas.microsoft.com/office/drawing/2014/main" val="2773236170"/>
                    </a:ext>
                  </a:extLst>
                </a:gridCol>
                <a:gridCol w="2494111">
                  <a:extLst>
                    <a:ext uri="{9D8B030D-6E8A-4147-A177-3AD203B41FA5}">
                      <a16:colId xmlns:a16="http://schemas.microsoft.com/office/drawing/2014/main" val="2951724588"/>
                    </a:ext>
                  </a:extLst>
                </a:gridCol>
              </a:tblGrid>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2"/>
                        </a:rPr>
                        <a:t>Ide Empregador</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55671157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84160601"/>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496764068"/>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3"/>
                        </a:rPr>
                        <a:t>Ide Trabalhador</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3312845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704839806"/>
                  </a:ext>
                </a:extLst>
              </a:tr>
              <a:tr h="318016">
                <a:tc>
                  <a:txBody>
                    <a:bodyPr/>
                    <a:lstStyle/>
                    <a:p>
                      <a:pPr algn="ctr" fontAlgn="ctr"/>
                      <a:r>
                        <a:rPr lang="pt-BR" sz="2400" u="sng" strike="noStrike">
                          <a:effectLst/>
                          <a:latin typeface="Times New Roman" panose="02020603050405020304" pitchFamily="18" charset="0"/>
                          <a:cs typeface="Times New Roman" panose="02020603050405020304" pitchFamily="18" charset="0"/>
                          <a:hlinkClick r:id="rId4"/>
                        </a:rPr>
                        <a:t>infoComplem</a:t>
                      </a:r>
                      <a:endParaRPr lang="pt-BR" sz="2400" b="0" i="0" u="sng" strike="noStrike">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46181644"/>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Nm Trab</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553876599"/>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Nascto</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4294391713"/>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5"/>
                        </a:rPr>
                        <a:t>Sucessao Vinc</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128682096"/>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Cnpj Orgao Ant</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3092037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 Ant</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203224730"/>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Exercicio</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498697022"/>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Observação </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760145991"/>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6"/>
                        </a:rPr>
                        <a:t>dmDev</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578267427"/>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DmDev</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90852990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187042346"/>
                  </a:ext>
                </a:extLst>
              </a:tr>
            </a:tbl>
          </a:graphicData>
        </a:graphic>
      </p:graphicFrame>
      <p:graphicFrame>
        <p:nvGraphicFramePr>
          <p:cNvPr id="5" name="Table 4">
            <a:extLst>
              <a:ext uri="{FF2B5EF4-FFF2-40B4-BE49-F238E27FC236}">
                <a16:creationId xmlns:a16="http://schemas.microsoft.com/office/drawing/2014/main" id="{47E0C97E-1DB8-4140-A6A8-95D376E6F7A0}"/>
              </a:ext>
            </a:extLst>
          </p:cNvPr>
          <p:cNvGraphicFramePr>
            <a:graphicFrameLocks noGrp="1"/>
          </p:cNvGraphicFramePr>
          <p:nvPr>
            <p:extLst>
              <p:ext uri="{D42A27DB-BD31-4B8C-83A1-F6EECF244321}">
                <p14:modId xmlns:p14="http://schemas.microsoft.com/office/powerpoint/2010/main" val="1323237422"/>
              </p:ext>
            </p:extLst>
          </p:nvPr>
        </p:nvGraphicFramePr>
        <p:xfrm>
          <a:off x="5800725" y="136525"/>
          <a:ext cx="5553075" cy="6513066"/>
        </p:xfrm>
        <a:graphic>
          <a:graphicData uri="http://schemas.openxmlformats.org/drawingml/2006/table">
            <a:tbl>
              <a:tblPr>
                <a:tableStyleId>{5C22544A-7EE6-4342-B048-85BDC9FD1C3A}</a:tableStyleId>
              </a:tblPr>
              <a:tblGrid>
                <a:gridCol w="2705100">
                  <a:extLst>
                    <a:ext uri="{9D8B030D-6E8A-4147-A177-3AD203B41FA5}">
                      <a16:colId xmlns:a16="http://schemas.microsoft.com/office/drawing/2014/main" val="3086215773"/>
                    </a:ext>
                  </a:extLst>
                </a:gridCol>
                <a:gridCol w="2847975">
                  <a:extLst>
                    <a:ext uri="{9D8B030D-6E8A-4147-A177-3AD203B41FA5}">
                      <a16:colId xmlns:a16="http://schemas.microsoft.com/office/drawing/2014/main" val="312424336"/>
                    </a:ext>
                  </a:extLst>
                </a:gridCol>
              </a:tblGrid>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7"/>
                        </a:rPr>
                        <a:t>Info Per Apur</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 </a:t>
                      </a:r>
                      <a:endParaRPr lang="pt-B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184325436"/>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8"/>
                        </a:rPr>
                        <a:t>Ide Estab</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 </a:t>
                      </a:r>
                      <a:endParaRPr lang="pt-B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645142960"/>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Tp 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833970976"/>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Nr 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942941682"/>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9"/>
                        </a:rPr>
                        <a:t>Remun Per Apur</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4236396312"/>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matricula</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093236878"/>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0"/>
                        </a:rPr>
                        <a:t>Itens Remun</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609066545"/>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Cod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832032837"/>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Ide Tab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31719063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Qtd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766915749"/>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Fator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61933255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Vr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20145930"/>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Ind Apur IR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991040027"/>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1"/>
                        </a:rPr>
                        <a:t>Info Per Ant</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907414964"/>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Remun Org Suc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364293806"/>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2"/>
                        </a:rPr>
                        <a:t>Ide Periodo</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41057026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Per Ref</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229095328"/>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3"/>
                        </a:rPr>
                        <a:t>Ide Estab</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523388220"/>
                  </a:ext>
                </a:extLst>
              </a:tr>
              <a:tr h="295131">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tpInsc</a:t>
                      </a:r>
                      <a:endParaRPr lang="pt-BR" sz="2000" b="0" i="0" u="none" strike="noStrike">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793628093"/>
                  </a:ext>
                </a:extLst>
              </a:tr>
              <a:tr h="295131">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nrInsc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413539095"/>
                  </a:ext>
                </a:extLst>
              </a:tr>
              <a:tr h="295131">
                <a:tc>
                  <a:txBody>
                    <a:bodyPr/>
                    <a:lstStyle/>
                    <a:p>
                      <a:pPr algn="just" fontAlgn="ctr"/>
                      <a:r>
                        <a:rPr lang="pt-BR" sz="2000" u="sng" strike="noStrike" dirty="0">
                          <a:effectLst/>
                          <a:latin typeface="Times New Roman" panose="02020603050405020304" pitchFamily="18" charset="0"/>
                          <a:cs typeface="Times New Roman" panose="02020603050405020304" pitchFamily="18" charset="0"/>
                          <a:hlinkClick r:id="rId14"/>
                        </a:rPr>
                        <a:t>remunPerAnt</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243319401"/>
                  </a:ext>
                </a:extLst>
              </a:tr>
            </a:tbl>
          </a:graphicData>
        </a:graphic>
      </p:graphicFrame>
    </p:spTree>
    <p:extLst>
      <p:ext uri="{BB962C8B-B14F-4D97-AF65-F5344CB8AC3E}">
        <p14:creationId xmlns:p14="http://schemas.microsoft.com/office/powerpoint/2010/main" val="50243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1207</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400" b="1" dirty="0">
                <a:solidFill>
                  <a:srgbClr val="002060"/>
                </a:solidFill>
                <a:latin typeface="Times New Roman" panose="02020603050405020304" pitchFamily="18" charset="0"/>
                <a:cs typeface="Times New Roman" panose="02020603050405020304" pitchFamily="18" charset="0"/>
              </a:rPr>
              <a:t>Benefícios - Entes Públicos</a:t>
            </a:r>
          </a:p>
          <a:p>
            <a:pPr algn="l"/>
            <a:endParaRPr lang="pt-BR" sz="4400" dirty="0">
              <a:solidFill>
                <a:srgbClr val="002060"/>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29</a:t>
            </a:fld>
            <a:endParaRPr lang="pt-BR" sz="1100">
              <a:solidFill>
                <a:schemeClr val="tx1">
                  <a:lumMod val="50000"/>
                  <a:lumOff val="50000"/>
                </a:schemeClr>
              </a:solidFill>
            </a:endParaRPr>
          </a:p>
        </p:txBody>
      </p:sp>
    </p:spTree>
    <p:extLst>
      <p:ext uri="{BB962C8B-B14F-4D97-AF65-F5344CB8AC3E}">
        <p14:creationId xmlns:p14="http://schemas.microsoft.com/office/powerpoint/2010/main" val="199927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226E-A894-407E-B4CB-840F8D85887C}"/>
              </a:ext>
            </a:extLst>
          </p:cNvPr>
          <p:cNvSpPr>
            <a:spLocks noGrp="1"/>
          </p:cNvSpPr>
          <p:nvPr>
            <p:ph type="title"/>
          </p:nvPr>
        </p:nvSpPr>
        <p:spPr>
          <a:xfrm>
            <a:off x="123825" y="256362"/>
            <a:ext cx="4597031" cy="22081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br>
              <a:rPr lang="pt-BR" sz="4000" dirty="0">
                <a:solidFill>
                  <a:srgbClr val="002060"/>
                </a:solidFill>
                <a:latin typeface="Times New Roman" panose="02020603050405020304" pitchFamily="18" charset="0"/>
                <a:cs typeface="Times New Roman" panose="02020603050405020304" pitchFamily="18" charset="0"/>
              </a:rPr>
            </a:br>
            <a:r>
              <a:rPr lang="pt-BR" sz="4000" dirty="0">
                <a:solidFill>
                  <a:srgbClr val="002060"/>
                </a:solidFill>
                <a:latin typeface="Times New Roman" panose="02020603050405020304" pitchFamily="18" charset="0"/>
                <a:cs typeface="Times New Roman" panose="02020603050405020304" pitchFamily="18" charset="0"/>
              </a:rPr>
              <a:t>eSocial</a:t>
            </a:r>
            <a:br>
              <a:rPr lang="pt-BR" sz="4000" dirty="0">
                <a:solidFill>
                  <a:srgbClr val="002060"/>
                </a:solidFill>
                <a:latin typeface="Times New Roman" panose="02020603050405020304" pitchFamily="18" charset="0"/>
                <a:cs typeface="Times New Roman" panose="02020603050405020304" pitchFamily="18" charset="0"/>
              </a:rPr>
            </a:br>
            <a:r>
              <a:rPr lang="pt-BR" sz="4000" dirty="0">
                <a:solidFill>
                  <a:srgbClr val="002060"/>
                </a:solidFill>
                <a:latin typeface="Times New Roman" panose="02020603050405020304" pitchFamily="18" charset="0"/>
                <a:cs typeface="Times New Roman" panose="02020603050405020304" pitchFamily="18" charset="0"/>
              </a:rPr>
              <a:t>EFD REINF </a:t>
            </a:r>
            <a:br>
              <a:rPr lang="pt-BR" sz="4000" dirty="0">
                <a:solidFill>
                  <a:srgbClr val="002060"/>
                </a:solidFill>
                <a:latin typeface="Times New Roman" panose="02020603050405020304" pitchFamily="18" charset="0"/>
                <a:cs typeface="Times New Roman" panose="02020603050405020304" pitchFamily="18" charset="0"/>
              </a:rPr>
            </a:br>
            <a:r>
              <a:rPr lang="pt-BR" sz="4000" dirty="0">
                <a:solidFill>
                  <a:srgbClr val="002060"/>
                </a:solidFill>
                <a:latin typeface="Times New Roman" panose="02020603050405020304" pitchFamily="18" charset="0"/>
                <a:cs typeface="Times New Roman" panose="02020603050405020304" pitchFamily="18" charset="0"/>
              </a:rPr>
              <a:t>DCTFWEB</a:t>
            </a:r>
            <a:endParaRPr lang="pt-BR" sz="4000" dirty="0">
              <a:solidFill>
                <a:srgbClr val="002060"/>
              </a:solidFill>
            </a:endParaRPr>
          </a:p>
        </p:txBody>
      </p:sp>
      <p:sp>
        <p:nvSpPr>
          <p:cNvPr id="10" name="Content Placeholder 9">
            <a:extLst>
              <a:ext uri="{FF2B5EF4-FFF2-40B4-BE49-F238E27FC236}">
                <a16:creationId xmlns:a16="http://schemas.microsoft.com/office/drawing/2014/main" id="{63FD5DF2-4BFB-4C45-B753-56E365D97B95}"/>
              </a:ext>
            </a:extLst>
          </p:cNvPr>
          <p:cNvSpPr>
            <a:spLocks noGrp="1"/>
          </p:cNvSpPr>
          <p:nvPr>
            <p:ph idx="1"/>
          </p:nvPr>
        </p:nvSpPr>
        <p:spPr>
          <a:xfrm>
            <a:off x="648930" y="2541552"/>
            <a:ext cx="3505494" cy="177164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buNone/>
            </a:pPr>
            <a:endParaRPr lang="pt-BR" sz="2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Gestão e Funcionamento</a:t>
            </a:r>
          </a:p>
          <a:p>
            <a:pPr marL="0" indent="0">
              <a:buNone/>
            </a:pPr>
            <a:endParaRPr lang="en-US" sz="2400" dirty="0">
              <a:solidFill>
                <a:srgbClr val="002060"/>
              </a:solidFill>
            </a:endParaRPr>
          </a:p>
        </p:txBody>
      </p:sp>
      <p:sp>
        <p:nvSpPr>
          <p:cNvPr id="4" name="Footer Placeholder 3">
            <a:extLst>
              <a:ext uri="{FF2B5EF4-FFF2-40B4-BE49-F238E27FC236}">
                <a16:creationId xmlns:a16="http://schemas.microsoft.com/office/drawing/2014/main" id="{5D0C3D02-2E5D-4A86-8666-84733D302CEA}"/>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it-IT">
                <a:solidFill>
                  <a:srgbClr val="303030"/>
                </a:solidFill>
              </a:rPr>
              <a:t>eraldo consorte -  econsort@gmail.com</a:t>
            </a:r>
            <a:endParaRPr lang="pt-BR">
              <a:solidFill>
                <a:srgbClr val="303030"/>
              </a:solidFill>
            </a:endParaRPr>
          </a:p>
        </p:txBody>
      </p:sp>
      <p:sp>
        <p:nvSpPr>
          <p:cNvPr id="5" name="Slide Number Placeholder 4">
            <a:extLst>
              <a:ext uri="{FF2B5EF4-FFF2-40B4-BE49-F238E27FC236}">
                <a16:creationId xmlns:a16="http://schemas.microsoft.com/office/drawing/2014/main" id="{7550B0FF-C8CC-4786-97B2-280FA34C2B02}"/>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rgbClr val="303030"/>
                </a:solidFill>
              </a:rPr>
              <a:pPr>
                <a:spcAft>
                  <a:spcPts val="600"/>
                </a:spcAft>
              </a:pPr>
              <a:t>3</a:t>
            </a:fld>
            <a:endParaRPr lang="pt-BR">
              <a:solidFill>
                <a:srgbClr val="303030"/>
              </a:solidFill>
            </a:endParaRPr>
          </a:p>
        </p:txBody>
      </p:sp>
      <p:sp>
        <p:nvSpPr>
          <p:cNvPr id="11" name="Content Placeholder 9">
            <a:extLst>
              <a:ext uri="{FF2B5EF4-FFF2-40B4-BE49-F238E27FC236}">
                <a16:creationId xmlns:a16="http://schemas.microsoft.com/office/drawing/2014/main" id="{8A4EE7AC-B16A-4930-976F-1ED89005B215}"/>
              </a:ext>
            </a:extLst>
          </p:cNvPr>
          <p:cNvSpPr txBox="1">
            <a:spLocks/>
          </p:cNvSpPr>
          <p:nvPr/>
        </p:nvSpPr>
        <p:spPr>
          <a:xfrm>
            <a:off x="648930" y="4467226"/>
            <a:ext cx="3505494" cy="21344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20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Facilitador : Eraldo Consorte</a:t>
            </a: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Setembro de 2022</a:t>
            </a: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Consorte cursos e consultoria</a:t>
            </a: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(11) 99568.9961</a:t>
            </a:r>
          </a:p>
          <a:p>
            <a:endParaRPr lang="en-US" sz="2000" dirty="0">
              <a:solidFill>
                <a:srgbClr val="002060"/>
              </a:solidFill>
            </a:endParaRPr>
          </a:p>
        </p:txBody>
      </p:sp>
      <p:pic>
        <p:nvPicPr>
          <p:cNvPr id="12" name="Picture 11" descr="Gear with compass turning gears without">
            <a:extLst>
              <a:ext uri="{FF2B5EF4-FFF2-40B4-BE49-F238E27FC236}">
                <a16:creationId xmlns:a16="http://schemas.microsoft.com/office/drawing/2014/main" id="{800D33F2-9E42-4A05-8B6E-49A7CE48F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240" y="557784"/>
            <a:ext cx="6741773" cy="5798566"/>
          </a:xfrm>
          <a:prstGeom prst="rect">
            <a:avLst/>
          </a:prstGeom>
        </p:spPr>
      </p:pic>
    </p:spTree>
    <p:extLst>
      <p:ext uri="{BB962C8B-B14F-4D97-AF65-F5344CB8AC3E}">
        <p14:creationId xmlns:p14="http://schemas.microsoft.com/office/powerpoint/2010/main" val="401336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547887" y="1797031"/>
            <a:ext cx="3201366" cy="3387497"/>
          </a:xfrm>
        </p:spPr>
        <p:txBody>
          <a:bodyPr anchor="b">
            <a:normAutofit/>
          </a:bodyPr>
          <a:lstStyle/>
          <a:p>
            <a:pPr algn="ctr"/>
            <a:r>
              <a:rPr lang="pt-BR" sz="3600" dirty="0">
                <a:solidFill>
                  <a:schemeClr val="bg1"/>
                </a:solidFill>
                <a:latin typeface="Times New Roman" panose="02020603050405020304" pitchFamily="18" charset="0"/>
                <a:cs typeface="Times New Roman" panose="02020603050405020304" pitchFamily="18" charset="0"/>
              </a:rPr>
              <a:t>S 1207</a:t>
            </a:r>
            <a:br>
              <a:rPr lang="pt-BR" sz="3600" dirty="0">
                <a:solidFill>
                  <a:schemeClr val="bg1"/>
                </a:solidFill>
                <a:latin typeface="Times New Roman" panose="02020603050405020304" pitchFamily="18" charset="0"/>
                <a:cs typeface="Times New Roman" panose="02020603050405020304" pitchFamily="18" charset="0"/>
              </a:rPr>
            </a:br>
            <a:r>
              <a:rPr lang="pt-BR" sz="3600" dirty="0">
                <a:solidFill>
                  <a:schemeClr val="bg1"/>
                </a:solidFill>
                <a:latin typeface="Times New Roman" panose="02020603050405020304" pitchFamily="18" charset="0"/>
                <a:cs typeface="Times New Roman" panose="02020603050405020304" pitchFamily="18" charset="0"/>
              </a:rPr>
              <a:t>Benefícios - Entes Públicos</a:t>
            </a:r>
            <a:br>
              <a:rPr lang="pt-BR" sz="3600" dirty="0">
                <a:solidFill>
                  <a:schemeClr val="bg1"/>
                </a:solidFill>
                <a:latin typeface="Times New Roman" panose="02020603050405020304" pitchFamily="18" charset="0"/>
                <a:cs typeface="Times New Roman" panose="02020603050405020304" pitchFamily="18" charset="0"/>
              </a:rPr>
            </a:br>
            <a:br>
              <a:rPr lang="pt-BR" sz="3600" dirty="0">
                <a:solidFill>
                  <a:schemeClr val="bg1"/>
                </a:solidFill>
                <a:latin typeface="Times New Roman" panose="02020603050405020304" pitchFamily="18" charset="0"/>
                <a:cs typeface="Times New Roman" panose="02020603050405020304" pitchFamily="18" charset="0"/>
              </a:rPr>
            </a:b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14" name="Content Placeholder 4">
            <a:extLst>
              <a:ext uri="{FF2B5EF4-FFF2-40B4-BE49-F238E27FC236}">
                <a16:creationId xmlns:a16="http://schemas.microsoft.com/office/drawing/2014/main" id="{6F4FA7FD-95AC-47DD-8AE0-33E7FCDD675E}"/>
              </a:ext>
            </a:extLst>
          </p:cNvPr>
          <p:cNvSpPr>
            <a:spLocks noGrp="1"/>
          </p:cNvSpPr>
          <p:nvPr>
            <p:ph idx="1"/>
          </p:nvPr>
        </p:nvSpPr>
        <p:spPr>
          <a:xfrm>
            <a:off x="4297141" y="649480"/>
            <a:ext cx="7653854" cy="5806184"/>
          </a:xfrm>
        </p:spPr>
        <p:txBody>
          <a:bodyPr anchor="ctr">
            <a:noAutofit/>
          </a:bodyPr>
          <a:lstStyle/>
          <a:p>
            <a:pPr marL="0" indent="0" algn="just">
              <a:buNone/>
            </a:pPr>
            <a:r>
              <a:rPr lang="pt-BR" sz="2300" dirty="0">
                <a:latin typeface="Times New Roman" panose="02020603050405020304" pitchFamily="18" charset="0"/>
                <a:cs typeface="Times New Roman" panose="02020603050405020304" pitchFamily="18" charset="0"/>
              </a:rPr>
              <a:t>Conceito: São as informações referentes aos valores devidos a beneficiários, segurados ou não, no mês de referência, abrangendo: </a:t>
            </a:r>
          </a:p>
          <a:p>
            <a:pPr marL="457200" indent="-457200" algn="just">
              <a:buAutoNum type="alphaLcParenR"/>
            </a:pPr>
            <a:r>
              <a:rPr lang="pt-BR" sz="2300" dirty="0">
                <a:latin typeface="Times New Roman" panose="02020603050405020304" pitchFamily="18" charset="0"/>
                <a:cs typeface="Times New Roman" panose="02020603050405020304" pitchFamily="18" charset="0"/>
              </a:rPr>
              <a:t>aposentadorias, pensões e demais benefícios concedidos aos segurados dos RPPS; </a:t>
            </a:r>
          </a:p>
          <a:p>
            <a:pPr marL="457200" indent="-457200" algn="just">
              <a:buAutoNum type="alphaLcParenR"/>
            </a:pPr>
            <a:r>
              <a:rPr lang="pt-BR" sz="2300" dirty="0">
                <a:latin typeface="Times New Roman" panose="02020603050405020304" pitchFamily="18" charset="0"/>
                <a:cs typeface="Times New Roman" panose="02020603050405020304" pitchFamily="18" charset="0"/>
              </a:rPr>
              <a:t>aposentadorias e pensões especiais e/ou graciosas concedidas pelos entes da administração pública direta, autárquica ou fundacional, por força de legislação específica ou benefícios indenizatórios concedidos por força de decisão judicial; </a:t>
            </a:r>
          </a:p>
          <a:p>
            <a:pPr marL="457200" indent="-457200" algn="just">
              <a:buAutoNum type="alphaLcParenR"/>
            </a:pPr>
            <a:r>
              <a:rPr lang="pt-BR" sz="2300" dirty="0">
                <a:latin typeface="Times New Roman" panose="02020603050405020304" pitchFamily="18" charset="0"/>
                <a:cs typeface="Times New Roman" panose="02020603050405020304" pitchFamily="18" charset="0"/>
              </a:rPr>
              <a:t>complementação, pelos entes da administração pública direta, indireta e suas subsidiárias, de aposentadorias e pensões concedidas pelo RGPS; </a:t>
            </a:r>
          </a:p>
          <a:p>
            <a:pPr marL="457200" indent="-457200" algn="just">
              <a:buAutoNum type="alphaLcParenR"/>
            </a:pPr>
            <a:r>
              <a:rPr lang="pt-BR" sz="2300" dirty="0">
                <a:latin typeface="Times New Roman" panose="02020603050405020304" pitchFamily="18" charset="0"/>
                <a:cs typeface="Times New Roman" panose="02020603050405020304" pitchFamily="18" charset="0"/>
              </a:rPr>
              <a:t>proventos e pensões concedidas aos militares, parlamentares e dependentes; e </a:t>
            </a:r>
          </a:p>
          <a:p>
            <a:pPr marL="457200" indent="-457200" algn="just">
              <a:buAutoNum type="alphaLcParenR"/>
            </a:pPr>
            <a:r>
              <a:rPr lang="pt-BR" sz="2300" dirty="0">
                <a:latin typeface="Times New Roman" panose="02020603050405020304" pitchFamily="18" charset="0"/>
                <a:cs typeface="Times New Roman" panose="02020603050405020304" pitchFamily="18" charset="0"/>
              </a:rPr>
              <a:t>benefícios indenizatórios concedidos pelos entes da administração pública direta ou indireta e suas subsidiárias por força de legislação específica ou de decisão judicial.</a:t>
            </a:r>
          </a:p>
        </p:txBody>
      </p:sp>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30</a:t>
            </a:fld>
            <a:endParaRPr lang="pt-BR" sz="1100">
              <a:solidFill>
                <a:schemeClr val="tx1">
                  <a:lumMod val="50000"/>
                  <a:lumOff val="50000"/>
                </a:schemeClr>
              </a:solidFill>
            </a:endParaRPr>
          </a:p>
        </p:txBody>
      </p:sp>
    </p:spTree>
    <p:extLst>
      <p:ext uri="{BB962C8B-B14F-4D97-AF65-F5344CB8AC3E}">
        <p14:creationId xmlns:p14="http://schemas.microsoft.com/office/powerpoint/2010/main" val="291013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524741" y="620392"/>
            <a:ext cx="3808268" cy="5504688"/>
          </a:xfr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4800" b="1" dirty="0">
                <a:solidFill>
                  <a:srgbClr val="002060"/>
                </a:solidFill>
                <a:latin typeface="Times New Roman" panose="02020603050405020304" pitchFamily="18" charset="0"/>
                <a:cs typeface="Times New Roman" panose="02020603050405020304" pitchFamily="18" charset="0"/>
              </a:rPr>
              <a:t>S 1207</a:t>
            </a:r>
            <a:br>
              <a:rPr lang="pt-BR" sz="4800" b="1" dirty="0">
                <a:solidFill>
                  <a:srgbClr val="002060"/>
                </a:solidFill>
                <a:latin typeface="Times New Roman" panose="02020603050405020304" pitchFamily="18" charset="0"/>
                <a:cs typeface="Times New Roman" panose="02020603050405020304" pitchFamily="18" charset="0"/>
              </a:rPr>
            </a:br>
            <a:r>
              <a:rPr lang="pt-BR" sz="4800" b="1" dirty="0">
                <a:solidFill>
                  <a:srgbClr val="002060"/>
                </a:solidFill>
                <a:latin typeface="Times New Roman" panose="02020603050405020304" pitchFamily="18" charset="0"/>
                <a:cs typeface="Times New Roman" panose="02020603050405020304" pitchFamily="18" charset="0"/>
              </a:rPr>
              <a:t>Benefícios - Entes Públicos</a:t>
            </a:r>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3648" y="6356350"/>
            <a:ext cx="2743200" cy="365125"/>
          </a:xfrm>
        </p:spPr>
        <p:txBody>
          <a:bodyPr>
            <a:normAutofit/>
          </a:bodyPr>
          <a:lstStyle/>
          <a:p>
            <a:pPr>
              <a:spcAft>
                <a:spcPts val="600"/>
              </a:spcAft>
            </a:pPr>
            <a:fld id="{DF25A8D9-0F96-4EA7-B12F-FB0D539BE725}" type="slidenum">
              <a:rPr lang="pt-BR" smtClean="0"/>
              <a:pPr>
                <a:spcAft>
                  <a:spcPts val="600"/>
                </a:spcAft>
              </a:pPr>
              <a:t>31</a:t>
            </a:fld>
            <a:endParaRPr lang="pt-BR"/>
          </a:p>
        </p:txBody>
      </p:sp>
      <p:graphicFrame>
        <p:nvGraphicFramePr>
          <p:cNvPr id="33" name="Content Placeholder 7">
            <a:extLst>
              <a:ext uri="{FF2B5EF4-FFF2-40B4-BE49-F238E27FC236}">
                <a16:creationId xmlns:a16="http://schemas.microsoft.com/office/drawing/2014/main" id="{7BAB2123-0B5A-AC72-6251-959F3E821F66}"/>
              </a:ext>
            </a:extLst>
          </p:cNvPr>
          <p:cNvGraphicFramePr>
            <a:graphicFrameLocks noGrp="1"/>
          </p:cNvGraphicFramePr>
          <p:nvPr>
            <p:ph idx="1"/>
            <p:extLst>
              <p:ext uri="{D42A27DB-BD31-4B8C-83A1-F6EECF244321}">
                <p14:modId xmlns:p14="http://schemas.microsoft.com/office/powerpoint/2010/main" val="325766686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61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pPr algn="ctr"/>
            <a:r>
              <a:rPr lang="pt-BR" sz="4200" i="0" dirty="0">
                <a:effectLst/>
                <a:latin typeface="Times New Roman" panose="02020603050405020304" pitchFamily="18" charset="0"/>
                <a:cs typeface="Times New Roman" panose="02020603050405020304" pitchFamily="18" charset="0"/>
              </a:rPr>
              <a:t>Grupo 01 - Aposentadoria por Idade e Tempo de Contribuição</a:t>
            </a:r>
            <a:endParaRPr lang="pt-BR" sz="4200" dirty="0">
              <a:latin typeface="Times New Roman" panose="02020603050405020304" pitchFamily="18" charset="0"/>
              <a:cs typeface="Times New Roman" panose="02020603050405020304" pitchFamily="18" charset="0"/>
            </a:endParaRP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32</a:t>
            </a:fld>
            <a:endParaRPr lang="pt-BR"/>
          </a:p>
        </p:txBody>
      </p:sp>
      <p:graphicFrame>
        <p:nvGraphicFramePr>
          <p:cNvPr id="3" name="Content Placeholder 2">
            <a:extLst>
              <a:ext uri="{FF2B5EF4-FFF2-40B4-BE49-F238E27FC236}">
                <a16:creationId xmlns:a16="http://schemas.microsoft.com/office/drawing/2014/main" id="{7995838A-03B0-4D59-B86F-7197A61DA389}"/>
              </a:ext>
            </a:extLst>
          </p:cNvPr>
          <p:cNvGraphicFramePr>
            <a:graphicFrameLocks noGrp="1"/>
          </p:cNvGraphicFramePr>
          <p:nvPr>
            <p:ph idx="1"/>
            <p:extLst>
              <p:ext uri="{D42A27DB-BD31-4B8C-83A1-F6EECF244321}">
                <p14:modId xmlns:p14="http://schemas.microsoft.com/office/powerpoint/2010/main" val="1902661300"/>
              </p:ext>
            </p:extLst>
          </p:nvPr>
        </p:nvGraphicFramePr>
        <p:xfrm>
          <a:off x="457200" y="2318459"/>
          <a:ext cx="11206716" cy="3901367"/>
        </p:xfrm>
        <a:graphic>
          <a:graphicData uri="http://schemas.openxmlformats.org/drawingml/2006/table">
            <a:tbl>
              <a:tblPr/>
              <a:tblGrid>
                <a:gridCol w="1174790">
                  <a:extLst>
                    <a:ext uri="{9D8B030D-6E8A-4147-A177-3AD203B41FA5}">
                      <a16:colId xmlns:a16="http://schemas.microsoft.com/office/drawing/2014/main" val="875025848"/>
                    </a:ext>
                  </a:extLst>
                </a:gridCol>
                <a:gridCol w="10031926">
                  <a:extLst>
                    <a:ext uri="{9D8B030D-6E8A-4147-A177-3AD203B41FA5}">
                      <a16:colId xmlns:a16="http://schemas.microsoft.com/office/drawing/2014/main" val="2307491715"/>
                    </a:ext>
                  </a:extLst>
                </a:gridCol>
              </a:tblGrid>
              <a:tr h="372439">
                <a:tc>
                  <a:txBody>
                    <a:bodyPr/>
                    <a:lstStyle/>
                    <a:p>
                      <a:pPr algn="ctr" fontAlgn="ctr"/>
                      <a:r>
                        <a:rPr lang="pt-BR" sz="1700">
                          <a:effectLst/>
                          <a:latin typeface="Times New Roman" panose="02020603050405020304" pitchFamily="18" charset="0"/>
                          <a:cs typeface="Times New Roman" panose="02020603050405020304" pitchFamily="18" charset="0"/>
                        </a:rPr>
                        <a:t>0101</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por idade e tempo de contribuição - Proventos com integralidade, revisão pela paridade</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696213007"/>
                  </a:ext>
                </a:extLst>
              </a:tr>
              <a:tr h="372439">
                <a:tc>
                  <a:txBody>
                    <a:bodyPr/>
                    <a:lstStyle/>
                    <a:p>
                      <a:pPr algn="ctr" fontAlgn="ctr"/>
                      <a:r>
                        <a:rPr lang="pt-BR" sz="1700">
                          <a:effectLst/>
                          <a:latin typeface="Times New Roman" panose="02020603050405020304" pitchFamily="18" charset="0"/>
                          <a:cs typeface="Times New Roman" panose="02020603050405020304" pitchFamily="18" charset="0"/>
                        </a:rPr>
                        <a:t>0102</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por idade e tempo de contribuição - Proventos pela média, reajuste manter valor real</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901936427"/>
                  </a:ext>
                </a:extLst>
              </a:tr>
              <a:tr h="372439">
                <a:tc>
                  <a:txBody>
                    <a:bodyPr/>
                    <a:lstStyle/>
                    <a:p>
                      <a:pPr algn="ctr" fontAlgn="ctr"/>
                      <a:r>
                        <a:rPr lang="pt-BR" sz="1700">
                          <a:effectLst/>
                          <a:latin typeface="Times New Roman" panose="02020603050405020304" pitchFamily="18" charset="0"/>
                          <a:cs typeface="Times New Roman" panose="02020603050405020304" pitchFamily="18" charset="0"/>
                        </a:rPr>
                        <a:t>0103</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por idade - Proventos proporcionais calculado sobre integralidade, revisão pela paridade</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22990357"/>
                  </a:ext>
                </a:extLst>
              </a:tr>
              <a:tr h="372439">
                <a:tc>
                  <a:txBody>
                    <a:bodyPr/>
                    <a:lstStyle/>
                    <a:p>
                      <a:pPr algn="ctr" fontAlgn="ctr"/>
                      <a:r>
                        <a:rPr lang="pt-BR" sz="1700">
                          <a:effectLst/>
                          <a:latin typeface="Times New Roman" panose="02020603050405020304" pitchFamily="18" charset="0"/>
                          <a:cs typeface="Times New Roman" panose="02020603050405020304" pitchFamily="18" charset="0"/>
                        </a:rPr>
                        <a:t>0104</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por idade - Proventos proporcionais calculado sobre a média, reajuste manter valor real</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033843036"/>
                  </a:ext>
                </a:extLst>
              </a:tr>
              <a:tr h="647147">
                <a:tc>
                  <a:txBody>
                    <a:bodyPr/>
                    <a:lstStyle/>
                    <a:p>
                      <a:pPr algn="ctr" fontAlgn="ctr"/>
                      <a:r>
                        <a:rPr lang="pt-BR" sz="1700">
                          <a:effectLst/>
                          <a:latin typeface="Times New Roman" panose="02020603050405020304" pitchFamily="18" charset="0"/>
                          <a:cs typeface="Times New Roman" panose="02020603050405020304" pitchFamily="18" charset="0"/>
                        </a:rPr>
                        <a:t>0105</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compulsória - Proventos proporcionais calculado sobre integralidade, revisão pela paridade</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19632799"/>
                  </a:ext>
                </a:extLst>
              </a:tr>
              <a:tr h="647147">
                <a:tc>
                  <a:txBody>
                    <a:bodyPr/>
                    <a:lstStyle/>
                    <a:p>
                      <a:pPr algn="ctr" fontAlgn="ctr"/>
                      <a:r>
                        <a:rPr lang="pt-BR" sz="1700">
                          <a:effectLst/>
                          <a:latin typeface="Times New Roman" panose="02020603050405020304" pitchFamily="18" charset="0"/>
                          <a:cs typeface="Times New Roman" panose="02020603050405020304" pitchFamily="18" charset="0"/>
                        </a:rPr>
                        <a:t>0106</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compulsória - Proventos proporcionais calculado sobre a média, reajuste manter valor real</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20885405"/>
                  </a:ext>
                </a:extLst>
              </a:tr>
              <a:tr h="372439">
                <a:tc>
                  <a:txBody>
                    <a:bodyPr/>
                    <a:lstStyle/>
                    <a:p>
                      <a:pPr algn="ctr" fontAlgn="ctr"/>
                      <a:r>
                        <a:rPr lang="pt-BR" sz="1700">
                          <a:effectLst/>
                          <a:latin typeface="Times New Roman" panose="02020603050405020304" pitchFamily="18" charset="0"/>
                          <a:cs typeface="Times New Roman" panose="02020603050405020304" pitchFamily="18" charset="0"/>
                        </a:rPr>
                        <a:t>0107</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de professor - Proventos com integralidade, revisão pela paridade</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12142858"/>
                  </a:ext>
                </a:extLst>
              </a:tr>
              <a:tr h="372439">
                <a:tc>
                  <a:txBody>
                    <a:bodyPr/>
                    <a:lstStyle/>
                    <a:p>
                      <a:pPr algn="ctr" fontAlgn="ctr"/>
                      <a:r>
                        <a:rPr lang="pt-BR" sz="1700">
                          <a:effectLst/>
                          <a:latin typeface="Times New Roman" panose="02020603050405020304" pitchFamily="18" charset="0"/>
                          <a:cs typeface="Times New Roman" panose="02020603050405020304" pitchFamily="18" charset="0"/>
                        </a:rPr>
                        <a:t>0108</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a:effectLst/>
                          <a:latin typeface="Times New Roman" panose="02020603050405020304" pitchFamily="18" charset="0"/>
                          <a:cs typeface="Times New Roman" panose="02020603050405020304" pitchFamily="18" charset="0"/>
                        </a:rPr>
                        <a:t>Aposentadoria de professor - Proventos pela média, reajuste manter valor real</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206597877"/>
                  </a:ext>
                </a:extLst>
              </a:tr>
              <a:tr h="372439">
                <a:tc>
                  <a:txBody>
                    <a:bodyPr/>
                    <a:lstStyle/>
                    <a:p>
                      <a:pPr algn="ctr" fontAlgn="ctr"/>
                      <a:r>
                        <a:rPr lang="pt-BR" sz="1700">
                          <a:effectLst/>
                          <a:latin typeface="Times New Roman" panose="02020603050405020304" pitchFamily="18" charset="0"/>
                          <a:cs typeface="Times New Roman" panose="02020603050405020304" pitchFamily="18" charset="0"/>
                        </a:rPr>
                        <a:t>0109</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1700" dirty="0">
                          <a:effectLst/>
                          <a:latin typeface="Times New Roman" panose="02020603050405020304" pitchFamily="18" charset="0"/>
                          <a:cs typeface="Times New Roman" panose="02020603050405020304" pitchFamily="18" charset="0"/>
                        </a:rPr>
                        <a:t>Aposentadoria de servidor vinculado a RPC - Proventos limitados ao teto do RGPS</a:t>
                      </a:r>
                    </a:p>
                  </a:txBody>
                  <a:tcPr marL="54593" marR="54593" marT="27297" marB="27297"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338486111"/>
                  </a:ext>
                </a:extLst>
              </a:tr>
            </a:tbl>
          </a:graphicData>
        </a:graphic>
      </p:graphicFrame>
    </p:spTree>
    <p:extLst>
      <p:ext uri="{BB962C8B-B14F-4D97-AF65-F5344CB8AC3E}">
        <p14:creationId xmlns:p14="http://schemas.microsoft.com/office/powerpoint/2010/main" val="4358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5400" b="1" i="0">
                <a:effectLst/>
                <a:latin typeface="Times New Roman" panose="02020603050405020304" pitchFamily="18" charset="0"/>
                <a:cs typeface="Times New Roman" panose="02020603050405020304" pitchFamily="18" charset="0"/>
              </a:rPr>
              <a:t>Grupo 02 - Aposentadoria Especial</a:t>
            </a:r>
            <a:endParaRPr lang="pt-BR" sz="5400">
              <a:latin typeface="Times New Roman" panose="02020603050405020304" pitchFamily="18" charset="0"/>
              <a:cs typeface="Times New Roman" panose="02020603050405020304" pitchFamily="18" charset="0"/>
            </a:endParaRP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33</a:t>
            </a:fld>
            <a:endParaRPr lang="pt-BR"/>
          </a:p>
        </p:txBody>
      </p:sp>
      <p:graphicFrame>
        <p:nvGraphicFramePr>
          <p:cNvPr id="3" name="Content Placeholder 2">
            <a:extLst>
              <a:ext uri="{FF2B5EF4-FFF2-40B4-BE49-F238E27FC236}">
                <a16:creationId xmlns:a16="http://schemas.microsoft.com/office/drawing/2014/main" id="{518FB663-CE25-4A33-BCEF-4D5221AC7D0E}"/>
              </a:ext>
            </a:extLst>
          </p:cNvPr>
          <p:cNvGraphicFramePr>
            <a:graphicFrameLocks noGrp="1"/>
          </p:cNvGraphicFramePr>
          <p:nvPr>
            <p:ph idx="1"/>
            <p:extLst>
              <p:ext uri="{D42A27DB-BD31-4B8C-83A1-F6EECF244321}">
                <p14:modId xmlns:p14="http://schemas.microsoft.com/office/powerpoint/2010/main" val="1595127015"/>
              </p:ext>
            </p:extLst>
          </p:nvPr>
        </p:nvGraphicFramePr>
        <p:xfrm>
          <a:off x="1609938" y="2228087"/>
          <a:ext cx="8972124" cy="3948880"/>
        </p:xfrm>
        <a:graphic>
          <a:graphicData uri="http://schemas.openxmlformats.org/drawingml/2006/table">
            <a:tbl>
              <a:tblPr/>
              <a:tblGrid>
                <a:gridCol w="1097355">
                  <a:extLst>
                    <a:ext uri="{9D8B030D-6E8A-4147-A177-3AD203B41FA5}">
                      <a16:colId xmlns:a16="http://schemas.microsoft.com/office/drawing/2014/main" val="1678553332"/>
                    </a:ext>
                  </a:extLst>
                </a:gridCol>
                <a:gridCol w="7874769">
                  <a:extLst>
                    <a:ext uri="{9D8B030D-6E8A-4147-A177-3AD203B41FA5}">
                      <a16:colId xmlns:a16="http://schemas.microsoft.com/office/drawing/2014/main" val="3685899846"/>
                    </a:ext>
                  </a:extLst>
                </a:gridCol>
              </a:tblGrid>
              <a:tr h="358083">
                <a:tc>
                  <a:txBody>
                    <a:bodyPr/>
                    <a:lstStyle/>
                    <a:p>
                      <a:pPr algn="ctr" fontAlgn="ctr"/>
                      <a:r>
                        <a:rPr lang="pt-BR" sz="1800">
                          <a:effectLst/>
                          <a:latin typeface="Times New Roman" panose="02020603050405020304" pitchFamily="18" charset="0"/>
                          <a:cs typeface="Times New Roman" panose="02020603050405020304" pitchFamily="18" charset="0"/>
                        </a:rPr>
                        <a:t>0201</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especial - Risco</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22014187"/>
                  </a:ext>
                </a:extLst>
              </a:tr>
              <a:tr h="358083">
                <a:tc>
                  <a:txBody>
                    <a:bodyPr/>
                    <a:lstStyle/>
                    <a:p>
                      <a:pPr algn="ctr" fontAlgn="ctr"/>
                      <a:r>
                        <a:rPr lang="pt-BR" sz="1800">
                          <a:effectLst/>
                          <a:latin typeface="Times New Roman" panose="02020603050405020304" pitchFamily="18" charset="0"/>
                          <a:cs typeface="Times New Roman" panose="02020603050405020304" pitchFamily="18" charset="0"/>
                        </a:rPr>
                        <a:t>0202</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especial - Exposição a agentes nocivos</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425039774"/>
                  </a:ext>
                </a:extLst>
              </a:tr>
              <a:tr h="358083">
                <a:tc>
                  <a:txBody>
                    <a:bodyPr/>
                    <a:lstStyle/>
                    <a:p>
                      <a:pPr algn="ctr" fontAlgn="ctr"/>
                      <a:r>
                        <a:rPr lang="pt-BR" sz="1800">
                          <a:effectLst/>
                          <a:latin typeface="Times New Roman" panose="02020603050405020304" pitchFamily="18" charset="0"/>
                          <a:cs typeface="Times New Roman" panose="02020603050405020304" pitchFamily="18" charset="0"/>
                        </a:rPr>
                        <a:t>0203</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da pessoa com deficiência</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860096999"/>
                  </a:ext>
                </a:extLst>
              </a:tr>
              <a:tr h="358083">
                <a:tc>
                  <a:txBody>
                    <a:bodyPr/>
                    <a:lstStyle/>
                    <a:p>
                      <a:pPr algn="ctr" fontAlgn="ctr"/>
                      <a:r>
                        <a:rPr lang="pt-BR" sz="1800">
                          <a:effectLst/>
                          <a:latin typeface="Times New Roman" panose="02020603050405020304" pitchFamily="18" charset="0"/>
                          <a:cs typeface="Times New Roman" panose="02020603050405020304" pitchFamily="18" charset="0"/>
                        </a:rPr>
                        <a:t>0204</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especial do policial civil</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03491077"/>
                  </a:ext>
                </a:extLst>
              </a:tr>
              <a:tr h="629137">
                <a:tc>
                  <a:txBody>
                    <a:bodyPr/>
                    <a:lstStyle/>
                    <a:p>
                      <a:pPr algn="ctr" fontAlgn="ctr"/>
                      <a:r>
                        <a:rPr lang="pt-BR" sz="1800">
                          <a:effectLst/>
                          <a:latin typeface="Times New Roman" panose="02020603050405020304" pitchFamily="18" charset="0"/>
                          <a:cs typeface="Times New Roman" panose="02020603050405020304" pitchFamily="18" charset="0"/>
                        </a:rPr>
                        <a:t>0205</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especial - Risco - Servidor vinculado a RPC - Proventos limitados ao teto do RGPS</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91740526"/>
                  </a:ext>
                </a:extLst>
              </a:tr>
              <a:tr h="629137">
                <a:tc>
                  <a:txBody>
                    <a:bodyPr/>
                    <a:lstStyle/>
                    <a:p>
                      <a:pPr algn="ctr" fontAlgn="ctr"/>
                      <a:r>
                        <a:rPr lang="pt-BR" sz="1800">
                          <a:effectLst/>
                          <a:latin typeface="Times New Roman" panose="02020603050405020304" pitchFamily="18" charset="0"/>
                          <a:cs typeface="Times New Roman" panose="02020603050405020304" pitchFamily="18" charset="0"/>
                        </a:rPr>
                        <a:t>0206</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especial - Exposição a agentes nocivos - Servidor vinculado a RPC - Proventos limitados ao teto do RGPS</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00811660"/>
                  </a:ext>
                </a:extLst>
              </a:tr>
              <a:tr h="629137">
                <a:tc>
                  <a:txBody>
                    <a:bodyPr/>
                    <a:lstStyle/>
                    <a:p>
                      <a:pPr algn="ctr" fontAlgn="ctr"/>
                      <a:r>
                        <a:rPr lang="pt-BR" sz="1800">
                          <a:effectLst/>
                          <a:latin typeface="Times New Roman" panose="02020603050405020304" pitchFamily="18" charset="0"/>
                          <a:cs typeface="Times New Roman" panose="02020603050405020304" pitchFamily="18" charset="0"/>
                        </a:rPr>
                        <a:t>0207</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da pessoa com deficiência - Servidor vinculado a RPC - Proventos limitados ao teto do RGPS</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12880557"/>
                  </a:ext>
                </a:extLst>
              </a:tr>
              <a:tr h="629137">
                <a:tc>
                  <a:txBody>
                    <a:bodyPr/>
                    <a:lstStyle/>
                    <a:p>
                      <a:pPr algn="ctr" fontAlgn="ctr"/>
                      <a:r>
                        <a:rPr lang="pt-BR" sz="1800">
                          <a:effectLst/>
                          <a:latin typeface="Times New Roman" panose="02020603050405020304" pitchFamily="18" charset="0"/>
                          <a:cs typeface="Times New Roman" panose="02020603050405020304" pitchFamily="18" charset="0"/>
                        </a:rPr>
                        <a:t>0208</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a:effectLst/>
                          <a:latin typeface="Times New Roman" panose="02020603050405020304" pitchFamily="18" charset="0"/>
                          <a:cs typeface="Times New Roman" panose="02020603050405020304" pitchFamily="18" charset="0"/>
                        </a:rPr>
                        <a:t>Aposentadoria especial de policial - Servidor vinculado a RPC - Proventos limitados ao teto do RGPS</a:t>
                      </a:r>
                    </a:p>
                  </a:txBody>
                  <a:tcPr marL="54501" marR="54501" marT="27250" marB="2725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829479084"/>
                  </a:ext>
                </a:extLst>
              </a:tr>
            </a:tbl>
          </a:graphicData>
        </a:graphic>
      </p:graphicFrame>
    </p:spTree>
    <p:extLst>
      <p:ext uri="{BB962C8B-B14F-4D97-AF65-F5344CB8AC3E}">
        <p14:creationId xmlns:p14="http://schemas.microsoft.com/office/powerpoint/2010/main" val="282910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4200" b="1" i="0">
                <a:effectLst/>
                <a:latin typeface="BlinkMacSystemFont"/>
              </a:rPr>
              <a:t>Grupo 03 - </a:t>
            </a:r>
            <a:r>
              <a:rPr lang="pt-BR" sz="4200" b="1" i="0">
                <a:effectLst/>
                <a:latin typeface="Times New Roman" panose="02020603050405020304" pitchFamily="18" charset="0"/>
                <a:cs typeface="Times New Roman" panose="02020603050405020304" pitchFamily="18" charset="0"/>
              </a:rPr>
              <a:t>Aposentadoria</a:t>
            </a:r>
            <a:r>
              <a:rPr lang="pt-BR" sz="4200" b="1" i="0">
                <a:effectLst/>
                <a:latin typeface="BlinkMacSystemFont"/>
              </a:rPr>
              <a:t> por Invalidez/Incapacidade Permanente</a:t>
            </a:r>
            <a:endParaRPr lang="pt-BR" sz="4200"/>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34</a:t>
            </a:fld>
            <a:endParaRPr lang="pt-BR"/>
          </a:p>
        </p:txBody>
      </p:sp>
      <p:graphicFrame>
        <p:nvGraphicFramePr>
          <p:cNvPr id="3" name="Content Placeholder 2">
            <a:extLst>
              <a:ext uri="{FF2B5EF4-FFF2-40B4-BE49-F238E27FC236}">
                <a16:creationId xmlns:a16="http://schemas.microsoft.com/office/drawing/2014/main" id="{D4410F91-DD1F-4144-96B3-70ABCC5B51FB}"/>
              </a:ext>
            </a:extLst>
          </p:cNvPr>
          <p:cNvGraphicFramePr>
            <a:graphicFrameLocks noGrp="1"/>
          </p:cNvGraphicFramePr>
          <p:nvPr>
            <p:ph idx="1"/>
            <p:extLst>
              <p:ext uri="{D42A27DB-BD31-4B8C-83A1-F6EECF244321}">
                <p14:modId xmlns:p14="http://schemas.microsoft.com/office/powerpoint/2010/main" val="2529775857"/>
              </p:ext>
            </p:extLst>
          </p:nvPr>
        </p:nvGraphicFramePr>
        <p:xfrm>
          <a:off x="1088211" y="2228087"/>
          <a:ext cx="10015579" cy="3948880"/>
        </p:xfrm>
        <a:graphic>
          <a:graphicData uri="http://schemas.openxmlformats.org/drawingml/2006/table">
            <a:tbl>
              <a:tblPr/>
              <a:tblGrid>
                <a:gridCol w="969908">
                  <a:extLst>
                    <a:ext uri="{9D8B030D-6E8A-4147-A177-3AD203B41FA5}">
                      <a16:colId xmlns:a16="http://schemas.microsoft.com/office/drawing/2014/main" val="1930563123"/>
                    </a:ext>
                  </a:extLst>
                </a:gridCol>
                <a:gridCol w="9045671">
                  <a:extLst>
                    <a:ext uri="{9D8B030D-6E8A-4147-A177-3AD203B41FA5}">
                      <a16:colId xmlns:a16="http://schemas.microsoft.com/office/drawing/2014/main" val="709423303"/>
                    </a:ext>
                  </a:extLst>
                </a:gridCol>
              </a:tblGrid>
              <a:tr h="789776">
                <a:tc>
                  <a:txBody>
                    <a:bodyPr/>
                    <a:lstStyle/>
                    <a:p>
                      <a:pPr algn="ctr" fontAlgn="ctr"/>
                      <a:r>
                        <a:rPr lang="pt-BR" sz="2100">
                          <a:effectLst/>
                        </a:rPr>
                        <a:t>0301</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por invalidez - Proventos com integralidade, revisão pela paridade</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050175330"/>
                  </a:ext>
                </a:extLst>
              </a:tr>
              <a:tr h="789776">
                <a:tc>
                  <a:txBody>
                    <a:bodyPr/>
                    <a:lstStyle/>
                    <a:p>
                      <a:pPr algn="ctr" fontAlgn="ctr"/>
                      <a:r>
                        <a:rPr lang="pt-BR" sz="2100">
                          <a:effectLst/>
                        </a:rPr>
                        <a:t>0302</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por invalidez - Proventos pela média, reajuste manter valor real</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174103163"/>
                  </a:ext>
                </a:extLst>
              </a:tr>
              <a:tr h="789776">
                <a:tc>
                  <a:txBody>
                    <a:bodyPr/>
                    <a:lstStyle/>
                    <a:p>
                      <a:pPr algn="ctr" fontAlgn="ctr"/>
                      <a:r>
                        <a:rPr lang="pt-BR" sz="2100">
                          <a:effectLst/>
                        </a:rPr>
                        <a:t>0303</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por invalidez - Proventos proporcionais calculado sobre integralidade, revisão pela paridade</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130701403"/>
                  </a:ext>
                </a:extLst>
              </a:tr>
              <a:tr h="789776">
                <a:tc>
                  <a:txBody>
                    <a:bodyPr/>
                    <a:lstStyle/>
                    <a:p>
                      <a:pPr algn="ctr" fontAlgn="ctr"/>
                      <a:r>
                        <a:rPr lang="pt-BR" sz="2100">
                          <a:effectLst/>
                        </a:rPr>
                        <a:t>0304</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por invalidez - Proventos proporcionais calculado sobre a média, reajuste manter valor real</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616624617"/>
                  </a:ext>
                </a:extLst>
              </a:tr>
              <a:tr h="789776">
                <a:tc>
                  <a:txBody>
                    <a:bodyPr/>
                    <a:lstStyle/>
                    <a:p>
                      <a:pPr algn="ctr" fontAlgn="ctr"/>
                      <a:r>
                        <a:rPr lang="pt-BR" sz="2100">
                          <a:effectLst/>
                        </a:rPr>
                        <a:t>0305</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por invalidez - Servidor vinculado a RPC - Proventos limitados ao teto do RGPS</a:t>
                      </a:r>
                    </a:p>
                  </a:txBody>
                  <a:tcPr marL="107383" marR="107383" marT="53692" marB="536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51579136"/>
                  </a:ext>
                </a:extLst>
              </a:tr>
            </a:tbl>
          </a:graphicData>
        </a:graphic>
      </p:graphicFrame>
    </p:spTree>
    <p:extLst>
      <p:ext uri="{BB962C8B-B14F-4D97-AF65-F5344CB8AC3E}">
        <p14:creationId xmlns:p14="http://schemas.microsoft.com/office/powerpoint/2010/main" val="2965178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5400" b="1" i="0">
                <a:effectLst/>
                <a:latin typeface="BlinkMacSystemFont"/>
              </a:rPr>
              <a:t>Grupo 04 - Militares (Reforma)</a:t>
            </a:r>
            <a:endParaRPr lang="pt-BR" sz="5400"/>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35</a:t>
            </a:fld>
            <a:endParaRPr lang="pt-BR"/>
          </a:p>
        </p:txBody>
      </p:sp>
      <p:graphicFrame>
        <p:nvGraphicFramePr>
          <p:cNvPr id="3" name="Content Placeholder 2">
            <a:extLst>
              <a:ext uri="{FF2B5EF4-FFF2-40B4-BE49-F238E27FC236}">
                <a16:creationId xmlns:a16="http://schemas.microsoft.com/office/drawing/2014/main" id="{83B2E874-1AD8-4CFF-A95F-8510269E59C2}"/>
              </a:ext>
            </a:extLst>
          </p:cNvPr>
          <p:cNvGraphicFramePr>
            <a:graphicFrameLocks noGrp="1"/>
          </p:cNvGraphicFramePr>
          <p:nvPr>
            <p:ph idx="1"/>
            <p:extLst>
              <p:ext uri="{D42A27DB-BD31-4B8C-83A1-F6EECF244321}">
                <p14:modId xmlns:p14="http://schemas.microsoft.com/office/powerpoint/2010/main" val="1801385217"/>
              </p:ext>
            </p:extLst>
          </p:nvPr>
        </p:nvGraphicFramePr>
        <p:xfrm>
          <a:off x="1711748" y="2358485"/>
          <a:ext cx="8768504" cy="3688080"/>
        </p:xfrm>
        <a:graphic>
          <a:graphicData uri="http://schemas.openxmlformats.org/drawingml/2006/table">
            <a:tbl>
              <a:tblPr/>
              <a:tblGrid>
                <a:gridCol w="1508760">
                  <a:extLst>
                    <a:ext uri="{9D8B030D-6E8A-4147-A177-3AD203B41FA5}">
                      <a16:colId xmlns:a16="http://schemas.microsoft.com/office/drawing/2014/main" val="3494213611"/>
                    </a:ext>
                  </a:extLst>
                </a:gridCol>
                <a:gridCol w="7259744">
                  <a:extLst>
                    <a:ext uri="{9D8B030D-6E8A-4147-A177-3AD203B41FA5}">
                      <a16:colId xmlns:a16="http://schemas.microsoft.com/office/drawing/2014/main" val="2056356375"/>
                    </a:ext>
                  </a:extLst>
                </a:gridCol>
              </a:tblGrid>
              <a:tr h="737616">
                <a:tc>
                  <a:txBody>
                    <a:bodyPr/>
                    <a:lstStyle/>
                    <a:p>
                      <a:pPr algn="ctr" fontAlgn="ctr"/>
                      <a:r>
                        <a:rPr lang="pt-BR" sz="3300">
                          <a:effectLst/>
                        </a:rPr>
                        <a:t>0401</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Reforma por invalidez</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769866842"/>
                  </a:ext>
                </a:extLst>
              </a:tr>
              <a:tr h="737616">
                <a:tc>
                  <a:txBody>
                    <a:bodyPr/>
                    <a:lstStyle/>
                    <a:p>
                      <a:pPr algn="ctr" fontAlgn="ctr"/>
                      <a:r>
                        <a:rPr lang="pt-BR" sz="3300">
                          <a:effectLst/>
                        </a:rPr>
                        <a:t>0402</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Reforma</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036599605"/>
                  </a:ext>
                </a:extLst>
              </a:tr>
              <a:tr h="737616">
                <a:tc>
                  <a:txBody>
                    <a:bodyPr/>
                    <a:lstStyle/>
                    <a:p>
                      <a:pPr algn="ctr" fontAlgn="ctr"/>
                      <a:r>
                        <a:rPr lang="pt-BR" sz="3300">
                          <a:effectLst/>
                        </a:rPr>
                        <a:t>0403</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Reforma compulsória proporcional</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58080321"/>
                  </a:ext>
                </a:extLst>
              </a:tr>
              <a:tr h="737616">
                <a:tc>
                  <a:txBody>
                    <a:bodyPr/>
                    <a:lstStyle/>
                    <a:p>
                      <a:pPr algn="ctr" fontAlgn="ctr"/>
                      <a:r>
                        <a:rPr lang="pt-BR" sz="3300">
                          <a:effectLst/>
                        </a:rPr>
                        <a:t>0404</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Reforma compulsória integral</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884422021"/>
                  </a:ext>
                </a:extLst>
              </a:tr>
              <a:tr h="737616">
                <a:tc>
                  <a:txBody>
                    <a:bodyPr/>
                    <a:lstStyle/>
                    <a:p>
                      <a:pPr algn="ctr" fontAlgn="ctr"/>
                      <a:r>
                        <a:rPr lang="pt-BR" sz="3300">
                          <a:effectLst/>
                        </a:rPr>
                        <a:t>0405</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Reforma por incapacidade definitiva</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592813026"/>
                  </a:ext>
                </a:extLst>
              </a:tr>
            </a:tbl>
          </a:graphicData>
        </a:graphic>
      </p:graphicFrame>
    </p:spTree>
    <p:extLst>
      <p:ext uri="{BB962C8B-B14F-4D97-AF65-F5344CB8AC3E}">
        <p14:creationId xmlns:p14="http://schemas.microsoft.com/office/powerpoint/2010/main" val="2952913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5400" b="1" i="0">
                <a:effectLst/>
                <a:latin typeface="BlinkMacSystemFont"/>
              </a:rPr>
              <a:t>Grupo 05 - Militares (Reserva)</a:t>
            </a:r>
            <a:endParaRPr lang="pt-BR" sz="5400"/>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36</a:t>
            </a:fld>
            <a:endParaRPr lang="pt-BR"/>
          </a:p>
        </p:txBody>
      </p:sp>
      <p:graphicFrame>
        <p:nvGraphicFramePr>
          <p:cNvPr id="3" name="Content Placeholder 2">
            <a:extLst>
              <a:ext uri="{FF2B5EF4-FFF2-40B4-BE49-F238E27FC236}">
                <a16:creationId xmlns:a16="http://schemas.microsoft.com/office/drawing/2014/main" id="{4606D108-FBC7-4AA6-8F49-7351C6B1CF03}"/>
              </a:ext>
            </a:extLst>
          </p:cNvPr>
          <p:cNvGraphicFramePr>
            <a:graphicFrameLocks noGrp="1"/>
          </p:cNvGraphicFramePr>
          <p:nvPr>
            <p:ph idx="1"/>
            <p:extLst>
              <p:ext uri="{D42A27DB-BD31-4B8C-83A1-F6EECF244321}">
                <p14:modId xmlns:p14="http://schemas.microsoft.com/office/powerpoint/2010/main" val="2526367462"/>
              </p:ext>
            </p:extLst>
          </p:nvPr>
        </p:nvGraphicFramePr>
        <p:xfrm>
          <a:off x="1189909" y="2241137"/>
          <a:ext cx="9812182" cy="3922776"/>
        </p:xfrm>
        <a:graphic>
          <a:graphicData uri="http://schemas.openxmlformats.org/drawingml/2006/table">
            <a:tbl>
              <a:tblPr>
                <a:noFill/>
              </a:tblPr>
              <a:tblGrid>
                <a:gridCol w="1483441">
                  <a:extLst>
                    <a:ext uri="{9D8B030D-6E8A-4147-A177-3AD203B41FA5}">
                      <a16:colId xmlns:a16="http://schemas.microsoft.com/office/drawing/2014/main" val="1120836475"/>
                    </a:ext>
                  </a:extLst>
                </a:gridCol>
                <a:gridCol w="8328741">
                  <a:extLst>
                    <a:ext uri="{9D8B030D-6E8A-4147-A177-3AD203B41FA5}">
                      <a16:colId xmlns:a16="http://schemas.microsoft.com/office/drawing/2014/main" val="2401924767"/>
                    </a:ext>
                  </a:extLst>
                </a:gridCol>
              </a:tblGrid>
              <a:tr h="854964">
                <a:tc>
                  <a:txBody>
                    <a:bodyPr/>
                    <a:lstStyle/>
                    <a:p>
                      <a:pPr algn="ctr" fontAlgn="ctr"/>
                      <a:r>
                        <a:rPr lang="pt-BR" sz="3300" cap="none" spc="0">
                          <a:solidFill>
                            <a:schemeClr val="tx1"/>
                          </a:solidFill>
                          <a:effectLst/>
                        </a:rPr>
                        <a:t>0501</a:t>
                      </a:r>
                    </a:p>
                  </a:txBody>
                  <a:tcPr marL="0" marR="251460" marT="125730" marB="125730"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algn="l" fontAlgn="ctr"/>
                      <a:r>
                        <a:rPr lang="pt-BR" sz="3300" cap="none" spc="0">
                          <a:solidFill>
                            <a:schemeClr val="tx1"/>
                          </a:solidFill>
                          <a:effectLst/>
                        </a:rPr>
                        <a:t>Reserva remunerada compulsória integral</a:t>
                      </a:r>
                    </a:p>
                  </a:txBody>
                  <a:tcPr marL="0" marR="251460" marT="125730" marB="125730"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2853857838"/>
                  </a:ext>
                </a:extLst>
              </a:tr>
              <a:tr h="854964">
                <a:tc>
                  <a:txBody>
                    <a:bodyPr/>
                    <a:lstStyle/>
                    <a:p>
                      <a:pPr algn="ctr" fontAlgn="ctr"/>
                      <a:r>
                        <a:rPr lang="pt-BR" sz="3300" cap="none" spc="0">
                          <a:solidFill>
                            <a:schemeClr val="tx1"/>
                          </a:solidFill>
                          <a:effectLst/>
                        </a:rPr>
                        <a:t>0502</a:t>
                      </a:r>
                    </a:p>
                  </a:txBody>
                  <a:tcPr marL="0" marR="251460" marT="125730" marB="1257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pt-BR" sz="3300" cap="none" spc="0">
                          <a:solidFill>
                            <a:schemeClr val="tx1"/>
                          </a:solidFill>
                          <a:effectLst/>
                        </a:rPr>
                        <a:t>Reserva remunerada integral</a:t>
                      </a:r>
                    </a:p>
                  </a:txBody>
                  <a:tcPr marL="0" marR="251460" marT="125730" marB="1257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13009309"/>
                  </a:ext>
                </a:extLst>
              </a:tr>
              <a:tr h="854964">
                <a:tc>
                  <a:txBody>
                    <a:bodyPr/>
                    <a:lstStyle/>
                    <a:p>
                      <a:pPr algn="ctr" fontAlgn="ctr"/>
                      <a:r>
                        <a:rPr lang="pt-BR" sz="3300" cap="none" spc="0">
                          <a:solidFill>
                            <a:schemeClr val="tx1"/>
                          </a:solidFill>
                          <a:effectLst/>
                        </a:rPr>
                        <a:t>0503</a:t>
                      </a:r>
                    </a:p>
                  </a:txBody>
                  <a:tcPr marL="0" marR="251460" marT="125730" marB="1257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pt-BR" sz="3300" cap="none" spc="0">
                          <a:solidFill>
                            <a:schemeClr val="tx1"/>
                          </a:solidFill>
                          <a:effectLst/>
                        </a:rPr>
                        <a:t>Reserva remunerada proporcional</a:t>
                      </a:r>
                    </a:p>
                  </a:txBody>
                  <a:tcPr marL="0" marR="251460" marT="125730" marB="1257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83399341"/>
                  </a:ext>
                </a:extLst>
              </a:tr>
              <a:tr h="1357884">
                <a:tc>
                  <a:txBody>
                    <a:bodyPr/>
                    <a:lstStyle/>
                    <a:p>
                      <a:pPr algn="ctr" fontAlgn="ctr"/>
                      <a:r>
                        <a:rPr lang="pt-BR" sz="3300" cap="none" spc="0">
                          <a:solidFill>
                            <a:schemeClr val="tx1"/>
                          </a:solidFill>
                          <a:effectLst/>
                        </a:rPr>
                        <a:t>0504</a:t>
                      </a:r>
                    </a:p>
                  </a:txBody>
                  <a:tcPr marL="0" marR="251460" marT="125730" marB="1257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pt-BR" sz="3300" cap="none" spc="0">
                          <a:solidFill>
                            <a:schemeClr val="tx1"/>
                          </a:solidFill>
                          <a:effectLst/>
                        </a:rPr>
                        <a:t>Reserva remunerada compulsória proporcional</a:t>
                      </a:r>
                    </a:p>
                  </a:txBody>
                  <a:tcPr marL="0" marR="251460" marT="125730" marB="1257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00133112"/>
                  </a:ext>
                </a:extLst>
              </a:tr>
            </a:tbl>
          </a:graphicData>
        </a:graphic>
      </p:graphicFrame>
    </p:spTree>
    <p:extLst>
      <p:ext uri="{BB962C8B-B14F-4D97-AF65-F5344CB8AC3E}">
        <p14:creationId xmlns:p14="http://schemas.microsoft.com/office/powerpoint/2010/main" val="1304442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5400" b="1" i="0">
                <a:effectLst/>
                <a:latin typeface="BlinkMacSystemFont"/>
              </a:rPr>
              <a:t>Grupo 06 - Pensão por Morte</a:t>
            </a:r>
            <a:endParaRPr lang="pt-BR" sz="5400"/>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37</a:t>
            </a:fld>
            <a:endParaRPr lang="pt-BR"/>
          </a:p>
        </p:txBody>
      </p:sp>
      <p:graphicFrame>
        <p:nvGraphicFramePr>
          <p:cNvPr id="3" name="Content Placeholder 2">
            <a:extLst>
              <a:ext uri="{FF2B5EF4-FFF2-40B4-BE49-F238E27FC236}">
                <a16:creationId xmlns:a16="http://schemas.microsoft.com/office/drawing/2014/main" id="{9781677C-81D7-4DBE-98F3-50225814B461}"/>
              </a:ext>
            </a:extLst>
          </p:cNvPr>
          <p:cNvGraphicFramePr>
            <a:graphicFrameLocks noGrp="1"/>
          </p:cNvGraphicFramePr>
          <p:nvPr>
            <p:ph idx="1"/>
            <p:extLst>
              <p:ext uri="{D42A27DB-BD31-4B8C-83A1-F6EECF244321}">
                <p14:modId xmlns:p14="http://schemas.microsoft.com/office/powerpoint/2010/main" val="3081257500"/>
              </p:ext>
            </p:extLst>
          </p:nvPr>
        </p:nvGraphicFramePr>
        <p:xfrm>
          <a:off x="838200" y="2485181"/>
          <a:ext cx="10515601" cy="3434690"/>
        </p:xfrm>
        <a:graphic>
          <a:graphicData uri="http://schemas.openxmlformats.org/drawingml/2006/table">
            <a:tbl>
              <a:tblPr/>
              <a:tblGrid>
                <a:gridCol w="1309839">
                  <a:extLst>
                    <a:ext uri="{9D8B030D-6E8A-4147-A177-3AD203B41FA5}">
                      <a16:colId xmlns:a16="http://schemas.microsoft.com/office/drawing/2014/main" val="2996297891"/>
                    </a:ext>
                  </a:extLst>
                </a:gridCol>
                <a:gridCol w="9205762">
                  <a:extLst>
                    <a:ext uri="{9D8B030D-6E8A-4147-A177-3AD203B41FA5}">
                      <a16:colId xmlns:a16="http://schemas.microsoft.com/office/drawing/2014/main" val="8319232"/>
                    </a:ext>
                  </a:extLst>
                </a:gridCol>
              </a:tblGrid>
              <a:tr h="640366">
                <a:tc>
                  <a:txBody>
                    <a:bodyPr/>
                    <a:lstStyle/>
                    <a:p>
                      <a:pPr algn="ctr" fontAlgn="ctr"/>
                      <a:r>
                        <a:rPr lang="pt-BR" sz="2900">
                          <a:effectLst/>
                        </a:rPr>
                        <a:t>0601</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900">
                          <a:effectLst/>
                        </a:rPr>
                        <a:t>Pensão por morte (art. 40, § 7º, da CF/1988)</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624925680"/>
                  </a:ext>
                </a:extLst>
              </a:tr>
              <a:tr h="1076979">
                <a:tc>
                  <a:txBody>
                    <a:bodyPr/>
                    <a:lstStyle/>
                    <a:p>
                      <a:pPr algn="ctr" fontAlgn="ctr"/>
                      <a:r>
                        <a:rPr lang="pt-BR" sz="2900">
                          <a:effectLst/>
                        </a:rPr>
                        <a:t>0602</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900">
                          <a:effectLst/>
                        </a:rPr>
                        <a:t>Pensão por morte com paridade, decorrente do art. 6º-A da EC 41/2003</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95107279"/>
                  </a:ext>
                </a:extLst>
              </a:tr>
              <a:tr h="1076979">
                <a:tc>
                  <a:txBody>
                    <a:bodyPr/>
                    <a:lstStyle/>
                    <a:p>
                      <a:pPr algn="ctr" fontAlgn="ctr"/>
                      <a:r>
                        <a:rPr lang="pt-BR" sz="2900">
                          <a:effectLst/>
                        </a:rPr>
                        <a:t>0603</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900">
                          <a:effectLst/>
                        </a:rPr>
                        <a:t>Pensão por morte com paridade, decorrente do art. 3º da EC 47/2005</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51631487"/>
                  </a:ext>
                </a:extLst>
              </a:tr>
              <a:tr h="640366">
                <a:tc>
                  <a:txBody>
                    <a:bodyPr/>
                    <a:lstStyle/>
                    <a:p>
                      <a:pPr algn="ctr" fontAlgn="ctr"/>
                      <a:r>
                        <a:rPr lang="pt-BR" sz="2900">
                          <a:effectLst/>
                        </a:rPr>
                        <a:t>0604</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900">
                          <a:effectLst/>
                        </a:rPr>
                        <a:t>Pensão por morte militar</a:t>
                      </a:r>
                    </a:p>
                  </a:txBody>
                  <a:tcPr marL="145538" marR="145538" marT="72769" marB="7276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740532201"/>
                  </a:ext>
                </a:extLst>
              </a:tr>
            </a:tbl>
          </a:graphicData>
        </a:graphic>
      </p:graphicFrame>
    </p:spTree>
    <p:extLst>
      <p:ext uri="{BB962C8B-B14F-4D97-AF65-F5344CB8AC3E}">
        <p14:creationId xmlns:p14="http://schemas.microsoft.com/office/powerpoint/2010/main" val="3680090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4200" b="1" i="0">
                <a:effectLst/>
                <a:latin typeface="BlinkMacSystemFont"/>
              </a:rPr>
              <a:t>Grupo 07 - Complementação do Benefício do Regime Geral de Previdência Social (RGPS)</a:t>
            </a:r>
            <a:endParaRPr lang="pt-BR" sz="4200"/>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38</a:t>
            </a:fld>
            <a:endParaRPr lang="pt-BR"/>
          </a:p>
        </p:txBody>
      </p:sp>
      <p:graphicFrame>
        <p:nvGraphicFramePr>
          <p:cNvPr id="3" name="Content Placeholder 2">
            <a:extLst>
              <a:ext uri="{FF2B5EF4-FFF2-40B4-BE49-F238E27FC236}">
                <a16:creationId xmlns:a16="http://schemas.microsoft.com/office/drawing/2014/main" id="{76319315-817B-443E-9319-0493DAC676F6}"/>
              </a:ext>
            </a:extLst>
          </p:cNvPr>
          <p:cNvGraphicFramePr>
            <a:graphicFrameLocks noGrp="1"/>
          </p:cNvGraphicFramePr>
          <p:nvPr>
            <p:ph idx="1"/>
            <p:extLst>
              <p:ext uri="{D42A27DB-BD31-4B8C-83A1-F6EECF244321}">
                <p14:modId xmlns:p14="http://schemas.microsoft.com/office/powerpoint/2010/main" val="837385644"/>
              </p:ext>
            </p:extLst>
          </p:nvPr>
        </p:nvGraphicFramePr>
        <p:xfrm>
          <a:off x="1420707" y="2961989"/>
          <a:ext cx="9350587" cy="2481072"/>
        </p:xfrm>
        <a:graphic>
          <a:graphicData uri="http://schemas.openxmlformats.org/drawingml/2006/table">
            <a:tbl>
              <a:tblPr/>
              <a:tblGrid>
                <a:gridCol w="1508760">
                  <a:extLst>
                    <a:ext uri="{9D8B030D-6E8A-4147-A177-3AD203B41FA5}">
                      <a16:colId xmlns:a16="http://schemas.microsoft.com/office/drawing/2014/main" val="2699927609"/>
                    </a:ext>
                  </a:extLst>
                </a:gridCol>
                <a:gridCol w="7841827">
                  <a:extLst>
                    <a:ext uri="{9D8B030D-6E8A-4147-A177-3AD203B41FA5}">
                      <a16:colId xmlns:a16="http://schemas.microsoft.com/office/drawing/2014/main" val="3459877990"/>
                    </a:ext>
                  </a:extLst>
                </a:gridCol>
              </a:tblGrid>
              <a:tr h="1240536">
                <a:tc>
                  <a:txBody>
                    <a:bodyPr/>
                    <a:lstStyle/>
                    <a:p>
                      <a:pPr algn="ctr" fontAlgn="ctr"/>
                      <a:r>
                        <a:rPr lang="pt-BR" sz="3300">
                          <a:effectLst/>
                        </a:rPr>
                        <a:t>0701</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Complementação de aposentadoria do RGPS</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38960763"/>
                  </a:ext>
                </a:extLst>
              </a:tr>
              <a:tr h="1240536">
                <a:tc>
                  <a:txBody>
                    <a:bodyPr/>
                    <a:lstStyle/>
                    <a:p>
                      <a:pPr algn="ctr" fontAlgn="ctr"/>
                      <a:r>
                        <a:rPr lang="pt-BR" sz="3300">
                          <a:effectLst/>
                        </a:rPr>
                        <a:t>0702</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Complementação de pensão por morte do RGPS</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33260937"/>
                  </a:ext>
                </a:extLst>
              </a:tr>
            </a:tbl>
          </a:graphicData>
        </a:graphic>
      </p:graphicFrame>
    </p:spTree>
    <p:extLst>
      <p:ext uri="{BB962C8B-B14F-4D97-AF65-F5344CB8AC3E}">
        <p14:creationId xmlns:p14="http://schemas.microsoft.com/office/powerpoint/2010/main" val="457344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2600" b="1" i="0">
                <a:effectLst/>
                <a:latin typeface="BlinkMacSystemFont"/>
              </a:rPr>
              <a:t>Grupo 08 - Benefícios Concedidos Antes da Obrigatoriedade de Envio dos Eventos Não Periódicos para Entes Públicos no eSocial (Carga Inicial)</a:t>
            </a:r>
            <a:endParaRPr lang="pt-BR" sz="2600"/>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39</a:t>
            </a:fld>
            <a:endParaRPr lang="pt-BR"/>
          </a:p>
        </p:txBody>
      </p:sp>
      <p:graphicFrame>
        <p:nvGraphicFramePr>
          <p:cNvPr id="3" name="Content Placeholder 2">
            <a:extLst>
              <a:ext uri="{FF2B5EF4-FFF2-40B4-BE49-F238E27FC236}">
                <a16:creationId xmlns:a16="http://schemas.microsoft.com/office/drawing/2014/main" id="{441F84C3-DDEE-45CA-A2C0-DDFDEB033FED}"/>
              </a:ext>
            </a:extLst>
          </p:cNvPr>
          <p:cNvGraphicFramePr>
            <a:graphicFrameLocks noGrp="1"/>
          </p:cNvGraphicFramePr>
          <p:nvPr>
            <p:ph idx="1"/>
            <p:extLst>
              <p:ext uri="{D42A27DB-BD31-4B8C-83A1-F6EECF244321}">
                <p14:modId xmlns:p14="http://schemas.microsoft.com/office/powerpoint/2010/main" val="3449278884"/>
              </p:ext>
            </p:extLst>
          </p:nvPr>
        </p:nvGraphicFramePr>
        <p:xfrm>
          <a:off x="838200" y="2530906"/>
          <a:ext cx="10515601" cy="3343242"/>
        </p:xfrm>
        <a:graphic>
          <a:graphicData uri="http://schemas.openxmlformats.org/drawingml/2006/table">
            <a:tbl>
              <a:tblPr/>
              <a:tblGrid>
                <a:gridCol w="760659">
                  <a:extLst>
                    <a:ext uri="{9D8B030D-6E8A-4147-A177-3AD203B41FA5}">
                      <a16:colId xmlns:a16="http://schemas.microsoft.com/office/drawing/2014/main" val="3332607456"/>
                    </a:ext>
                  </a:extLst>
                </a:gridCol>
                <a:gridCol w="9754942">
                  <a:extLst>
                    <a:ext uri="{9D8B030D-6E8A-4147-A177-3AD203B41FA5}">
                      <a16:colId xmlns:a16="http://schemas.microsoft.com/office/drawing/2014/main" val="4016866728"/>
                    </a:ext>
                  </a:extLst>
                </a:gridCol>
              </a:tblGrid>
              <a:tr h="247455">
                <a:tc>
                  <a:txBody>
                    <a:bodyPr/>
                    <a:lstStyle/>
                    <a:p>
                      <a:pPr algn="ctr" fontAlgn="ctr"/>
                      <a:r>
                        <a:rPr lang="pt-BR" sz="1200">
                          <a:effectLst/>
                        </a:rPr>
                        <a:t>0801</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Aposentadoria sem paridade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418224262"/>
                  </a:ext>
                </a:extLst>
              </a:tr>
              <a:tr h="247455">
                <a:tc>
                  <a:txBody>
                    <a:bodyPr/>
                    <a:lstStyle/>
                    <a:p>
                      <a:pPr algn="ctr" fontAlgn="ctr"/>
                      <a:r>
                        <a:rPr lang="pt-BR" sz="1200">
                          <a:effectLst/>
                        </a:rPr>
                        <a:t>0802</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Aposentadoria com paridade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159064203"/>
                  </a:ext>
                </a:extLst>
              </a:tr>
              <a:tr h="434346">
                <a:tc>
                  <a:txBody>
                    <a:bodyPr/>
                    <a:lstStyle/>
                    <a:p>
                      <a:pPr algn="ctr" fontAlgn="ctr"/>
                      <a:r>
                        <a:rPr lang="pt-BR" sz="1200">
                          <a:effectLst/>
                        </a:rPr>
                        <a:t>0803</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Aposentadoria por invalidez com paridade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179390975"/>
                  </a:ext>
                </a:extLst>
              </a:tr>
              <a:tr h="434346">
                <a:tc>
                  <a:txBody>
                    <a:bodyPr/>
                    <a:lstStyle/>
                    <a:p>
                      <a:pPr algn="ctr" fontAlgn="ctr"/>
                      <a:r>
                        <a:rPr lang="pt-BR" sz="1200">
                          <a:effectLst/>
                        </a:rPr>
                        <a:t>0804</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Aposentadoria por invalidez sem paridade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651119942"/>
                  </a:ext>
                </a:extLst>
              </a:tr>
              <a:tr h="247455">
                <a:tc>
                  <a:txBody>
                    <a:bodyPr/>
                    <a:lstStyle/>
                    <a:p>
                      <a:pPr algn="ctr" fontAlgn="ctr"/>
                      <a:r>
                        <a:rPr lang="pt-BR" sz="1200">
                          <a:effectLst/>
                        </a:rPr>
                        <a:t>0805</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Transferência para reserva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781651450"/>
                  </a:ext>
                </a:extLst>
              </a:tr>
              <a:tr h="247455">
                <a:tc>
                  <a:txBody>
                    <a:bodyPr/>
                    <a:lstStyle/>
                    <a:p>
                      <a:pPr algn="ctr" fontAlgn="ctr"/>
                      <a:r>
                        <a:rPr lang="pt-BR" sz="1200">
                          <a:effectLst/>
                        </a:rPr>
                        <a:t>0806</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Reforma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84652190"/>
                  </a:ext>
                </a:extLst>
              </a:tr>
              <a:tr h="247455">
                <a:tc>
                  <a:txBody>
                    <a:bodyPr/>
                    <a:lstStyle/>
                    <a:p>
                      <a:pPr algn="ctr" fontAlgn="ctr"/>
                      <a:r>
                        <a:rPr lang="pt-BR" sz="1200">
                          <a:effectLst/>
                        </a:rPr>
                        <a:t>0807</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Pensão por morte com paridade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343495133"/>
                  </a:ext>
                </a:extLst>
              </a:tr>
              <a:tr h="247455">
                <a:tc>
                  <a:txBody>
                    <a:bodyPr/>
                    <a:lstStyle/>
                    <a:p>
                      <a:pPr algn="ctr" fontAlgn="ctr"/>
                      <a:r>
                        <a:rPr lang="pt-BR" sz="1200">
                          <a:effectLst/>
                        </a:rPr>
                        <a:t>0808</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Pensão por morte sem paridade concedida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081914816"/>
                  </a:ext>
                </a:extLst>
              </a:tr>
              <a:tr h="247455">
                <a:tc>
                  <a:txBody>
                    <a:bodyPr/>
                    <a:lstStyle/>
                    <a:p>
                      <a:pPr algn="ctr" fontAlgn="ctr"/>
                      <a:r>
                        <a:rPr lang="pt-BR" sz="1200">
                          <a:effectLst/>
                        </a:rPr>
                        <a:t>0809</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Outros benefícios previdenciários concedidos antes da obrigatoriedade de envio dos eventos não periódicos para entes públicos no eSocial</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39620382"/>
                  </a:ext>
                </a:extLst>
              </a:tr>
              <a:tr h="247455">
                <a:tc>
                  <a:txBody>
                    <a:bodyPr/>
                    <a:lstStyle/>
                    <a:p>
                      <a:pPr algn="ctr" fontAlgn="ctr"/>
                      <a:r>
                        <a:rPr lang="pt-BR" sz="1200">
                          <a:effectLst/>
                        </a:rPr>
                        <a:t>0810</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Aposentadoria de parlamentar - Plano próprio</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234932395"/>
                  </a:ext>
                </a:extLst>
              </a:tr>
              <a:tr h="247455">
                <a:tc>
                  <a:txBody>
                    <a:bodyPr/>
                    <a:lstStyle/>
                    <a:p>
                      <a:pPr algn="ctr" fontAlgn="ctr"/>
                      <a:r>
                        <a:rPr lang="pt-BR" sz="1200">
                          <a:effectLst/>
                        </a:rPr>
                        <a:t>0811</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Aposentadoria de servidor vinculado ao Poder Legislativo - Plano próprio</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214839823"/>
                  </a:ext>
                </a:extLst>
              </a:tr>
              <a:tr h="247455">
                <a:tc>
                  <a:txBody>
                    <a:bodyPr/>
                    <a:lstStyle/>
                    <a:p>
                      <a:pPr algn="ctr" fontAlgn="ctr"/>
                      <a:r>
                        <a:rPr lang="pt-BR" sz="1200">
                          <a:effectLst/>
                        </a:rPr>
                        <a:t>0812</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200">
                          <a:effectLst/>
                        </a:rPr>
                        <a:t>Pensão por morte - Plano próprio</a:t>
                      </a:r>
                    </a:p>
                  </a:txBody>
                  <a:tcPr marL="23187" marR="23187" marT="11593" marB="11593"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918441578"/>
                  </a:ext>
                </a:extLst>
              </a:tr>
            </a:tbl>
          </a:graphicData>
        </a:graphic>
      </p:graphicFrame>
    </p:spTree>
    <p:extLst>
      <p:ext uri="{BB962C8B-B14F-4D97-AF65-F5344CB8AC3E}">
        <p14:creationId xmlns:p14="http://schemas.microsoft.com/office/powerpoint/2010/main" val="320698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4</a:t>
            </a:fld>
            <a:endParaRPr lang="pt-BR"/>
          </a:p>
        </p:txBody>
      </p:sp>
      <p:pic>
        <p:nvPicPr>
          <p:cNvPr id="6" name="Content Placeholder 5" descr="Resultado de imagem para esoci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5440" y="1042961"/>
            <a:ext cx="8961120" cy="49769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5" y="5430579"/>
            <a:ext cx="1849280" cy="1178662"/>
          </a:xfrm>
          <a:prstGeom prst="rect">
            <a:avLst/>
          </a:prstGeom>
        </p:spPr>
      </p:pic>
    </p:spTree>
    <p:extLst>
      <p:ext uri="{BB962C8B-B14F-4D97-AF65-F5344CB8AC3E}">
        <p14:creationId xmlns:p14="http://schemas.microsoft.com/office/powerpoint/2010/main" val="1540101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4200" b="1" i="0">
                <a:effectLst/>
                <a:latin typeface="BlinkMacSystemFont"/>
              </a:rPr>
              <a:t>Grupo 09 - Benefícios Especiais com Vínculo Previdenciário</a:t>
            </a:r>
            <a:endParaRPr lang="pt-BR" sz="4200"/>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40</a:t>
            </a:fld>
            <a:endParaRPr lang="pt-BR"/>
          </a:p>
        </p:txBody>
      </p:sp>
      <p:graphicFrame>
        <p:nvGraphicFramePr>
          <p:cNvPr id="3" name="Content Placeholder 2">
            <a:extLst>
              <a:ext uri="{FF2B5EF4-FFF2-40B4-BE49-F238E27FC236}">
                <a16:creationId xmlns:a16="http://schemas.microsoft.com/office/drawing/2014/main" id="{CB419BF8-5358-4FC3-A597-B2591B70B603}"/>
              </a:ext>
            </a:extLst>
          </p:cNvPr>
          <p:cNvGraphicFramePr>
            <a:graphicFrameLocks noGrp="1"/>
          </p:cNvGraphicFramePr>
          <p:nvPr>
            <p:ph idx="1"/>
            <p:extLst>
              <p:ext uri="{D42A27DB-BD31-4B8C-83A1-F6EECF244321}">
                <p14:modId xmlns:p14="http://schemas.microsoft.com/office/powerpoint/2010/main" val="3210777813"/>
              </p:ext>
            </p:extLst>
          </p:nvPr>
        </p:nvGraphicFramePr>
        <p:xfrm>
          <a:off x="838200" y="2653674"/>
          <a:ext cx="10515601" cy="3097705"/>
        </p:xfrm>
        <a:graphic>
          <a:graphicData uri="http://schemas.openxmlformats.org/drawingml/2006/table">
            <a:tbl>
              <a:tblPr/>
              <a:tblGrid>
                <a:gridCol w="1255826">
                  <a:extLst>
                    <a:ext uri="{9D8B030D-6E8A-4147-A177-3AD203B41FA5}">
                      <a16:colId xmlns:a16="http://schemas.microsoft.com/office/drawing/2014/main" val="815253063"/>
                    </a:ext>
                  </a:extLst>
                </a:gridCol>
                <a:gridCol w="9259775">
                  <a:extLst>
                    <a:ext uri="{9D8B030D-6E8A-4147-A177-3AD203B41FA5}">
                      <a16:colId xmlns:a16="http://schemas.microsoft.com/office/drawing/2014/main" val="1938533183"/>
                    </a:ext>
                  </a:extLst>
                </a:gridCol>
              </a:tblGrid>
              <a:tr h="1032568">
                <a:tc>
                  <a:txBody>
                    <a:bodyPr/>
                    <a:lstStyle/>
                    <a:p>
                      <a:pPr algn="ctr" fontAlgn="ctr"/>
                      <a:r>
                        <a:rPr lang="pt-BR" sz="2700">
                          <a:effectLst/>
                        </a:rPr>
                        <a:t>0901</a:t>
                      </a:r>
                    </a:p>
                  </a:txBody>
                  <a:tcPr marL="139536" marR="139536" marT="69768" marB="6976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700">
                          <a:effectLst/>
                        </a:rPr>
                        <a:t>Benefício especial proporcional - Servidor pertencente a RPPS que opta pelo RPC da União</a:t>
                      </a:r>
                    </a:p>
                  </a:txBody>
                  <a:tcPr marL="139536" marR="139536" marT="69768" marB="6976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057487"/>
                  </a:ext>
                </a:extLst>
              </a:tr>
              <a:tr h="1451177">
                <a:tc>
                  <a:txBody>
                    <a:bodyPr/>
                    <a:lstStyle/>
                    <a:p>
                      <a:pPr algn="ctr" fontAlgn="ctr"/>
                      <a:r>
                        <a:rPr lang="pt-BR" sz="2700">
                          <a:effectLst/>
                        </a:rPr>
                        <a:t>0902</a:t>
                      </a:r>
                    </a:p>
                  </a:txBody>
                  <a:tcPr marL="139536" marR="139536" marT="69768" marB="6976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700">
                          <a:effectLst/>
                        </a:rPr>
                        <a:t>Benefício especial proporcional - Servidor pertencente a RPPS que opta pelo RPC - Demais entes da Federação, de acordo com as disposições das leis específicas</a:t>
                      </a:r>
                    </a:p>
                  </a:txBody>
                  <a:tcPr marL="139536" marR="139536" marT="69768" marB="6976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8966705"/>
                  </a:ext>
                </a:extLst>
              </a:tr>
              <a:tr h="613960">
                <a:tc>
                  <a:txBody>
                    <a:bodyPr/>
                    <a:lstStyle/>
                    <a:p>
                      <a:pPr algn="ctr" fontAlgn="ctr"/>
                      <a:r>
                        <a:rPr lang="pt-BR" sz="2700">
                          <a:effectLst/>
                        </a:rPr>
                        <a:t>0909</a:t>
                      </a:r>
                    </a:p>
                  </a:txBody>
                  <a:tcPr marL="139536" marR="139536" marT="69768" marB="6976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700">
                          <a:effectLst/>
                        </a:rPr>
                        <a:t>Outros benefícios especiais com vínculo previdenciário</a:t>
                      </a:r>
                    </a:p>
                  </a:txBody>
                  <a:tcPr marL="139536" marR="139536" marT="69768" marB="6976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838973576"/>
                  </a:ext>
                </a:extLst>
              </a:tr>
            </a:tbl>
          </a:graphicData>
        </a:graphic>
      </p:graphicFrame>
    </p:spTree>
    <p:extLst>
      <p:ext uri="{BB962C8B-B14F-4D97-AF65-F5344CB8AC3E}">
        <p14:creationId xmlns:p14="http://schemas.microsoft.com/office/powerpoint/2010/main" val="1710401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4200" b="1" i="0">
                <a:effectLst/>
                <a:latin typeface="BlinkMacSystemFont"/>
              </a:rPr>
              <a:t>Grupo 10 - Benefícios Especiais sem Vínculo Previdenciário</a:t>
            </a:r>
            <a:endParaRPr lang="pt-BR" sz="4200"/>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41</a:t>
            </a:fld>
            <a:endParaRPr lang="pt-BR"/>
          </a:p>
        </p:txBody>
      </p:sp>
      <p:graphicFrame>
        <p:nvGraphicFramePr>
          <p:cNvPr id="3" name="Content Placeholder 2">
            <a:extLst>
              <a:ext uri="{FF2B5EF4-FFF2-40B4-BE49-F238E27FC236}">
                <a16:creationId xmlns:a16="http://schemas.microsoft.com/office/drawing/2014/main" id="{863D342D-D069-4BB6-B06E-F09AC576C6ED}"/>
              </a:ext>
            </a:extLst>
          </p:cNvPr>
          <p:cNvGraphicFramePr>
            <a:graphicFrameLocks noGrp="1"/>
          </p:cNvGraphicFramePr>
          <p:nvPr>
            <p:ph idx="1"/>
            <p:extLst>
              <p:ext uri="{D42A27DB-BD31-4B8C-83A1-F6EECF244321}">
                <p14:modId xmlns:p14="http://schemas.microsoft.com/office/powerpoint/2010/main" val="1018806092"/>
              </p:ext>
            </p:extLst>
          </p:nvPr>
        </p:nvGraphicFramePr>
        <p:xfrm>
          <a:off x="1010092" y="2542889"/>
          <a:ext cx="10252267" cy="2481072"/>
        </p:xfrm>
        <a:graphic>
          <a:graphicData uri="http://schemas.openxmlformats.org/drawingml/2006/table">
            <a:tbl>
              <a:tblPr/>
              <a:tblGrid>
                <a:gridCol w="2003458">
                  <a:extLst>
                    <a:ext uri="{9D8B030D-6E8A-4147-A177-3AD203B41FA5}">
                      <a16:colId xmlns:a16="http://schemas.microsoft.com/office/drawing/2014/main" val="2601955886"/>
                    </a:ext>
                  </a:extLst>
                </a:gridCol>
                <a:gridCol w="8248809">
                  <a:extLst>
                    <a:ext uri="{9D8B030D-6E8A-4147-A177-3AD203B41FA5}">
                      <a16:colId xmlns:a16="http://schemas.microsoft.com/office/drawing/2014/main" val="2292252068"/>
                    </a:ext>
                  </a:extLst>
                </a:gridCol>
              </a:tblGrid>
              <a:tr h="1240536">
                <a:tc>
                  <a:txBody>
                    <a:bodyPr/>
                    <a:lstStyle/>
                    <a:p>
                      <a:pPr algn="ctr" fontAlgn="ctr"/>
                      <a:r>
                        <a:rPr lang="pt-BR" sz="3300">
                          <a:effectLst/>
                        </a:rPr>
                        <a:t>1001</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a:effectLst/>
                        </a:rPr>
                        <a:t>Pensão especial sem vínculo previdenciário</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58215316"/>
                  </a:ext>
                </a:extLst>
              </a:tr>
              <a:tr h="1240536">
                <a:tc>
                  <a:txBody>
                    <a:bodyPr/>
                    <a:lstStyle/>
                    <a:p>
                      <a:pPr algn="ctr" fontAlgn="ctr"/>
                      <a:r>
                        <a:rPr lang="pt-BR" sz="3300" dirty="0">
                          <a:effectLst/>
                        </a:rPr>
                        <a:t>1009</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3300" dirty="0">
                          <a:effectLst/>
                        </a:rPr>
                        <a:t>Outros benefícios sem vínculo previdenciário</a:t>
                      </a:r>
                    </a:p>
                  </a:txBody>
                  <a:tcPr marL="167640" marR="167640" marT="83820" marB="8382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598965719"/>
                  </a:ext>
                </a:extLst>
              </a:tr>
            </a:tbl>
          </a:graphicData>
        </a:graphic>
      </p:graphicFrame>
      <p:sp>
        <p:nvSpPr>
          <p:cNvPr id="6" name="Rectangle 1">
            <a:extLst>
              <a:ext uri="{FF2B5EF4-FFF2-40B4-BE49-F238E27FC236}">
                <a16:creationId xmlns:a16="http://schemas.microsoft.com/office/drawing/2014/main" id="{39C53B58-99AA-448B-8582-70F7590C809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pt-BR" altLang="pt-BR" b="0" i="0" u="none" strike="noStrike" cap="none" normalizeH="0" baseline="0">
                <a:ln>
                  <a:noFill/>
                </a:ln>
                <a:solidFill>
                  <a:schemeClr val="tx1"/>
                </a:solidFill>
                <a:effectLst/>
                <a:latin typeface="Arial" panose="020B0604020202020204" pitchFamily="34" charset="0"/>
              </a:rPr>
            </a:br>
            <a:endParaRPr kumimoji="0" lang="pt-BR" altLang="pt-BR"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9344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4A6DD-DB0D-4EF6-BF3B-E503CBA957CF}"/>
              </a:ext>
            </a:extLst>
          </p:cNvPr>
          <p:cNvSpPr>
            <a:spLocks noGrp="1"/>
          </p:cNvSpPr>
          <p:nvPr>
            <p:ph type="title"/>
          </p:nvPr>
        </p:nvSpPr>
        <p:spPr>
          <a:xfrm>
            <a:off x="838200" y="365125"/>
            <a:ext cx="10515600" cy="1325563"/>
          </a:xfrm>
        </p:spPr>
        <p:txBody>
          <a:bodyPr>
            <a:normAutofit/>
          </a:bodyPr>
          <a:lstStyle/>
          <a:p>
            <a:r>
              <a:rPr lang="pt-BR" sz="5400" b="1" i="0">
                <a:effectLst/>
                <a:latin typeface="BlinkMacSystemFont"/>
              </a:rPr>
              <a:t>Grupo 11 - Parlamentares</a:t>
            </a:r>
            <a:endParaRPr lang="pt-BR" sz="5400"/>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B0DBF10-7B64-455D-9F7A-33E354652789}"/>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292E5BA-F2AE-4632-81F1-A099BC1E93AB}"/>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42</a:t>
            </a:fld>
            <a:endParaRPr lang="pt-BR"/>
          </a:p>
        </p:txBody>
      </p:sp>
      <p:sp>
        <p:nvSpPr>
          <p:cNvPr id="7" name="Rectangle 1">
            <a:extLst>
              <a:ext uri="{FF2B5EF4-FFF2-40B4-BE49-F238E27FC236}">
                <a16:creationId xmlns:a16="http://schemas.microsoft.com/office/drawing/2014/main" id="{510FC0CD-EA39-4B0F-B7F3-920206A74048}"/>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pt-BR" altLang="pt-BR" b="0" i="0" u="none" strike="noStrike" cap="none" normalizeH="0" baseline="0">
                <a:ln>
                  <a:noFill/>
                </a:ln>
                <a:solidFill>
                  <a:schemeClr val="tx1"/>
                </a:solidFill>
                <a:effectLst/>
                <a:latin typeface="Arial" panose="020B0604020202020204" pitchFamily="34" charset="0"/>
              </a:rPr>
            </a:br>
            <a:endParaRPr kumimoji="0" lang="pt-BR" altLang="pt-BR" b="0" i="0" u="none" strike="noStrike" cap="none" normalizeH="0" baseline="0">
              <a:ln>
                <a:noFill/>
              </a:ln>
              <a:solidFill>
                <a:schemeClr val="tx1"/>
              </a:solidFill>
              <a:effectLst/>
              <a:latin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E9F22BCC-112D-4768-9744-1F4D402F57D8}"/>
              </a:ext>
            </a:extLst>
          </p:cNvPr>
          <p:cNvGraphicFramePr>
            <a:graphicFrameLocks noGrp="1"/>
          </p:cNvGraphicFramePr>
          <p:nvPr>
            <p:ph idx="1"/>
            <p:extLst>
              <p:ext uri="{D42A27DB-BD31-4B8C-83A1-F6EECF244321}">
                <p14:modId xmlns:p14="http://schemas.microsoft.com/office/powerpoint/2010/main" val="1441586905"/>
              </p:ext>
            </p:extLst>
          </p:nvPr>
        </p:nvGraphicFramePr>
        <p:xfrm>
          <a:off x="838200" y="2284580"/>
          <a:ext cx="10515601" cy="3835893"/>
        </p:xfrm>
        <a:graphic>
          <a:graphicData uri="http://schemas.openxmlformats.org/drawingml/2006/table">
            <a:tbl>
              <a:tblPr/>
              <a:tblGrid>
                <a:gridCol w="980532">
                  <a:extLst>
                    <a:ext uri="{9D8B030D-6E8A-4147-A177-3AD203B41FA5}">
                      <a16:colId xmlns:a16="http://schemas.microsoft.com/office/drawing/2014/main" val="1142719650"/>
                    </a:ext>
                  </a:extLst>
                </a:gridCol>
                <a:gridCol w="9535069">
                  <a:extLst>
                    <a:ext uri="{9D8B030D-6E8A-4147-A177-3AD203B41FA5}">
                      <a16:colId xmlns:a16="http://schemas.microsoft.com/office/drawing/2014/main" val="3931181040"/>
                    </a:ext>
                  </a:extLst>
                </a:gridCol>
              </a:tblGrid>
              <a:tr h="799630">
                <a:tc>
                  <a:txBody>
                    <a:bodyPr/>
                    <a:lstStyle/>
                    <a:p>
                      <a:pPr algn="ctr" fontAlgn="ctr"/>
                      <a:r>
                        <a:rPr lang="pt-BR" sz="2100">
                          <a:effectLst/>
                        </a:rPr>
                        <a:t>1101</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voluntária com proventos proporcionais ao tempo de mandato - Leis próprias</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915691952"/>
                  </a:ext>
                </a:extLst>
              </a:tr>
              <a:tr h="799630">
                <a:tc>
                  <a:txBody>
                    <a:bodyPr/>
                    <a:lstStyle/>
                    <a:p>
                      <a:pPr algn="ctr" fontAlgn="ctr"/>
                      <a:r>
                        <a:rPr lang="pt-BR" sz="2100">
                          <a:effectLst/>
                        </a:rPr>
                        <a:t>1102</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voluntária com proventos integrais ao tempo de mandato - Leis próprias</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18836730"/>
                  </a:ext>
                </a:extLst>
              </a:tr>
              <a:tr h="479001">
                <a:tc>
                  <a:txBody>
                    <a:bodyPr/>
                    <a:lstStyle/>
                    <a:p>
                      <a:pPr algn="ctr" fontAlgn="ctr"/>
                      <a:r>
                        <a:rPr lang="pt-BR" sz="2100">
                          <a:effectLst/>
                        </a:rPr>
                        <a:t>1103</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por invalidez permanente - Proventos integrais - Leis próprias</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0739773"/>
                  </a:ext>
                </a:extLst>
              </a:tr>
              <a:tr h="799630">
                <a:tc>
                  <a:txBody>
                    <a:bodyPr/>
                    <a:lstStyle/>
                    <a:p>
                      <a:pPr algn="ctr" fontAlgn="ctr"/>
                      <a:r>
                        <a:rPr lang="pt-BR" sz="2100">
                          <a:effectLst/>
                        </a:rPr>
                        <a:t>1104</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Aposentadoria por invalidez permanente - Proventos proporcionais ao tempo de mandato - Leis próprias</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563255971"/>
                  </a:ext>
                </a:extLst>
              </a:tr>
              <a:tr h="479001">
                <a:tc>
                  <a:txBody>
                    <a:bodyPr/>
                    <a:lstStyle/>
                    <a:p>
                      <a:pPr algn="ctr" fontAlgn="ctr"/>
                      <a:r>
                        <a:rPr lang="pt-BR" sz="2100">
                          <a:effectLst/>
                        </a:rPr>
                        <a:t>1105</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Pensão por morte de parlamentar - Lei específica</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8556983"/>
                  </a:ext>
                </a:extLst>
              </a:tr>
              <a:tr h="479001">
                <a:tc>
                  <a:txBody>
                    <a:bodyPr/>
                    <a:lstStyle/>
                    <a:p>
                      <a:pPr algn="ctr" fontAlgn="ctr"/>
                      <a:r>
                        <a:rPr lang="pt-BR" sz="2100">
                          <a:effectLst/>
                        </a:rPr>
                        <a:t>1106</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2100">
                          <a:effectLst/>
                        </a:rPr>
                        <a:t>Pensão por morte de parlamentar - Planos anteriores à EC 20/1998</a:t>
                      </a:r>
                    </a:p>
                  </a:txBody>
                  <a:tcPr marL="107071" marR="107071" marT="53536" marB="53536"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108567047"/>
                  </a:ext>
                </a:extLst>
              </a:tr>
            </a:tbl>
          </a:graphicData>
        </a:graphic>
      </p:graphicFrame>
    </p:spTree>
    <p:extLst>
      <p:ext uri="{BB962C8B-B14F-4D97-AF65-F5344CB8AC3E}">
        <p14:creationId xmlns:p14="http://schemas.microsoft.com/office/powerpoint/2010/main" val="2888706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1210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b="1" dirty="0">
                <a:solidFill>
                  <a:srgbClr val="002060"/>
                </a:solidFill>
                <a:latin typeface="Times New Roman" panose="02020603050405020304" pitchFamily="18" charset="0"/>
                <a:cs typeface="Times New Roman" panose="02020603050405020304" pitchFamily="18" charset="0"/>
              </a:rPr>
              <a:t>Pagamentos de Rendimentos do Trabalho</a:t>
            </a:r>
          </a:p>
          <a:p>
            <a:r>
              <a:rPr lang="pt-BR" sz="3600" b="1" dirty="0">
                <a:solidFill>
                  <a:srgbClr val="002060"/>
                </a:solidFill>
                <a:latin typeface="Times New Roman" panose="02020603050405020304" pitchFamily="18" charset="0"/>
                <a:cs typeface="Times New Roman" panose="02020603050405020304" pitchFamily="18" charset="0"/>
              </a:rPr>
              <a:t>- IRRF -</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43</a:t>
            </a:fld>
            <a:endParaRPr lang="pt-BR" sz="1100">
              <a:solidFill>
                <a:schemeClr val="tx1">
                  <a:lumMod val="50000"/>
                  <a:lumOff val="50000"/>
                </a:schemeClr>
              </a:solidFill>
            </a:endParaRPr>
          </a:p>
        </p:txBody>
      </p:sp>
    </p:spTree>
    <p:extLst>
      <p:ext uri="{BB962C8B-B14F-4D97-AF65-F5344CB8AC3E}">
        <p14:creationId xmlns:p14="http://schemas.microsoft.com/office/powerpoint/2010/main" val="1303925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1260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fontScale="92500" lnSpcReduction="20000"/>
          </a:bodyPr>
          <a:lstStyle/>
          <a:p>
            <a:r>
              <a:rPr lang="pt-BR" sz="3600" b="1" dirty="0">
                <a:solidFill>
                  <a:srgbClr val="002060"/>
                </a:solidFill>
                <a:latin typeface="Times New Roman" panose="02020603050405020304" pitchFamily="18" charset="0"/>
                <a:cs typeface="Times New Roman" panose="02020603050405020304" pitchFamily="18" charset="0"/>
              </a:rPr>
              <a:t>Comercialização da Produção Rural Pessoa Física</a:t>
            </a:r>
          </a:p>
          <a:p>
            <a:r>
              <a:rPr lang="pt-BR" sz="3600" b="1" dirty="0">
                <a:solidFill>
                  <a:srgbClr val="002060"/>
                </a:solidFill>
                <a:latin typeface="Times New Roman" panose="02020603050405020304" pitchFamily="18" charset="0"/>
                <a:cs typeface="Times New Roman" panose="02020603050405020304" pitchFamily="18" charset="0"/>
              </a:rPr>
              <a:t>(não informar)</a:t>
            </a:r>
          </a:p>
          <a:p>
            <a:r>
              <a:rPr lang="pt-BR" sz="3600" b="1" dirty="0">
                <a:solidFill>
                  <a:srgbClr val="002060"/>
                </a:solidFill>
                <a:latin typeface="Times New Roman" panose="02020603050405020304" pitchFamily="18" charset="0"/>
                <a:cs typeface="Times New Roman" panose="02020603050405020304" pitchFamily="18" charset="0"/>
              </a:rPr>
              <a:t>PF x PF </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44</a:t>
            </a:fld>
            <a:endParaRPr lang="pt-BR" sz="1100">
              <a:solidFill>
                <a:schemeClr val="tx1">
                  <a:lumMod val="50000"/>
                  <a:lumOff val="50000"/>
                </a:schemeClr>
              </a:solidFill>
            </a:endParaRPr>
          </a:p>
        </p:txBody>
      </p:sp>
    </p:spTree>
    <p:extLst>
      <p:ext uri="{BB962C8B-B14F-4D97-AF65-F5344CB8AC3E}">
        <p14:creationId xmlns:p14="http://schemas.microsoft.com/office/powerpoint/2010/main" val="147675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449BF-F5EA-4AA3-9746-A9C062C921D8}"/>
              </a:ext>
            </a:extLst>
          </p:cNvPr>
          <p:cNvSpPr>
            <a:spLocks noGrp="1"/>
          </p:cNvSpPr>
          <p:nvPr>
            <p:ph type="title"/>
          </p:nvPr>
        </p:nvSpPr>
        <p:spPr>
          <a:xfrm>
            <a:off x="841248" y="548640"/>
            <a:ext cx="3600860" cy="5431536"/>
          </a:xfrm>
        </p:spPr>
        <p:txBody>
          <a:bodyPr>
            <a:normAutofit/>
          </a:bodyPr>
          <a:lstStyle/>
          <a:p>
            <a:pPr algn="ctr"/>
            <a:r>
              <a:rPr lang="pt-BR" sz="3800" b="1" dirty="0">
                <a:latin typeface="Times New Roman" panose="02020603050405020304" pitchFamily="18" charset="0"/>
                <a:cs typeface="Times New Roman" panose="02020603050405020304" pitchFamily="18" charset="0"/>
              </a:rPr>
              <a:t>S 1260 - </a:t>
            </a:r>
            <a:r>
              <a:rPr lang="pt-BR" sz="3800" dirty="0">
                <a:latin typeface="Times New Roman" panose="02020603050405020304" pitchFamily="18" charset="0"/>
                <a:cs typeface="Times New Roman" panose="02020603050405020304" pitchFamily="18" charset="0"/>
              </a:rPr>
              <a:t>Comercialização da Produção Rural Pessoa Física</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583BFB-9262-4DA5-A084-10390B54DD9F}"/>
              </a:ext>
            </a:extLst>
          </p:cNvPr>
          <p:cNvSpPr>
            <a:spLocks noGrp="1"/>
          </p:cNvSpPr>
          <p:nvPr>
            <p:ph idx="1"/>
          </p:nvPr>
        </p:nvSpPr>
        <p:spPr>
          <a:xfrm>
            <a:off x="5126418" y="552091"/>
            <a:ext cx="6654456" cy="5667734"/>
          </a:xfrm>
        </p:spPr>
        <p:txBody>
          <a:bodyPr anchor="ctr">
            <a:noAutofit/>
          </a:bodyPr>
          <a:lstStyle/>
          <a:p>
            <a:pPr algn="just"/>
            <a:r>
              <a:rPr lang="pt-BR" sz="2600" b="1" dirty="0">
                <a:latin typeface="Times New Roman" panose="02020603050405020304" pitchFamily="18" charset="0"/>
                <a:cs typeface="Times New Roman" panose="02020603050405020304" pitchFamily="18" charset="0"/>
              </a:rPr>
              <a:t>Quem está obrigado</a:t>
            </a:r>
            <a:r>
              <a:rPr lang="pt-BR" sz="2600" dirty="0">
                <a:latin typeface="Times New Roman" panose="02020603050405020304" pitchFamily="18" charset="0"/>
                <a:cs typeface="Times New Roman" panose="02020603050405020304" pitchFamily="18" charset="0"/>
              </a:rPr>
              <a:t>: o produtor rural pessoa física contribuinte individual e o segurado especial, nos casos em que forem responsáveis pelo recolhimento das suas contribuições previdenciárias e as devidas ao Senar, incidentes sobre a receita bruta auferida na comercialização das suas produções rurais; Observação: </a:t>
            </a:r>
          </a:p>
          <a:p>
            <a:pPr algn="just"/>
            <a:r>
              <a:rPr lang="pt-BR" sz="2600" dirty="0">
                <a:latin typeface="Times New Roman" panose="02020603050405020304" pitchFamily="18" charset="0"/>
                <a:cs typeface="Times New Roman" panose="02020603050405020304" pitchFamily="18" charset="0"/>
              </a:rPr>
              <a:t>Quando o segurado especial não for o responsável pelo recolhimento das contribuições previdenciárias e pela contribuição devida ao Senar ({tpComerc}=3 e 8), embora não seja obrigatório, o envio do evento S-1260 auxiliará, na forma definida pelo INSS, o reconhecimento dos seus direitos previdenciários. </a:t>
            </a:r>
          </a:p>
        </p:txBody>
      </p:sp>
      <p:sp>
        <p:nvSpPr>
          <p:cNvPr id="4" name="Footer Placeholder 3">
            <a:extLst>
              <a:ext uri="{FF2B5EF4-FFF2-40B4-BE49-F238E27FC236}">
                <a16:creationId xmlns:a16="http://schemas.microsoft.com/office/drawing/2014/main" id="{475D4E21-5FB3-4DB5-ADA7-2A6EDCE7CFE2}"/>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4FEEE6D4-E269-45D4-969B-CC07BC394CC5}"/>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45</a:t>
            </a:fld>
            <a:endParaRPr lang="pt-BR"/>
          </a:p>
        </p:txBody>
      </p:sp>
    </p:spTree>
    <p:extLst>
      <p:ext uri="{BB962C8B-B14F-4D97-AF65-F5344CB8AC3E}">
        <p14:creationId xmlns:p14="http://schemas.microsoft.com/office/powerpoint/2010/main" val="1635985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44BDA-393A-4C1D-9905-FF36695483B2}"/>
              </a:ext>
            </a:extLst>
          </p:cNvPr>
          <p:cNvSpPr>
            <a:spLocks noGrp="1"/>
          </p:cNvSpPr>
          <p:nvPr>
            <p:ph type="title"/>
          </p:nvPr>
        </p:nvSpPr>
        <p:spPr>
          <a:xfrm>
            <a:off x="841248" y="548640"/>
            <a:ext cx="3600860" cy="5431536"/>
          </a:xfrm>
        </p:spPr>
        <p:txBody>
          <a:bodyPr>
            <a:normAutofit/>
          </a:bodyPr>
          <a:lstStyle/>
          <a:p>
            <a:pPr algn="ctr"/>
            <a:r>
              <a:rPr lang="pt-BR" sz="3800" b="1" dirty="0">
                <a:solidFill>
                  <a:srgbClr val="002060"/>
                </a:solidFill>
                <a:latin typeface="Times New Roman" panose="02020603050405020304" pitchFamily="18" charset="0"/>
                <a:cs typeface="Times New Roman" panose="02020603050405020304" pitchFamily="18" charset="0"/>
              </a:rPr>
              <a:t>eSocial 1260 - </a:t>
            </a:r>
            <a:r>
              <a:rPr lang="pt-BR" sz="3800" dirty="0">
                <a:solidFill>
                  <a:srgbClr val="002060"/>
                </a:solidFill>
                <a:latin typeface="Times New Roman" panose="02020603050405020304" pitchFamily="18" charset="0"/>
                <a:cs typeface="Times New Roman" panose="02020603050405020304" pitchFamily="18" charset="0"/>
              </a:rPr>
              <a:t>Comercialização da Produção Rural PF</a:t>
            </a:r>
            <a:br>
              <a:rPr lang="pt-BR" sz="3800" dirty="0">
                <a:solidFill>
                  <a:srgbClr val="002060"/>
                </a:solidFill>
                <a:latin typeface="Times New Roman" panose="02020603050405020304" pitchFamily="18" charset="0"/>
                <a:cs typeface="Times New Roman" panose="02020603050405020304" pitchFamily="18" charset="0"/>
              </a:rPr>
            </a:br>
            <a:r>
              <a:rPr lang="pt-BR" sz="3800" b="1" dirty="0">
                <a:latin typeface="Times New Roman" panose="02020603050405020304" pitchFamily="18" charset="0"/>
                <a:cs typeface="Times New Roman" panose="02020603050405020304" pitchFamily="18" charset="0"/>
              </a:rPr>
              <a:t> X </a:t>
            </a:r>
            <a:br>
              <a:rPr lang="pt-BR" sz="3800" dirty="0">
                <a:latin typeface="Times New Roman" panose="02020603050405020304" pitchFamily="18" charset="0"/>
                <a:cs typeface="Times New Roman" panose="02020603050405020304" pitchFamily="18" charset="0"/>
              </a:rPr>
            </a:br>
            <a:r>
              <a:rPr lang="pt-BR" sz="3800" b="1" dirty="0">
                <a:solidFill>
                  <a:srgbClr val="FF0000"/>
                </a:solidFill>
                <a:latin typeface="Times New Roman" panose="02020603050405020304" pitchFamily="18" charset="0"/>
                <a:cs typeface="Times New Roman" panose="02020603050405020304" pitchFamily="18" charset="0"/>
              </a:rPr>
              <a:t>Reinf 2055 - </a:t>
            </a:r>
            <a:r>
              <a:rPr lang="pt-BR" sz="3800" dirty="0">
                <a:solidFill>
                  <a:srgbClr val="FF0000"/>
                </a:solidFill>
                <a:latin typeface="Times New Roman" panose="02020603050405020304" pitchFamily="18" charset="0"/>
                <a:cs typeface="Times New Roman" panose="02020603050405020304" pitchFamily="18" charset="0"/>
              </a:rPr>
              <a:t>Aquisição de produção rural</a:t>
            </a:r>
            <a:r>
              <a:rPr lang="pt-BR" sz="3800" b="1" dirty="0">
                <a:solidFill>
                  <a:srgbClr val="FF0000"/>
                </a:solidFill>
                <a:latin typeface="Times New Roman" panose="02020603050405020304" pitchFamily="18" charset="0"/>
                <a:cs typeface="Times New Roman" panose="02020603050405020304" pitchFamily="18" charset="0"/>
              </a:rPr>
              <a:t> </a:t>
            </a:r>
            <a:endParaRPr lang="pt-BR" sz="3800" b="1" dirty="0">
              <a:solidFill>
                <a:srgbClr val="FF0000"/>
              </a:solidFill>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5906B7-764D-4DB6-B212-BF1168509F44}"/>
              </a:ext>
            </a:extLst>
          </p:cNvPr>
          <p:cNvSpPr>
            <a:spLocks noGrp="1"/>
          </p:cNvSpPr>
          <p:nvPr>
            <p:ph idx="1"/>
          </p:nvPr>
        </p:nvSpPr>
        <p:spPr>
          <a:xfrm>
            <a:off x="5126418" y="552091"/>
            <a:ext cx="6224335" cy="5431536"/>
          </a:xfrm>
        </p:spPr>
        <p:txBody>
          <a:bodyPr anchor="ctr">
            <a:normAutofit/>
          </a:bodyPr>
          <a:lstStyle/>
          <a:p>
            <a:pPr algn="just"/>
            <a:r>
              <a:rPr lang="pt-BR" dirty="0">
                <a:solidFill>
                  <a:srgbClr val="002060"/>
                </a:solidFill>
                <a:latin typeface="Times New Roman" panose="02020603050405020304" pitchFamily="18" charset="0"/>
                <a:cs typeface="Times New Roman" panose="02020603050405020304" pitchFamily="18" charset="0"/>
              </a:rPr>
              <a:t>Quando a comercialização for destinada a entidade inscrita no PAA, o segurado especial que opte por enviar este evento, deve fazê-lo com {tpComerc}=8. Nesse caso, a responsabilidade pela retenção e recolhimento da contribuição para o Senar é da entidade adquirente, que o fará por meio do envio do evento R-2055 na EFDReinf</a:t>
            </a:r>
          </a:p>
          <a:p>
            <a:pPr algn="just"/>
            <a:endParaRPr lang="pt-BR" dirty="0">
              <a:solidFill>
                <a:srgbClr val="002060"/>
              </a:solidFill>
              <a:latin typeface="Times New Roman" panose="02020603050405020304" pitchFamily="18" charset="0"/>
              <a:cs typeface="Times New Roman" panose="02020603050405020304" pitchFamily="18" charset="0"/>
            </a:endParaRPr>
          </a:p>
          <a:p>
            <a:pPr algn="just"/>
            <a:r>
              <a:rPr lang="pt-BR" b="1" i="0" dirty="0">
                <a:effectLst/>
                <a:latin typeface="Times New Roman" panose="02020603050405020304" pitchFamily="18" charset="0"/>
                <a:cs typeface="Times New Roman" panose="02020603050405020304" pitchFamily="18" charset="0"/>
              </a:rPr>
              <a:t>PAA - Programa de Aquisição de Alimentos</a:t>
            </a:r>
            <a:endParaRPr lang="pt-BR"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A4F4B24-3545-4331-9BBA-CDE20DFC45C2}"/>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E39E5BB5-047D-49D6-A098-694273DF4197}"/>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46</a:t>
            </a:fld>
            <a:endParaRPr lang="pt-BR"/>
          </a:p>
        </p:txBody>
      </p:sp>
    </p:spTree>
    <p:extLst>
      <p:ext uri="{BB962C8B-B14F-4D97-AF65-F5344CB8AC3E}">
        <p14:creationId xmlns:p14="http://schemas.microsoft.com/office/powerpoint/2010/main" val="1472032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815ED-5A67-4499-BB56-0028076E0045}"/>
              </a:ext>
            </a:extLst>
          </p:cNvPr>
          <p:cNvSpPr>
            <a:spLocks noGrp="1"/>
          </p:cNvSpPr>
          <p:nvPr>
            <p:ph type="title"/>
          </p:nvPr>
        </p:nvSpPr>
        <p:spPr>
          <a:xfrm>
            <a:off x="635000" y="640823"/>
            <a:ext cx="3418659" cy="5583148"/>
          </a:xfrm>
          <a:solidFill>
            <a:schemeClr val="accent5">
              <a:lumMod val="50000"/>
            </a:schemeClr>
          </a:solidFill>
          <a:scene3d>
            <a:camera prst="orthographicFront">
              <a:rot lat="0" lon="0" rev="0"/>
            </a:camera>
            <a:lightRig rig="balanced" dir="t">
              <a:rot lat="0" lon="0" rev="8700000"/>
            </a:lightRig>
          </a:scene3d>
        </p:spPr>
        <p:txBody>
          <a:bodyPr anchor="ctr">
            <a:normAutofit/>
          </a:bodyPr>
          <a:lstStyle/>
          <a:p>
            <a:pPr algn="ctr"/>
            <a:r>
              <a:rPr lang="pt-BR" dirty="0">
                <a:solidFill>
                  <a:schemeClr val="bg1"/>
                </a:solidFill>
                <a:latin typeface="Times New Roman" panose="02020603050405020304" pitchFamily="18" charset="0"/>
                <a:cs typeface="Times New Roman" panose="02020603050405020304" pitchFamily="18" charset="0"/>
              </a:rPr>
              <a:t>R-2055 – Aquisição de produção </a:t>
            </a:r>
            <a:r>
              <a:rPr lang="pt-BR" sz="4000" dirty="0">
                <a:solidFill>
                  <a:schemeClr val="bg1"/>
                </a:solidFill>
                <a:latin typeface="Times New Roman" panose="02020603050405020304" pitchFamily="18" charset="0"/>
                <a:cs typeface="Times New Roman" panose="02020603050405020304" pitchFamily="18" charset="0"/>
              </a:rPr>
              <a:t>rural</a:t>
            </a:r>
          </a:p>
        </p:txBody>
      </p:sp>
      <p:sp>
        <p:nvSpPr>
          <p:cNvPr id="4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EFC974E-2D09-4A86-AA21-D57347688A8B}"/>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BFD4B80E-FEFC-4323-B6F6-C640042AE06D}"/>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47</a:t>
            </a:fld>
            <a:endParaRPr lang="pt-BR"/>
          </a:p>
        </p:txBody>
      </p:sp>
      <p:graphicFrame>
        <p:nvGraphicFramePr>
          <p:cNvPr id="19" name="Content Placeholder 2">
            <a:extLst>
              <a:ext uri="{FF2B5EF4-FFF2-40B4-BE49-F238E27FC236}">
                <a16:creationId xmlns:a16="http://schemas.microsoft.com/office/drawing/2014/main" id="{5B97137F-F868-B763-CDAB-7720ADC533AB}"/>
              </a:ext>
            </a:extLst>
          </p:cNvPr>
          <p:cNvGraphicFramePr>
            <a:graphicFrameLocks noGrp="1"/>
          </p:cNvGraphicFramePr>
          <p:nvPr>
            <p:ph idx="1"/>
            <p:extLst>
              <p:ext uri="{D42A27DB-BD31-4B8C-83A1-F6EECF244321}">
                <p14:modId xmlns:p14="http://schemas.microsoft.com/office/powerpoint/2010/main" val="3866025132"/>
              </p:ext>
            </p:extLst>
          </p:nvPr>
        </p:nvGraphicFramePr>
        <p:xfrm>
          <a:off x="4648017" y="446567"/>
          <a:ext cx="7412281" cy="5909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755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12E2-F5B0-47E2-BAD1-C1341B5FC039}"/>
              </a:ext>
            </a:extLst>
          </p:cNvPr>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n-US" dirty="0" err="1">
                <a:solidFill>
                  <a:srgbClr val="002060"/>
                </a:solidFill>
                <a:latin typeface="Times New Roman" panose="02020603050405020304" pitchFamily="18" charset="0"/>
                <a:cs typeface="Times New Roman" panose="02020603050405020304" pitchFamily="18" charset="0"/>
              </a:rPr>
              <a:t>Produtor</a:t>
            </a:r>
            <a:r>
              <a:rPr lang="en-US" dirty="0">
                <a:solidFill>
                  <a:srgbClr val="002060"/>
                </a:solidFill>
                <a:latin typeface="Times New Roman" panose="02020603050405020304" pitchFamily="18" charset="0"/>
                <a:cs typeface="Times New Roman" panose="02020603050405020304" pitchFamily="18" charset="0"/>
              </a:rPr>
              <a:t> Rural Pessoa </a:t>
            </a:r>
            <a:r>
              <a:rPr lang="en-US" dirty="0" err="1">
                <a:solidFill>
                  <a:srgbClr val="002060"/>
                </a:solidFill>
                <a:latin typeface="Times New Roman" panose="02020603050405020304" pitchFamily="18" charset="0"/>
                <a:cs typeface="Times New Roman" panose="02020603050405020304" pitchFamily="18" charset="0"/>
              </a:rPr>
              <a:t>Física</a:t>
            </a:r>
            <a:r>
              <a:rPr lang="en-US" dirty="0">
                <a:solidFill>
                  <a:srgbClr val="002060"/>
                </a:solidFill>
                <a:latin typeface="Times New Roman" panose="02020603050405020304" pitchFamily="18" charset="0"/>
                <a:cs typeface="Times New Roman" panose="02020603050405020304" pitchFamily="18" charset="0"/>
              </a:rPr>
              <a:t> - </a:t>
            </a:r>
            <a:r>
              <a:rPr lang="en-US" dirty="0" err="1">
                <a:solidFill>
                  <a:srgbClr val="002060"/>
                </a:solidFill>
                <a:latin typeface="Times New Roman" panose="02020603050405020304" pitchFamily="18" charset="0"/>
                <a:cs typeface="Times New Roman" panose="02020603050405020304" pitchFamily="18" charset="0"/>
              </a:rPr>
              <a:t>Produção</a:t>
            </a:r>
            <a:endParaRPr lang="en-US" kern="1200" dirty="0">
              <a:solidFill>
                <a:srgbClr val="002060"/>
              </a:solidFill>
              <a:latin typeface="Times New Roman" panose="02020603050405020304" pitchFamily="18" charset="0"/>
              <a:cs typeface="Times New Roman" panose="02020603050405020304" pitchFamily="18" charset="0"/>
            </a:endParaRPr>
          </a:p>
        </p:txBody>
      </p:sp>
      <p:sp>
        <p:nvSpPr>
          <p:cNvPr id="34" name="Rectangle 3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78FCF8A-3D23-481E-882A-1C44EB68F468}"/>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prstClr val="black">
                    <a:tint val="75000"/>
                  </a:prst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D536E211-4BA2-4E2D-A961-DC7C4006532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F25A8D9-0F96-4EA7-B12F-FB0D539BE725}" type="slidenum">
              <a:rPr lang="en-US">
                <a:solidFill>
                  <a:prstClr val="black">
                    <a:tint val="75000"/>
                  </a:prstClr>
                </a:solidFill>
              </a:rPr>
              <a:pPr>
                <a:spcAft>
                  <a:spcPts val="600"/>
                </a:spcAft>
              </a:pPr>
              <a:t>48</a:t>
            </a:fld>
            <a:endParaRPr lang="en-US">
              <a:solidFill>
                <a:prstClr val="black">
                  <a:tint val="75000"/>
                </a:prstClr>
              </a:solidFill>
            </a:endParaRPr>
          </a:p>
        </p:txBody>
      </p:sp>
      <p:graphicFrame>
        <p:nvGraphicFramePr>
          <p:cNvPr id="27" name="Content Placeholder 8">
            <a:extLst>
              <a:ext uri="{FF2B5EF4-FFF2-40B4-BE49-F238E27FC236}">
                <a16:creationId xmlns:a16="http://schemas.microsoft.com/office/drawing/2014/main" id="{CEE1280D-2DEC-45B6-B5E4-18E07E2A8784}"/>
              </a:ext>
            </a:extLst>
          </p:cNvPr>
          <p:cNvGraphicFramePr>
            <a:graphicFrameLocks noGrp="1"/>
          </p:cNvGraphicFramePr>
          <p:nvPr>
            <p:ph idx="1"/>
            <p:extLst>
              <p:ext uri="{D42A27DB-BD31-4B8C-83A1-F6EECF244321}">
                <p14:modId xmlns:p14="http://schemas.microsoft.com/office/powerpoint/2010/main" val="1463199575"/>
              </p:ext>
            </p:extLst>
          </p:nvPr>
        </p:nvGraphicFramePr>
        <p:xfrm>
          <a:off x="870205" y="2369738"/>
          <a:ext cx="10451591" cy="2964260"/>
        </p:xfrm>
        <a:graphic>
          <a:graphicData uri="http://schemas.openxmlformats.org/drawingml/2006/table">
            <a:tbl>
              <a:tblPr firstRow="1" bandRow="1"/>
              <a:tblGrid>
                <a:gridCol w="3883098">
                  <a:extLst>
                    <a:ext uri="{9D8B030D-6E8A-4147-A177-3AD203B41FA5}">
                      <a16:colId xmlns:a16="http://schemas.microsoft.com/office/drawing/2014/main" val="284924409"/>
                    </a:ext>
                  </a:extLst>
                </a:gridCol>
                <a:gridCol w="2287035">
                  <a:extLst>
                    <a:ext uri="{9D8B030D-6E8A-4147-A177-3AD203B41FA5}">
                      <a16:colId xmlns:a16="http://schemas.microsoft.com/office/drawing/2014/main" val="1076466403"/>
                    </a:ext>
                  </a:extLst>
                </a:gridCol>
                <a:gridCol w="2140729">
                  <a:extLst>
                    <a:ext uri="{9D8B030D-6E8A-4147-A177-3AD203B41FA5}">
                      <a16:colId xmlns:a16="http://schemas.microsoft.com/office/drawing/2014/main" val="3234519035"/>
                    </a:ext>
                  </a:extLst>
                </a:gridCol>
                <a:gridCol w="2140729">
                  <a:extLst>
                    <a:ext uri="{9D8B030D-6E8A-4147-A177-3AD203B41FA5}">
                      <a16:colId xmlns:a16="http://schemas.microsoft.com/office/drawing/2014/main" val="2466655030"/>
                    </a:ext>
                  </a:extLst>
                </a:gridCol>
              </a:tblGrid>
              <a:tr h="592852">
                <a:tc>
                  <a:txBody>
                    <a:bodyPr/>
                    <a:lstStyle/>
                    <a:p>
                      <a:pPr algn="ctr" fontAlgn="ctr">
                        <a:spcBef>
                          <a:spcPts val="0"/>
                        </a:spcBef>
                        <a:spcAft>
                          <a:spcPts val="0"/>
                        </a:spcAft>
                      </a:pPr>
                      <a:r>
                        <a:rPr lang="pt-BR" sz="2400" b="1" i="0" u="none" strike="noStrike" dirty="0">
                          <a:solidFill>
                            <a:srgbClr val="FFFFFF"/>
                          </a:solidFill>
                          <a:effectLst/>
                          <a:latin typeface="Times New Roman" panose="02020603050405020304" pitchFamily="18" charset="0"/>
                          <a:cs typeface="Times New Roman" panose="02020603050405020304" pitchFamily="18" charset="0"/>
                        </a:rPr>
                        <a:t>BASE LEGAL </a:t>
                      </a:r>
                      <a:endParaRPr lang="pt-BR" sz="2400" b="1"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400" b="1" i="0" u="none" strike="noStrike" dirty="0">
                          <a:solidFill>
                            <a:srgbClr val="FFFFFF"/>
                          </a:solidFill>
                          <a:effectLst/>
                          <a:latin typeface="Times New Roman" panose="02020603050405020304" pitchFamily="18" charset="0"/>
                          <a:cs typeface="Times New Roman" panose="02020603050405020304" pitchFamily="18" charset="0"/>
                        </a:rPr>
                        <a:t>TÍTULO</a:t>
                      </a:r>
                      <a:endParaRPr lang="pt-BR" sz="2400" b="1"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400" b="1" i="0" u="none" strike="noStrike" dirty="0">
                          <a:solidFill>
                            <a:schemeClr val="bg1"/>
                          </a:solidFill>
                          <a:effectLst/>
                          <a:latin typeface="Times New Roman" panose="02020603050405020304" pitchFamily="18" charset="0"/>
                          <a:cs typeface="Times New Roman" panose="02020603050405020304" pitchFamily="18" charset="0"/>
                        </a:rPr>
                        <a:t>até 12/2017</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Jan/2018</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9023638"/>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 25, 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FUNRURAL</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1" i="0" u="none" strike="noStrike" dirty="0">
                          <a:solidFill>
                            <a:schemeClr val="bg1"/>
                          </a:solidFill>
                          <a:effectLst/>
                          <a:latin typeface="Times New Roman" panose="02020603050405020304" pitchFamily="18" charset="0"/>
                          <a:cs typeface="Times New Roman" panose="02020603050405020304" pitchFamily="18" charset="0"/>
                        </a:rPr>
                        <a:t>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800" b="0" i="0" u="none" strike="noStrike" dirty="0">
                          <a:solidFill>
                            <a:schemeClr val="bg1"/>
                          </a:solidFill>
                          <a:effectLst/>
                          <a:latin typeface="Times New Roman" panose="02020603050405020304" pitchFamily="18" charset="0"/>
                          <a:cs typeface="Times New Roman" panose="02020603050405020304" pitchFamily="18" charset="0"/>
                        </a:rPr>
                        <a:t>1,20%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8644729"/>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Art.25, II,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 RAT</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1" i="0" u="none" strike="noStrike" dirty="0">
                          <a:solidFill>
                            <a:schemeClr val="bg1"/>
                          </a:solidFill>
                          <a:effectLst/>
                          <a:latin typeface="Times New Roman" panose="02020603050405020304" pitchFamily="18" charset="0"/>
                          <a:cs typeface="Times New Roman" panose="02020603050405020304" pitchFamily="18" charset="0"/>
                        </a:rPr>
                        <a:t>0,10%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800" b="0" i="0" u="none" strike="noStrike" dirty="0">
                          <a:solidFill>
                            <a:schemeClr val="bg1"/>
                          </a:solidFill>
                          <a:effectLst/>
                          <a:latin typeface="Times New Roman" panose="02020603050405020304" pitchFamily="18" charset="0"/>
                          <a:cs typeface="Times New Roman" panose="02020603050405020304" pitchFamily="18" charset="0"/>
                        </a:rPr>
                        <a:t>0,10%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38256213"/>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Art.3º, Lei nº 10.256/2001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pt-BR" sz="2800" b="1" i="0" u="none" strike="noStrike" dirty="0">
                          <a:solidFill>
                            <a:srgbClr val="000000"/>
                          </a:solidFill>
                          <a:effectLst/>
                          <a:latin typeface="Times New Roman" panose="02020603050405020304" pitchFamily="18" charset="0"/>
                          <a:cs typeface="Times New Roman" panose="02020603050405020304" pitchFamily="18" charset="0"/>
                        </a:rPr>
                        <a:t>SENAR</a:t>
                      </a:r>
                      <a:endParaRPr lang="pt-BR" sz="2800" b="1"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pt-BR" sz="2800" b="1" i="0" u="none" strike="noStrike" dirty="0">
                          <a:solidFill>
                            <a:schemeClr val="tx1"/>
                          </a:solidFill>
                          <a:effectLst/>
                          <a:latin typeface="Times New Roman" panose="02020603050405020304" pitchFamily="18" charset="0"/>
                          <a:cs typeface="Times New Roman" panose="02020603050405020304" pitchFamily="18" charset="0"/>
                        </a:rPr>
                        <a:t>0,20%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pt-BR" sz="2800" b="1" i="0" u="none" strike="noStrike" dirty="0">
                          <a:solidFill>
                            <a:schemeClr val="tx1"/>
                          </a:solidFill>
                          <a:effectLst/>
                          <a:latin typeface="Times New Roman" panose="02020603050405020304" pitchFamily="18" charset="0"/>
                          <a:cs typeface="Times New Roman" panose="02020603050405020304" pitchFamily="18" charset="0"/>
                        </a:rPr>
                        <a:t>0,20%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2308922"/>
                  </a:ext>
                </a:extLst>
              </a:tr>
              <a:tr h="592852">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TOTAL</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 </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1" i="0" u="none" strike="noStrike" dirty="0">
                          <a:solidFill>
                            <a:schemeClr val="bg1"/>
                          </a:solidFill>
                          <a:effectLst/>
                          <a:latin typeface="Times New Roman" panose="02020603050405020304" pitchFamily="18" charset="0"/>
                          <a:cs typeface="Times New Roman" panose="02020603050405020304" pitchFamily="18" charset="0"/>
                        </a:rPr>
                        <a:t>2,30%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pt-BR" sz="2800" b="0" i="0" u="none" strike="noStrike" dirty="0">
                          <a:solidFill>
                            <a:schemeClr val="bg1"/>
                          </a:solidFill>
                          <a:effectLst/>
                          <a:latin typeface="Times New Roman" panose="02020603050405020304" pitchFamily="18" charset="0"/>
                          <a:cs typeface="Times New Roman" panose="02020603050405020304" pitchFamily="18" charset="0"/>
                        </a:rPr>
                        <a:t>1,50%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782799420"/>
                  </a:ext>
                </a:extLst>
              </a:tr>
            </a:tbl>
          </a:graphicData>
        </a:graphic>
      </p:graphicFrame>
      <p:sp>
        <p:nvSpPr>
          <p:cNvPr id="6" name="Rectangle: Rounded Corners 5">
            <a:extLst>
              <a:ext uri="{FF2B5EF4-FFF2-40B4-BE49-F238E27FC236}">
                <a16:creationId xmlns:a16="http://schemas.microsoft.com/office/drawing/2014/main" id="{283BECBD-8846-47DD-8A52-5A5C96007052}"/>
              </a:ext>
            </a:extLst>
          </p:cNvPr>
          <p:cNvSpPr/>
          <p:nvPr/>
        </p:nvSpPr>
        <p:spPr>
          <a:xfrm>
            <a:off x="870204" y="5610225"/>
            <a:ext cx="10451592"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b="1" dirty="0"/>
              <a:t>Retenção de 1,5% sobre o valor do produto rural, deverá fazer GFIP exclusiva</a:t>
            </a:r>
          </a:p>
        </p:txBody>
      </p:sp>
    </p:spTree>
    <p:extLst>
      <p:ext uri="{BB962C8B-B14F-4D97-AF65-F5344CB8AC3E}">
        <p14:creationId xmlns:p14="http://schemas.microsoft.com/office/powerpoint/2010/main" val="4200195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BEB0B-F8C7-4866-89C8-8E6F24CF4309}"/>
              </a:ext>
            </a:extLst>
          </p:cNvPr>
          <p:cNvSpPr>
            <a:spLocks noGrp="1"/>
          </p:cNvSpPr>
          <p:nvPr>
            <p:ph type="title"/>
          </p:nvPr>
        </p:nvSpPr>
        <p:spPr>
          <a:xfrm>
            <a:off x="695325" y="342901"/>
            <a:ext cx="3065306" cy="5041142"/>
          </a:xfrm>
        </p:spPr>
        <p:txBody>
          <a:bodyPr anchor="t">
            <a:normAutofit/>
          </a:bodyPr>
          <a:lstStyle/>
          <a:p>
            <a:pPr algn="ctr"/>
            <a:r>
              <a:rPr lang="pt-BR" sz="4000" b="1" dirty="0"/>
              <a:t>PJ adquirente de produto rural Pessoa Física</a:t>
            </a:r>
          </a:p>
        </p:txBody>
      </p:sp>
      <p:sp>
        <p:nvSpPr>
          <p:cNvPr id="4" name="Footer Placeholder 3">
            <a:extLst>
              <a:ext uri="{FF2B5EF4-FFF2-40B4-BE49-F238E27FC236}">
                <a16:creationId xmlns:a16="http://schemas.microsoft.com/office/drawing/2014/main" id="{9A04DBB7-D9A1-4449-99F1-5D1302E02AF1}"/>
              </a:ext>
            </a:extLst>
          </p:cNvPr>
          <p:cNvSpPr>
            <a:spLocks noGrp="1"/>
          </p:cNvSpPr>
          <p:nvPr>
            <p:ph type="ftr" sz="quarter" idx="11"/>
          </p:nvPr>
        </p:nvSpPr>
        <p:spPr>
          <a:xfrm rot="5400000">
            <a:off x="-1827726" y="1983972"/>
            <a:ext cx="4114800" cy="365125"/>
          </a:xfrm>
        </p:spPr>
        <p:txBody>
          <a:bodyPr>
            <a:normAutofit/>
          </a:bodyPr>
          <a:lstStyle/>
          <a:p>
            <a:pPr algn="l">
              <a:spcAft>
                <a:spcPts val="600"/>
              </a:spcAft>
            </a:pPr>
            <a:r>
              <a:rPr lang="it-IT" sz="1100">
                <a:solidFill>
                  <a:schemeClr val="tx1">
                    <a:lumMod val="50000"/>
                    <a:lumOff val="50000"/>
                  </a:schemeClr>
                </a:solidFill>
              </a:rPr>
              <a:t>eraldo consorte -  econsort@gmail.com</a:t>
            </a:r>
            <a:endParaRPr lang="pt-BR" sz="110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BB115B8C-A67A-4AA3-A29F-A5348611967D}"/>
              </a:ext>
            </a:extLst>
          </p:cNvPr>
          <p:cNvSpPr>
            <a:spLocks noGrp="1"/>
          </p:cNvSpPr>
          <p:nvPr>
            <p:ph idx="1"/>
          </p:nvPr>
        </p:nvSpPr>
        <p:spPr>
          <a:xfrm>
            <a:off x="3876675" y="342900"/>
            <a:ext cx="7620000" cy="5962649"/>
          </a:xfrm>
        </p:spPr>
        <p:txBody>
          <a:bodyPr anchor="t">
            <a:noAutofit/>
          </a:bodyPr>
          <a:lstStyle/>
          <a:p>
            <a:pPr algn="just"/>
            <a:r>
              <a:rPr lang="pt-BR" sz="3000" dirty="0">
                <a:solidFill>
                  <a:srgbClr val="002060"/>
                </a:solidFill>
                <a:latin typeface="Times New Roman" panose="02020603050405020304" pitchFamily="18" charset="0"/>
                <a:cs typeface="Times New Roman" panose="02020603050405020304" pitchFamily="18" charset="0"/>
              </a:rPr>
              <a:t>No caso de aquisição de produção de produtor rural pessoa física que fez a opção por contribuir com base na folha de salários, não há contribuição previdenciária a ser retida e não há informações a serem prestadas, contudo a contribuição de </a:t>
            </a:r>
            <a:r>
              <a:rPr lang="pt-BR" sz="3000" b="1" dirty="0">
                <a:solidFill>
                  <a:srgbClr val="002060"/>
                </a:solidFill>
                <a:latin typeface="Times New Roman" panose="02020603050405020304" pitchFamily="18" charset="0"/>
                <a:cs typeface="Times New Roman" panose="02020603050405020304" pitchFamily="18" charset="0"/>
              </a:rPr>
              <a:t>0,20% Senar </a:t>
            </a:r>
            <a:r>
              <a:rPr lang="pt-BR" sz="3000" dirty="0">
                <a:solidFill>
                  <a:srgbClr val="002060"/>
                </a:solidFill>
                <a:latin typeface="Times New Roman" panose="02020603050405020304" pitchFamily="18" charset="0"/>
                <a:cs typeface="Times New Roman" panose="02020603050405020304" pitchFamily="18" charset="0"/>
              </a:rPr>
              <a:t>permanece com base sobre o valor comercializado, ficando a cargo do adquirente reter e recolher o valor devido por meio de GPS avulsa no código 2615.</a:t>
            </a:r>
            <a:r>
              <a:rPr lang="pt-BR" sz="3200" dirty="0">
                <a:solidFill>
                  <a:srgbClr val="002060"/>
                </a:solidFill>
                <a:latin typeface="Times New Roman" panose="02020603050405020304" pitchFamily="18" charset="0"/>
                <a:cs typeface="Times New Roman" panose="02020603050405020304" pitchFamily="18" charset="0"/>
              </a:rPr>
              <a:t> </a:t>
            </a:r>
          </a:p>
          <a:p>
            <a:pPr algn="ctr"/>
            <a:r>
              <a:rPr lang="pt-BR" sz="2400" b="1" i="1" u="sng" cap="all" dirty="0">
                <a:solidFill>
                  <a:srgbClr val="FF3300"/>
                </a:solidFill>
              </a:rPr>
              <a:t>ATO DECLARATÓRIO EXECUTIVO CODAC Nº 1, DE 28 DE JANEIRO DE 2019</a:t>
            </a:r>
          </a:p>
          <a:p>
            <a:pPr algn="ctr"/>
            <a:r>
              <a:rPr lang="pt-BR" sz="2400" b="1" cap="all" dirty="0">
                <a:solidFill>
                  <a:srgbClr val="FF3300"/>
                </a:solidFill>
              </a:rPr>
              <a:t>ATO DECLARATÓRIO EXECUTIVO CODAC Nº 6, DE 04 DE MAIO DE 2018</a:t>
            </a:r>
            <a:endParaRPr lang="pt-BR" sz="2400" b="1" i="1" u="sng" dirty="0">
              <a:solidFill>
                <a:srgbClr val="FF33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70EFA6E-BE7C-4664-A601-55FC68BB7469}"/>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49</a:t>
            </a:fld>
            <a:endParaRPr lang="pt-BR" sz="1100">
              <a:solidFill>
                <a:srgbClr val="FFFFFF"/>
              </a:solidFill>
            </a:endParaRPr>
          </a:p>
        </p:txBody>
      </p:sp>
    </p:spTree>
    <p:extLst>
      <p:ext uri="{BB962C8B-B14F-4D97-AF65-F5344CB8AC3E}">
        <p14:creationId xmlns:p14="http://schemas.microsoft.com/office/powerpoint/2010/main" val="107244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421D5-2D3F-49C3-945F-A3784E9BE95F}"/>
              </a:ext>
            </a:extLst>
          </p:cNvPr>
          <p:cNvSpPr>
            <a:spLocks noGrp="1"/>
          </p:cNvSpPr>
          <p:nvPr>
            <p:ph type="title"/>
          </p:nvPr>
        </p:nvSpPr>
        <p:spPr>
          <a:xfrm>
            <a:off x="841248" y="548640"/>
            <a:ext cx="3600860" cy="5431536"/>
          </a:xfrm>
        </p:spPr>
        <p:txBody>
          <a:bodyPr>
            <a:normAutofit/>
          </a:bodyPr>
          <a:lstStyle/>
          <a:p>
            <a:r>
              <a:rPr lang="pt-BR" sz="5400" b="0" i="0" dirty="0">
                <a:effectLst/>
                <a:latin typeface="rawline"/>
              </a:rPr>
              <a:t>3ª Fase </a:t>
            </a:r>
            <a:br>
              <a:rPr lang="pt-BR" sz="5400" b="0" i="0" dirty="0">
                <a:effectLst/>
                <a:latin typeface="rawline"/>
              </a:rPr>
            </a:br>
            <a:r>
              <a:rPr lang="pt-BR" sz="5400" b="0" i="0" dirty="0">
                <a:effectLst/>
                <a:latin typeface="rawline"/>
              </a:rPr>
              <a:t>e </a:t>
            </a:r>
            <a:br>
              <a:rPr lang="pt-BR" sz="5400" b="0" i="0" dirty="0">
                <a:effectLst/>
                <a:latin typeface="rawline"/>
              </a:rPr>
            </a:br>
            <a:r>
              <a:rPr lang="pt-BR" sz="5400" b="0" i="0" dirty="0">
                <a:effectLst/>
                <a:latin typeface="rawline"/>
              </a:rPr>
              <a:t>4ª Fase</a:t>
            </a:r>
            <a:endParaRPr lang="pt-BR" sz="5400" dirty="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C14ABC8F-1A23-4470-BC9E-2CC36867CA5E}"/>
              </a:ext>
            </a:extLst>
          </p:cNvPr>
          <p:cNvSpPr>
            <a:spLocks noGrp="1"/>
          </p:cNvSpPr>
          <p:nvPr>
            <p:ph idx="1"/>
          </p:nvPr>
        </p:nvSpPr>
        <p:spPr>
          <a:xfrm>
            <a:off x="5126418" y="552091"/>
            <a:ext cx="6224335" cy="5431536"/>
          </a:xfrm>
        </p:spPr>
        <p:txBody>
          <a:bodyPr anchor="ctr">
            <a:normAutofit/>
          </a:bodyPr>
          <a:lstStyle/>
          <a:p>
            <a:pPr fontAlgn="base"/>
            <a:r>
              <a:rPr lang="pt-BR" sz="2200" b="0" i="0">
                <a:effectLst/>
                <a:latin typeface="rawline"/>
              </a:rPr>
              <a:t>3ª Fase: 22/08/2022 -  Torna-se obrigatório o envio das folhas de pagamento (de todo o mês de agosto/2022)</a:t>
            </a:r>
          </a:p>
          <a:p>
            <a:pPr fontAlgn="base"/>
            <a:r>
              <a:rPr lang="pt-BR" sz="2200" b="0" i="0">
                <a:effectLst/>
                <a:latin typeface="rawline"/>
              </a:rPr>
              <a:t>Substituição da GFIP: Outubro/2022 -  Substituição da GFIP para recolhimento de Contribuições Previdenciárias (ver </a:t>
            </a:r>
            <a:r>
              <a:rPr lang="pt-BR" sz="2200" b="0" i="0" u="none" strike="noStrike">
                <a:effectLst/>
                <a:latin typeface="rawline"/>
                <a:hlinkClick r:id="rId2"/>
              </a:rPr>
              <a:t>Instrução Normativa RFB nº 2094, de 15 de julho de 2022</a:t>
            </a:r>
            <a:r>
              <a:rPr lang="pt-BR" sz="2200" b="0" i="0">
                <a:effectLst/>
                <a:latin typeface="rawline"/>
              </a:rPr>
              <a:t>).</a:t>
            </a:r>
          </a:p>
          <a:p>
            <a:pPr fontAlgn="base"/>
            <a:r>
              <a:rPr lang="pt-BR" sz="2200" b="0" i="0">
                <a:effectLst/>
                <a:latin typeface="rawline"/>
              </a:rPr>
              <a:t>(Data a definir) - Substituição da GFIP para recolhimento do FGTS (</a:t>
            </a:r>
            <a:r>
              <a:rPr lang="pt-BR" sz="2200" b="0" i="0" u="none" strike="noStrike">
                <a:effectLst/>
                <a:latin typeface="rawline"/>
                <a:hlinkClick r:id="rId3"/>
              </a:rPr>
              <a:t>ver Resolução CCFGTS nº 926/2019</a:t>
            </a:r>
            <a:r>
              <a:rPr lang="pt-BR" sz="2200" b="0" i="0">
                <a:effectLst/>
                <a:latin typeface="rawline"/>
              </a:rPr>
              <a:t>) (meados de Maio de 2023)</a:t>
            </a:r>
          </a:p>
          <a:p>
            <a:pPr fontAlgn="base"/>
            <a:r>
              <a:rPr lang="pt-BR" sz="2200" b="0" i="0">
                <a:effectLst/>
                <a:latin typeface="rawline"/>
              </a:rPr>
              <a:t>4ª Fase: 01/01/2023 - Na última fase, deverão ser enviados os dados de segurança e saúde no trabalho (SST)</a:t>
            </a:r>
          </a:p>
          <a:p>
            <a:endParaRPr lang="pt-BR" sz="2200"/>
          </a:p>
        </p:txBody>
      </p:sp>
      <p:sp>
        <p:nvSpPr>
          <p:cNvPr id="4" name="Footer Placeholder 3">
            <a:extLst>
              <a:ext uri="{FF2B5EF4-FFF2-40B4-BE49-F238E27FC236}">
                <a16:creationId xmlns:a16="http://schemas.microsoft.com/office/drawing/2014/main" id="{7DBE5CF9-9F73-45D5-BF64-ECA232B08812}"/>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FC7A82E5-6619-4379-8A20-DD04EC27C648}"/>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5</a:t>
            </a:fld>
            <a:endParaRPr lang="pt-BR"/>
          </a:p>
        </p:txBody>
      </p:sp>
    </p:spTree>
    <p:extLst>
      <p:ext uri="{BB962C8B-B14F-4D97-AF65-F5344CB8AC3E}">
        <p14:creationId xmlns:p14="http://schemas.microsoft.com/office/powerpoint/2010/main" val="1607894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1270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fontScale="92500" lnSpcReduction="20000"/>
          </a:bodyPr>
          <a:lstStyle/>
          <a:p>
            <a:r>
              <a:rPr lang="pt-BR" sz="4000" b="1" dirty="0">
                <a:solidFill>
                  <a:srgbClr val="002060"/>
                </a:solidFill>
                <a:latin typeface="Times New Roman" panose="02020603050405020304" pitchFamily="18" charset="0"/>
                <a:cs typeface="Times New Roman" panose="02020603050405020304" pitchFamily="18" charset="0"/>
              </a:rPr>
              <a:t>Contratação de Trabalhadores Avulsos Não Portuários</a:t>
            </a:r>
          </a:p>
          <a:p>
            <a:r>
              <a:rPr lang="pt-BR" sz="4000" b="1" dirty="0">
                <a:solidFill>
                  <a:srgbClr val="002060"/>
                </a:solidFill>
                <a:latin typeface="Times New Roman" panose="02020603050405020304" pitchFamily="18" charset="0"/>
                <a:cs typeface="Times New Roman" panose="02020603050405020304" pitchFamily="18" charset="0"/>
              </a:rPr>
              <a:t>(não informar)</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50</a:t>
            </a:fld>
            <a:endParaRPr lang="pt-BR" sz="1100">
              <a:solidFill>
                <a:schemeClr val="tx1">
                  <a:lumMod val="50000"/>
                  <a:lumOff val="50000"/>
                </a:schemeClr>
              </a:solidFill>
            </a:endParaRPr>
          </a:p>
        </p:txBody>
      </p:sp>
    </p:spTree>
    <p:extLst>
      <p:ext uri="{BB962C8B-B14F-4D97-AF65-F5344CB8AC3E}">
        <p14:creationId xmlns:p14="http://schemas.microsoft.com/office/powerpoint/2010/main" val="2650548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1299</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000" b="1" dirty="0">
                <a:solidFill>
                  <a:srgbClr val="002060"/>
                </a:solidFill>
                <a:latin typeface="Times New Roman" panose="02020603050405020304" pitchFamily="18" charset="0"/>
                <a:cs typeface="Times New Roman" panose="02020603050405020304" pitchFamily="18" charset="0"/>
              </a:rPr>
              <a:t>Fechamento dos Eventos Periódicos</a:t>
            </a:r>
          </a:p>
          <a:p>
            <a:r>
              <a:rPr lang="pt-BR" sz="4000" dirty="0">
                <a:solidFill>
                  <a:srgbClr val="002060"/>
                </a:solidFill>
                <a:latin typeface="Times New Roman" panose="02020603050405020304" pitchFamily="18" charset="0"/>
                <a:cs typeface="Times New Roman" panose="02020603050405020304" pitchFamily="18" charset="0"/>
              </a:rPr>
              <a:t>(dia 15 de cada mês)</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51</a:t>
            </a:fld>
            <a:endParaRPr lang="pt-BR" sz="1100">
              <a:solidFill>
                <a:schemeClr val="tx1">
                  <a:lumMod val="50000"/>
                  <a:lumOff val="50000"/>
                </a:schemeClr>
              </a:solidFill>
            </a:endParaRPr>
          </a:p>
        </p:txBody>
      </p:sp>
    </p:spTree>
    <p:extLst>
      <p:ext uri="{BB962C8B-B14F-4D97-AF65-F5344CB8AC3E}">
        <p14:creationId xmlns:p14="http://schemas.microsoft.com/office/powerpoint/2010/main" val="3909796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C78083-DB69-425C-963B-9ACF235EF66B}"/>
              </a:ext>
            </a:extLst>
          </p:cNvPr>
          <p:cNvSpPr>
            <a:spLocks noGrp="1"/>
          </p:cNvSpPr>
          <p:nvPr>
            <p:ph type="title"/>
          </p:nvPr>
        </p:nvSpPr>
        <p:spPr>
          <a:xfrm>
            <a:off x="466722" y="586855"/>
            <a:ext cx="3201366" cy="3387497"/>
          </a:xfrm>
        </p:spPr>
        <p:txBody>
          <a:bodyPr anchor="b">
            <a:normAutofit/>
          </a:bodyPr>
          <a:lstStyle/>
          <a:p>
            <a:pPr algn="r"/>
            <a:r>
              <a:rPr lang="pt-BR" sz="3400" b="1" dirty="0">
                <a:solidFill>
                  <a:srgbClr val="FFFFFF"/>
                </a:solidFill>
              </a:rPr>
              <a:t>Falta de Envio de 1 Arquivo de Remuneração  (1200), Trava o envio do Fechamento da Folha</a:t>
            </a:r>
            <a:endParaRPr lang="pt-BR" sz="3400" dirty="0">
              <a:solidFill>
                <a:srgbClr val="FFFFFF"/>
              </a:solidFill>
            </a:endParaRPr>
          </a:p>
        </p:txBody>
      </p:sp>
      <p:sp>
        <p:nvSpPr>
          <p:cNvPr id="2" name="Footer Placeholder 1">
            <a:extLst>
              <a:ext uri="{FF2B5EF4-FFF2-40B4-BE49-F238E27FC236}">
                <a16:creationId xmlns:a16="http://schemas.microsoft.com/office/drawing/2014/main" id="{7537E90F-50E3-4F7F-9FCA-DC3E7D96511C}"/>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14" name="Content Placeholder 4">
            <a:extLst>
              <a:ext uri="{FF2B5EF4-FFF2-40B4-BE49-F238E27FC236}">
                <a16:creationId xmlns:a16="http://schemas.microsoft.com/office/drawing/2014/main" id="{6F4FA7FD-95AC-47DD-8AE0-33E7FCDD675E}"/>
              </a:ext>
            </a:extLst>
          </p:cNvPr>
          <p:cNvSpPr>
            <a:spLocks noGrp="1"/>
          </p:cNvSpPr>
          <p:nvPr>
            <p:ph idx="1"/>
          </p:nvPr>
        </p:nvSpPr>
        <p:spPr>
          <a:xfrm>
            <a:off x="4581727" y="649480"/>
            <a:ext cx="7199110" cy="5546047"/>
          </a:xfrm>
        </p:spPr>
        <p:txBody>
          <a:bodyPr anchor="ctr">
            <a:normAutofit/>
          </a:bodyPr>
          <a:lstStyle/>
          <a:p>
            <a:pPr>
              <a:buFont typeface="Wingdings" panose="05000000000000000000" pitchFamily="2" charset="2"/>
              <a:buChar char="ü"/>
            </a:pPr>
            <a:r>
              <a:rPr lang="pt-BR" dirty="0"/>
              <a:t> No caso de ausência de remuneração de um empregado/servidor ativo, o evento de fechamento é recepcionado, mas gera uma advertência para o declarante. </a:t>
            </a:r>
          </a:p>
          <a:p>
            <a:pPr>
              <a:buFont typeface="Wingdings" panose="05000000000000000000" pitchFamily="2" charset="2"/>
              <a:buChar char="ü"/>
            </a:pPr>
            <a:r>
              <a:rPr lang="pt-BR" dirty="0"/>
              <a:t>Já para os trabalhadores cadastrados por meio do evento S-2300, não é aplicada a regra acima. </a:t>
            </a:r>
          </a:p>
        </p:txBody>
      </p:sp>
      <p:pic>
        <p:nvPicPr>
          <p:cNvPr id="7" name="Graphic 6" descr="Questions outline">
            <a:extLst>
              <a:ext uri="{FF2B5EF4-FFF2-40B4-BE49-F238E27FC236}">
                <a16:creationId xmlns:a16="http://schemas.microsoft.com/office/drawing/2014/main" id="{C3E370F2-2B68-4109-9075-14CAB394D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163" y="4404650"/>
            <a:ext cx="2042427" cy="2042427"/>
          </a:xfrm>
          <a:prstGeom prst="rect">
            <a:avLst/>
          </a:prstGeom>
        </p:spPr>
      </p:pic>
      <p:sp>
        <p:nvSpPr>
          <p:cNvPr id="3" name="Slide Number Placeholder 2">
            <a:extLst>
              <a:ext uri="{FF2B5EF4-FFF2-40B4-BE49-F238E27FC236}">
                <a16:creationId xmlns:a16="http://schemas.microsoft.com/office/drawing/2014/main" id="{29EA665E-9129-4177-BBF1-BDA40C1376A6}"/>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52</a:t>
            </a:fld>
            <a:endParaRPr lang="pt-BR" sz="1100">
              <a:solidFill>
                <a:schemeClr val="tx1">
                  <a:lumMod val="50000"/>
                  <a:lumOff val="50000"/>
                </a:schemeClr>
              </a:solidFill>
            </a:endParaRPr>
          </a:p>
        </p:txBody>
      </p:sp>
    </p:spTree>
    <p:extLst>
      <p:ext uri="{BB962C8B-B14F-4D97-AF65-F5344CB8AC3E}">
        <p14:creationId xmlns:p14="http://schemas.microsoft.com/office/powerpoint/2010/main" val="2016795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53377B-2C49-4E2E-984C-3915122306CF}"/>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10DA328-3729-4E01-8D59-47B5834CDBA0}"/>
              </a:ext>
            </a:extLst>
          </p:cNvPr>
          <p:cNvSpPr>
            <a:spLocks noGrp="1"/>
          </p:cNvSpPr>
          <p:nvPr>
            <p:ph type="sldNum" sz="quarter" idx="12"/>
          </p:nvPr>
        </p:nvSpPr>
        <p:spPr/>
        <p:txBody>
          <a:bodyPr/>
          <a:lstStyle/>
          <a:p>
            <a:fld id="{DF25A8D9-0F96-4EA7-B12F-FB0D539BE725}" type="slidenum">
              <a:rPr lang="pt-BR" smtClean="0"/>
              <a:t>53</a:t>
            </a:fld>
            <a:endParaRPr lang="pt-BR"/>
          </a:p>
        </p:txBody>
      </p:sp>
      <p:graphicFrame>
        <p:nvGraphicFramePr>
          <p:cNvPr id="2" name="Table 1">
            <a:extLst>
              <a:ext uri="{FF2B5EF4-FFF2-40B4-BE49-F238E27FC236}">
                <a16:creationId xmlns:a16="http://schemas.microsoft.com/office/drawing/2014/main" id="{F5B405A0-2ADB-4786-962C-84A165D6330D}"/>
              </a:ext>
            </a:extLst>
          </p:cNvPr>
          <p:cNvGraphicFramePr>
            <a:graphicFrameLocks noGrp="1"/>
          </p:cNvGraphicFramePr>
          <p:nvPr>
            <p:extLst>
              <p:ext uri="{D42A27DB-BD31-4B8C-83A1-F6EECF244321}">
                <p14:modId xmlns:p14="http://schemas.microsoft.com/office/powerpoint/2010/main" val="3641538436"/>
              </p:ext>
            </p:extLst>
          </p:nvPr>
        </p:nvGraphicFramePr>
        <p:xfrm>
          <a:off x="482886" y="208444"/>
          <a:ext cx="11414588" cy="6043930"/>
        </p:xfrm>
        <a:graphic>
          <a:graphicData uri="http://schemas.openxmlformats.org/drawingml/2006/table">
            <a:tbl>
              <a:tblPr>
                <a:tableStyleId>{5C22544A-7EE6-4342-B048-85BDC9FD1C3A}</a:tableStyleId>
              </a:tblPr>
              <a:tblGrid>
                <a:gridCol w="11414588">
                  <a:extLst>
                    <a:ext uri="{9D8B030D-6E8A-4147-A177-3AD203B41FA5}">
                      <a16:colId xmlns:a16="http://schemas.microsoft.com/office/drawing/2014/main" val="343663111"/>
                    </a:ext>
                  </a:extLst>
                </a:gridCol>
              </a:tblGrid>
              <a:tr h="238562">
                <a:tc>
                  <a:txBody>
                    <a:bodyPr/>
                    <a:lstStyle/>
                    <a:p>
                      <a:pPr algn="ctr" fontAlgn="t"/>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de identificação do evento.</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solidFill>
                      <a:srgbClr val="0070C0"/>
                    </a:solidFill>
                  </a:tcPr>
                </a:tc>
                <a:extLst>
                  <a:ext uri="{0D108BD9-81ED-4DB2-BD59-A6C34878D82A}">
                    <a16:rowId xmlns:a16="http://schemas.microsoft.com/office/drawing/2014/main" val="2165365325"/>
                  </a:ext>
                </a:extLst>
              </a:tr>
              <a:tr h="230335">
                <a:tc>
                  <a:txBody>
                    <a:bodyPr/>
                    <a:lstStyle/>
                    <a:p>
                      <a:pPr algn="l" fontAlgn="t"/>
                      <a:r>
                        <a:rPr lang="pt-BR" sz="2800" u="none" strike="noStrike" dirty="0">
                          <a:effectLst/>
                          <a:latin typeface="Times New Roman" panose="02020603050405020304" pitchFamily="18" charset="0"/>
                          <a:cs typeface="Times New Roman" panose="02020603050405020304" pitchFamily="18" charset="0"/>
                        </a:rPr>
                        <a:t>Indicativo de período de apuração.</a:t>
                      </a:r>
                      <a:endParaRPr lang="pt-BR" sz="28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lumMod val="85000"/>
                      </a:schemeClr>
                    </a:solidFill>
                  </a:tcPr>
                </a:tc>
                <a:extLst>
                  <a:ext uri="{0D108BD9-81ED-4DB2-BD59-A6C34878D82A}">
                    <a16:rowId xmlns:a16="http://schemas.microsoft.com/office/drawing/2014/main" val="867410078"/>
                  </a:ext>
                </a:extLst>
              </a:tr>
              <a:tr h="230335">
                <a:tc>
                  <a:txBody>
                    <a:bodyPr/>
                    <a:lstStyle/>
                    <a:p>
                      <a:pPr algn="ctr" fontAlgn="t"/>
                      <a:r>
                        <a:rPr lang="pt-BR" sz="2800" u="none" strike="noStrike" dirty="0">
                          <a:effectLst/>
                          <a:latin typeface="Times New Roman" panose="02020603050405020304" pitchFamily="18" charset="0"/>
                          <a:cs typeface="Times New Roman" panose="02020603050405020304" pitchFamily="18" charset="0"/>
                        </a:rPr>
                        <a:t>1 - Mensal –AAAA-MM</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solidFill>
                  </a:tcPr>
                </a:tc>
                <a:extLst>
                  <a:ext uri="{0D108BD9-81ED-4DB2-BD59-A6C34878D82A}">
                    <a16:rowId xmlns:a16="http://schemas.microsoft.com/office/drawing/2014/main" val="3837391583"/>
                  </a:ext>
                </a:extLst>
              </a:tr>
              <a:tr h="238562">
                <a:tc>
                  <a:txBody>
                    <a:bodyPr/>
                    <a:lstStyle/>
                    <a:p>
                      <a:pPr algn="ctr" fontAlgn="t"/>
                      <a:r>
                        <a:rPr lang="pt-BR" sz="2800" u="none" strike="noStrike" dirty="0">
                          <a:effectLst/>
                          <a:latin typeface="Times New Roman" panose="02020603050405020304" pitchFamily="18" charset="0"/>
                          <a:cs typeface="Times New Roman" panose="02020603050405020304" pitchFamily="18" charset="0"/>
                        </a:rPr>
                        <a:t>2 - Anual (13° salário)</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solidFill>
                  </a:tcPr>
                </a:tc>
                <a:extLst>
                  <a:ext uri="{0D108BD9-81ED-4DB2-BD59-A6C34878D82A}">
                    <a16:rowId xmlns:a16="http://schemas.microsoft.com/office/drawing/2014/main" val="252105857"/>
                  </a:ext>
                </a:extLst>
              </a:tr>
              <a:tr h="468897">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Validação: Deve ser um mês/ano ou ano válido, igual ou posterior ao início da obrigatoriedade dos eventos periódicos para o empregador.</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77362169"/>
                  </a:ext>
                </a:extLst>
              </a:tr>
              <a:tr h="230335">
                <a:tc>
                  <a:txBody>
                    <a:bodyPr/>
                    <a:lstStyle/>
                    <a:p>
                      <a:pPr algn="l" fontAlgn="ctr"/>
                      <a:r>
                        <a:rPr lang="pt-BR" sz="2800" u="none" strike="noStrike" dirty="0">
                          <a:effectLst/>
                          <a:latin typeface="Times New Roman" panose="02020603050405020304" pitchFamily="18" charset="0"/>
                          <a:cs typeface="Times New Roman" panose="02020603050405020304" pitchFamily="18" charset="0"/>
                        </a:rPr>
                        <a:t>Indicativo do tipo de guia.</a:t>
                      </a:r>
                      <a:endParaRPr lang="pt-BR" sz="28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2036197319"/>
                  </a:ext>
                </a:extLst>
              </a:tr>
              <a:tr h="230335">
                <a:tc>
                  <a:txBody>
                    <a:bodyPr/>
                    <a:lstStyle/>
                    <a:p>
                      <a:pPr algn="l" fontAlgn="ctr"/>
                      <a:r>
                        <a:rPr lang="pt-BR" sz="2800" u="none" strike="noStrike" dirty="0">
                          <a:effectLst/>
                          <a:latin typeface="Times New Roman" panose="02020603050405020304" pitchFamily="18" charset="0"/>
                          <a:cs typeface="Times New Roman" panose="02020603050405020304" pitchFamily="18" charset="0"/>
                        </a:rPr>
                        <a:t>1 - Documento de Arrecadação do eSocial - DAE</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28584811"/>
                  </a:ext>
                </a:extLst>
              </a:tr>
              <a:tr h="230335">
                <a:tc>
                  <a:txBody>
                    <a:bodyPr/>
                    <a:lstStyle/>
                    <a:p>
                      <a:pPr algn="ctr" fontAlgn="ctr"/>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de identificação do empregador.</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ctr">
                    <a:solidFill>
                      <a:srgbClr val="0070C0"/>
                    </a:solidFill>
                  </a:tcPr>
                </a:tc>
                <a:extLst>
                  <a:ext uri="{0D108BD9-81ED-4DB2-BD59-A6C34878D82A}">
                    <a16:rowId xmlns:a16="http://schemas.microsoft.com/office/drawing/2014/main" val="977391321"/>
                  </a:ext>
                </a:extLst>
              </a:tr>
              <a:tr h="230335">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1 - CNPJ</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24401339"/>
                  </a:ext>
                </a:extLst>
              </a:tr>
              <a:tr h="238562">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2 - CPF</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324008592"/>
                  </a:ext>
                </a:extLst>
              </a:tr>
              <a:tr h="460671">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Informar o número de inscrição do contribuinte de acordo com o tipo de inscrição indicado no campo ideEmpregador/tpInsc e conforme informado em S-1000.</a:t>
                      </a:r>
                      <a:endParaRPr lang="pt-BR"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19092589"/>
                  </a:ext>
                </a:extLst>
              </a:tr>
            </a:tbl>
          </a:graphicData>
        </a:graphic>
      </p:graphicFrame>
    </p:spTree>
    <p:extLst>
      <p:ext uri="{BB962C8B-B14F-4D97-AF65-F5344CB8AC3E}">
        <p14:creationId xmlns:p14="http://schemas.microsoft.com/office/powerpoint/2010/main" val="1030654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53377B-2C49-4E2E-984C-3915122306CF}"/>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10DA328-3729-4E01-8D59-47B5834CDBA0}"/>
              </a:ext>
            </a:extLst>
          </p:cNvPr>
          <p:cNvSpPr>
            <a:spLocks noGrp="1"/>
          </p:cNvSpPr>
          <p:nvPr>
            <p:ph type="sldNum" sz="quarter" idx="12"/>
          </p:nvPr>
        </p:nvSpPr>
        <p:spPr/>
        <p:txBody>
          <a:bodyPr/>
          <a:lstStyle/>
          <a:p>
            <a:fld id="{DF25A8D9-0F96-4EA7-B12F-FB0D539BE725}" type="slidenum">
              <a:rPr lang="pt-BR" smtClean="0"/>
              <a:t>54</a:t>
            </a:fld>
            <a:endParaRPr lang="pt-BR"/>
          </a:p>
        </p:txBody>
      </p:sp>
      <p:graphicFrame>
        <p:nvGraphicFramePr>
          <p:cNvPr id="2" name="Table 1">
            <a:extLst>
              <a:ext uri="{FF2B5EF4-FFF2-40B4-BE49-F238E27FC236}">
                <a16:creationId xmlns:a16="http://schemas.microsoft.com/office/drawing/2014/main" id="{5180A54F-9023-4178-9C45-BDAFC08CF9F3}"/>
              </a:ext>
            </a:extLst>
          </p:cNvPr>
          <p:cNvGraphicFramePr>
            <a:graphicFrameLocks noGrp="1"/>
          </p:cNvGraphicFramePr>
          <p:nvPr>
            <p:extLst>
              <p:ext uri="{D42A27DB-BD31-4B8C-83A1-F6EECF244321}">
                <p14:modId xmlns:p14="http://schemas.microsoft.com/office/powerpoint/2010/main" val="793160565"/>
              </p:ext>
            </p:extLst>
          </p:nvPr>
        </p:nvGraphicFramePr>
        <p:xfrm>
          <a:off x="200722" y="136525"/>
          <a:ext cx="11753385" cy="6619098"/>
        </p:xfrm>
        <a:graphic>
          <a:graphicData uri="http://schemas.openxmlformats.org/drawingml/2006/table">
            <a:tbl>
              <a:tblPr>
                <a:tableStyleId>{5C22544A-7EE6-4342-B048-85BDC9FD1C3A}</a:tableStyleId>
              </a:tblPr>
              <a:tblGrid>
                <a:gridCol w="11753385">
                  <a:extLst>
                    <a:ext uri="{9D8B030D-6E8A-4147-A177-3AD203B41FA5}">
                      <a16:colId xmlns:a16="http://schemas.microsoft.com/office/drawing/2014/main" val="2531408183"/>
                    </a:ext>
                  </a:extLst>
                </a:gridCol>
              </a:tblGrid>
              <a:tr h="357887">
                <a:tc>
                  <a:txBody>
                    <a:bodyPr/>
                    <a:lstStyle/>
                    <a:p>
                      <a:pPr algn="ctr" fontAlgn="ctr"/>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do fechamento.</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ctr">
                    <a:solidFill>
                      <a:srgbClr val="0070C0"/>
                    </a:solidFill>
                  </a:tcPr>
                </a:tc>
                <a:extLst>
                  <a:ext uri="{0D108BD9-81ED-4DB2-BD59-A6C34878D82A}">
                    <a16:rowId xmlns:a16="http://schemas.microsoft.com/office/drawing/2014/main" val="1835871063"/>
                  </a:ext>
                </a:extLst>
              </a:tr>
              <a:tr h="866555">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relativas a remuneração de trabalhadores ou provento/pensão de beneficiários no período de apuração?</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672886905"/>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898782033"/>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60998330"/>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de comercialização de produção -  S 1260</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982368235"/>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416768347"/>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782158276"/>
                  </a:ext>
                </a:extLst>
              </a:tr>
              <a:tr h="738981">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Contratou, por intermédio de sindicato, serviços de trabalhadores avulsos não portuários?</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2657426752"/>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50029418"/>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989647621"/>
                  </a:ext>
                </a:extLst>
              </a:tr>
              <a:tr h="1288990">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de desoneração de folha de pagamento ou, sendo empresa enquadrada no Simples, possui informações sobre a receita obtida em atividades cuja contribuição previdenciária incidente sobre a folha de pagamento é concomitantemente substituída e não substituída?</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424741791"/>
                  </a:ext>
                </a:extLst>
              </a:tr>
              <a:tr h="296889">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91571552"/>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748584645"/>
                  </a:ext>
                </a:extLst>
              </a:tr>
            </a:tbl>
          </a:graphicData>
        </a:graphic>
      </p:graphicFrame>
    </p:spTree>
    <p:extLst>
      <p:ext uri="{BB962C8B-B14F-4D97-AF65-F5344CB8AC3E}">
        <p14:creationId xmlns:p14="http://schemas.microsoft.com/office/powerpoint/2010/main" val="3057404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985069" cy="911882"/>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200" b="1" dirty="0">
                <a:solidFill>
                  <a:schemeClr val="bg1"/>
                </a:solidFill>
              </a:rPr>
              <a:t>Contribuição – Base de cálculo</a:t>
            </a:r>
          </a:p>
        </p:txBody>
      </p:sp>
      <p:sp>
        <p:nvSpPr>
          <p:cNvPr id="4" name="Footer Placeholder 3"/>
          <p:cNvSpPr>
            <a:spLocks noGrp="1"/>
          </p:cNvSpPr>
          <p:nvPr>
            <p:ph type="ftr" sz="quarter" idx="11"/>
          </p:nvPr>
        </p:nvSpPr>
        <p:spPr/>
        <p:txBody>
          <a:bodyPr/>
          <a:lstStyle/>
          <a:p>
            <a:r>
              <a:rPr lang="it-IT">
                <a:solidFill>
                  <a:srgbClr val="002060"/>
                </a:solidFill>
              </a:rPr>
              <a:t>eraldo consorte -  econsort@gmail.com</a:t>
            </a:r>
            <a:endParaRPr lang="pt-BR"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55094764"/>
              </p:ext>
            </p:extLst>
          </p:nvPr>
        </p:nvGraphicFramePr>
        <p:xfrm>
          <a:off x="838200" y="1580606"/>
          <a:ext cx="10515600" cy="459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55</a:t>
            </a:fld>
            <a:endParaRPr lang="pt-B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571" y="5360250"/>
            <a:ext cx="1849280" cy="1178662"/>
          </a:xfrm>
          <a:prstGeom prst="rect">
            <a:avLst/>
          </a:prstGeom>
        </p:spPr>
      </p:pic>
    </p:spTree>
    <p:extLst>
      <p:ext uri="{BB962C8B-B14F-4D97-AF65-F5344CB8AC3E}">
        <p14:creationId xmlns:p14="http://schemas.microsoft.com/office/powerpoint/2010/main" val="10075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226E-A894-407E-B4CB-840F8D85887C}"/>
              </a:ext>
            </a:extLst>
          </p:cNvPr>
          <p:cNvSpPr>
            <a:spLocks noGrp="1"/>
          </p:cNvSpPr>
          <p:nvPr>
            <p:ph type="title"/>
          </p:nvPr>
        </p:nvSpPr>
        <p:spPr>
          <a:xfrm>
            <a:off x="123825" y="333375"/>
            <a:ext cx="4391025" cy="247649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4800" b="1" dirty="0">
                <a:solidFill>
                  <a:srgbClr val="002060"/>
                </a:solidFill>
                <a:latin typeface="Times New Roman" panose="02020603050405020304" pitchFamily="18" charset="0"/>
                <a:cs typeface="Times New Roman" panose="02020603050405020304" pitchFamily="18" charset="0"/>
              </a:rPr>
              <a:t>EFD REINF </a:t>
            </a:r>
            <a:br>
              <a:rPr lang="pt-BR" sz="4800" b="1" dirty="0">
                <a:solidFill>
                  <a:srgbClr val="002060"/>
                </a:solidFill>
                <a:latin typeface="Times New Roman" panose="02020603050405020304" pitchFamily="18" charset="0"/>
                <a:cs typeface="Times New Roman" panose="02020603050405020304" pitchFamily="18" charset="0"/>
              </a:rPr>
            </a:br>
            <a:br>
              <a:rPr lang="pt-BR" sz="4800" b="1" dirty="0">
                <a:solidFill>
                  <a:srgbClr val="002060"/>
                </a:solidFill>
                <a:latin typeface="Times New Roman" panose="02020603050405020304" pitchFamily="18" charset="0"/>
                <a:cs typeface="Times New Roman" panose="02020603050405020304" pitchFamily="18" charset="0"/>
              </a:rPr>
            </a:br>
            <a:r>
              <a:rPr lang="pt-BR" sz="3600" b="1" dirty="0">
                <a:solidFill>
                  <a:srgbClr val="002060"/>
                </a:solidFill>
                <a:latin typeface="Times New Roman" panose="02020603050405020304" pitchFamily="18" charset="0"/>
                <a:cs typeface="Times New Roman" panose="02020603050405020304" pitchFamily="18" charset="0"/>
              </a:rPr>
              <a:t>Retenção INSS</a:t>
            </a:r>
            <a:br>
              <a:rPr lang="pt-BR" sz="3600" b="1" dirty="0">
                <a:solidFill>
                  <a:srgbClr val="002060"/>
                </a:solidFill>
                <a:latin typeface="Times New Roman" panose="02020603050405020304" pitchFamily="18" charset="0"/>
                <a:cs typeface="Times New Roman" panose="02020603050405020304" pitchFamily="18" charset="0"/>
              </a:rPr>
            </a:br>
            <a:r>
              <a:rPr lang="pt-BR" sz="3600" b="1" dirty="0">
                <a:solidFill>
                  <a:srgbClr val="002060"/>
                </a:solidFill>
                <a:latin typeface="Times New Roman" panose="02020603050405020304" pitchFamily="18" charset="0"/>
                <a:cs typeface="Times New Roman" panose="02020603050405020304" pitchFamily="18" charset="0"/>
              </a:rPr>
              <a:t>11% </a:t>
            </a:r>
            <a:endParaRPr lang="pt-BR" sz="3600" dirty="0">
              <a:solidFill>
                <a:srgbClr val="002060"/>
              </a:solidFill>
            </a:endParaRPr>
          </a:p>
        </p:txBody>
      </p:sp>
      <p:sp>
        <p:nvSpPr>
          <p:cNvPr id="10" name="Content Placeholder 9">
            <a:extLst>
              <a:ext uri="{FF2B5EF4-FFF2-40B4-BE49-F238E27FC236}">
                <a16:creationId xmlns:a16="http://schemas.microsoft.com/office/drawing/2014/main" id="{63FD5DF2-4BFB-4C45-B753-56E365D97B95}"/>
              </a:ext>
            </a:extLst>
          </p:cNvPr>
          <p:cNvSpPr>
            <a:spLocks noGrp="1"/>
          </p:cNvSpPr>
          <p:nvPr>
            <p:ph idx="1"/>
          </p:nvPr>
        </p:nvSpPr>
        <p:spPr>
          <a:xfrm>
            <a:off x="457200" y="2615613"/>
            <a:ext cx="3859619" cy="203089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buNone/>
            </a:pPr>
            <a:endParaRPr lang="pt-BR" sz="2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Análise dos Serviço Sujeitos a Retenção do INSS</a:t>
            </a: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Empreitada e Cessão de Mão de Obra </a:t>
            </a:r>
          </a:p>
          <a:p>
            <a:endParaRPr lang="en-US" sz="2400" dirty="0">
              <a:solidFill>
                <a:srgbClr val="002060"/>
              </a:solidFill>
            </a:endParaRPr>
          </a:p>
        </p:txBody>
      </p:sp>
      <p:sp>
        <p:nvSpPr>
          <p:cNvPr id="4" name="Footer Placeholder 3">
            <a:extLst>
              <a:ext uri="{FF2B5EF4-FFF2-40B4-BE49-F238E27FC236}">
                <a16:creationId xmlns:a16="http://schemas.microsoft.com/office/drawing/2014/main" id="{5D0C3D02-2E5D-4A86-8666-84733D302CEA}"/>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it-IT">
                <a:solidFill>
                  <a:srgbClr val="303030"/>
                </a:solidFill>
              </a:rPr>
              <a:t>eraldo consorte -  econsort@gmail.com</a:t>
            </a:r>
            <a:endParaRPr lang="pt-BR">
              <a:solidFill>
                <a:srgbClr val="303030"/>
              </a:solidFill>
            </a:endParaRPr>
          </a:p>
        </p:txBody>
      </p:sp>
      <p:sp>
        <p:nvSpPr>
          <p:cNvPr id="5" name="Slide Number Placeholder 4">
            <a:extLst>
              <a:ext uri="{FF2B5EF4-FFF2-40B4-BE49-F238E27FC236}">
                <a16:creationId xmlns:a16="http://schemas.microsoft.com/office/drawing/2014/main" id="{7550B0FF-C8CC-4786-97B2-280FA34C2B02}"/>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rgbClr val="303030"/>
                </a:solidFill>
              </a:rPr>
              <a:pPr>
                <a:spcAft>
                  <a:spcPts val="600"/>
                </a:spcAft>
              </a:pPr>
              <a:t>56</a:t>
            </a:fld>
            <a:endParaRPr lang="pt-BR">
              <a:solidFill>
                <a:srgbClr val="303030"/>
              </a:solidFill>
            </a:endParaRPr>
          </a:p>
        </p:txBody>
      </p:sp>
      <p:sp>
        <p:nvSpPr>
          <p:cNvPr id="11" name="Content Placeholder 9">
            <a:extLst>
              <a:ext uri="{FF2B5EF4-FFF2-40B4-BE49-F238E27FC236}">
                <a16:creationId xmlns:a16="http://schemas.microsoft.com/office/drawing/2014/main" id="{8A4EE7AC-B16A-4930-976F-1ED89005B215}"/>
              </a:ext>
            </a:extLst>
          </p:cNvPr>
          <p:cNvSpPr txBox="1">
            <a:spLocks/>
          </p:cNvSpPr>
          <p:nvPr/>
        </p:nvSpPr>
        <p:spPr>
          <a:xfrm>
            <a:off x="648930" y="4690514"/>
            <a:ext cx="3505494" cy="1889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16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Facilitador : Eraldo Consorte</a:t>
            </a: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Setembro de 2022</a:t>
            </a: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Consorte cursos e consultoria</a:t>
            </a:r>
          </a:p>
          <a:p>
            <a:endParaRPr lang="en-US" sz="1600" dirty="0">
              <a:solidFill>
                <a:srgbClr val="002060"/>
              </a:solidFill>
            </a:endParaRPr>
          </a:p>
        </p:txBody>
      </p:sp>
      <p:pic>
        <p:nvPicPr>
          <p:cNvPr id="7" name="Picture 6" descr="Machine gears">
            <a:extLst>
              <a:ext uri="{FF2B5EF4-FFF2-40B4-BE49-F238E27FC236}">
                <a16:creationId xmlns:a16="http://schemas.microsoft.com/office/drawing/2014/main" id="{A8D7A208-D030-4F22-95DF-9E3106820E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850" y="787984"/>
            <a:ext cx="7574130" cy="50481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085488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2CCFB9-696A-4EDE-A7A1-3C5A6F29149B}"/>
              </a:ext>
            </a:extLst>
          </p:cNvPr>
          <p:cNvSpPr>
            <a:spLocks noGrp="1"/>
          </p:cNvSpPr>
          <p:nvPr>
            <p:ph type="ctrTitle"/>
          </p:nvPr>
        </p:nvSpPr>
        <p:spPr>
          <a:xfrm>
            <a:off x="2026693" y="1030406"/>
            <a:ext cx="8147713" cy="3081242"/>
          </a:xfrm>
        </p:spPr>
        <p:txBody>
          <a:bodyPr anchor="ctr">
            <a:normAutofit/>
          </a:bodyPr>
          <a:lstStyle/>
          <a:p>
            <a:r>
              <a:rPr lang="pt-BR" sz="4800" dirty="0">
                <a:solidFill>
                  <a:srgbClr val="FFFFFF"/>
                </a:solidFill>
                <a:latin typeface="Times New Roman" panose="02020603050405020304" pitchFamily="18" charset="0"/>
                <a:cs typeface="Times New Roman" panose="02020603050405020304" pitchFamily="18" charset="0"/>
              </a:rPr>
              <a:t>Órgão Público </a:t>
            </a:r>
            <a:br>
              <a:rPr lang="pt-BR" sz="4800" dirty="0">
                <a:solidFill>
                  <a:srgbClr val="FFFFFF"/>
                </a:solidFill>
                <a:latin typeface="Times New Roman" panose="02020603050405020304" pitchFamily="18" charset="0"/>
                <a:cs typeface="Times New Roman" panose="02020603050405020304" pitchFamily="18" charset="0"/>
              </a:rPr>
            </a:br>
            <a:br>
              <a:rPr lang="pt-BR" sz="48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EFD - REINF</a:t>
            </a:r>
          </a:p>
        </p:txBody>
      </p:sp>
      <p:sp>
        <p:nvSpPr>
          <p:cNvPr id="6" name="Subtitle 5">
            <a:extLst>
              <a:ext uri="{FF2B5EF4-FFF2-40B4-BE49-F238E27FC236}">
                <a16:creationId xmlns:a16="http://schemas.microsoft.com/office/drawing/2014/main" id="{A684A64D-7345-4BE4-8A53-0ECA9F9A22FF}"/>
              </a:ext>
            </a:extLst>
          </p:cNvPr>
          <p:cNvSpPr>
            <a:spLocks noGrp="1"/>
          </p:cNvSpPr>
          <p:nvPr>
            <p:ph type="subTitle" idx="1"/>
          </p:nvPr>
        </p:nvSpPr>
        <p:spPr>
          <a:xfrm>
            <a:off x="1559943" y="5171093"/>
            <a:ext cx="9078628" cy="860620"/>
          </a:xfrm>
        </p:spPr>
        <p:txBody>
          <a:bodyPr anchor="ctr">
            <a:normAutofit/>
          </a:bodyPr>
          <a:lstStyle/>
          <a:p>
            <a:r>
              <a:rPr lang="pt-BR" sz="2200" dirty="0">
                <a:solidFill>
                  <a:srgbClr val="FFFFFF"/>
                </a:solidFill>
                <a:latin typeface="Times New Roman" panose="02020603050405020304" pitchFamily="18" charset="0"/>
                <a:cs typeface="Times New Roman" panose="02020603050405020304" pitchFamily="18" charset="0"/>
              </a:rPr>
              <a:t>Retenção de contribuição previdenciária - serviços tomados</a:t>
            </a:r>
          </a:p>
        </p:txBody>
      </p:sp>
      <p:sp>
        <p:nvSpPr>
          <p:cNvPr id="4" name="Footer Placeholder 3">
            <a:extLst>
              <a:ext uri="{FF2B5EF4-FFF2-40B4-BE49-F238E27FC236}">
                <a16:creationId xmlns:a16="http://schemas.microsoft.com/office/drawing/2014/main" id="{3D85D5E5-9D58-4AF1-A6DA-DAFFDE69ECA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13D1F957-88D9-4086-B709-9FE852D58EB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57</a:t>
            </a:fld>
            <a:endParaRPr lang="pt-BR" sz="1100">
              <a:solidFill>
                <a:srgbClr val="FFFFFF"/>
              </a:solidFill>
            </a:endParaRPr>
          </a:p>
        </p:txBody>
      </p:sp>
    </p:spTree>
    <p:extLst>
      <p:ext uri="{BB962C8B-B14F-4D97-AF65-F5344CB8AC3E}">
        <p14:creationId xmlns:p14="http://schemas.microsoft.com/office/powerpoint/2010/main" val="3980682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6000" dirty="0">
                <a:solidFill>
                  <a:schemeClr val="bg1"/>
                </a:solidFill>
                <a:latin typeface="Times New Roman" panose="02020603050405020304" pitchFamily="18" charset="0"/>
                <a:cs typeface="Times New Roman" panose="02020603050405020304" pitchFamily="18" charset="0"/>
              </a:rPr>
              <a:t>EFD - REINF</a:t>
            </a:r>
          </a:p>
        </p:txBody>
      </p:sp>
      <p:sp>
        <p:nvSpPr>
          <p:cNvPr id="7" name="Content Placeholder 6"/>
          <p:cNvSpPr>
            <a:spLocks noGrp="1"/>
          </p:cNvSpPr>
          <p:nvPr>
            <p:ph idx="1"/>
          </p:nvPr>
        </p:nvSpPr>
        <p: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a:buNone/>
            </a:pPr>
            <a:r>
              <a:rPr lang="pt-BR" sz="2400" dirty="0">
                <a:latin typeface="Times New Roman" panose="02020603050405020304" pitchFamily="18" charset="0"/>
                <a:cs typeface="Times New Roman" panose="02020603050405020304" pitchFamily="18" charset="0"/>
              </a:rPr>
              <a:t>Ato Declaratório Executivo Cofis n° 84/2020 </a:t>
            </a:r>
          </a:p>
          <a:p>
            <a:pPr marL="0" indent="0" algn="ctr">
              <a:buNone/>
            </a:pPr>
            <a:r>
              <a:rPr lang="pt-BR" sz="2400" dirty="0">
                <a:latin typeface="Times New Roman" panose="02020603050405020304" pitchFamily="18" charset="0"/>
                <a:cs typeface="Times New Roman" panose="02020603050405020304" pitchFamily="18" charset="0"/>
              </a:rPr>
              <a:t>Leiautes da EFD-Reinf </a:t>
            </a:r>
          </a:p>
          <a:p>
            <a:pPr marL="0" indent="0" algn="ctr">
              <a:buNone/>
            </a:pPr>
            <a:r>
              <a:rPr lang="pt-BR" sz="2400" dirty="0">
                <a:latin typeface="Times New Roman" panose="02020603050405020304" pitchFamily="18" charset="0"/>
                <a:cs typeface="Times New Roman" panose="02020603050405020304" pitchFamily="18" charset="0"/>
              </a:rPr>
              <a:t>Versão 1.5.1 Dezembro de 2020</a:t>
            </a:r>
          </a:p>
          <a:p>
            <a:pPr marL="0" indent="0" algn="ctr">
              <a:buNone/>
            </a:pPr>
            <a:endParaRPr lang="pt-BR" sz="2400" dirty="0">
              <a:latin typeface="Times New Roman" panose="02020603050405020304" pitchFamily="18" charset="0"/>
              <a:cs typeface="Times New Roman" panose="02020603050405020304" pitchFamily="18" charset="0"/>
            </a:endParaRPr>
          </a:p>
          <a:p>
            <a:pPr marL="0" indent="0" algn="ctr">
              <a:buNone/>
            </a:pPr>
            <a:r>
              <a:rPr lang="pt-BR" sz="2400" b="0" i="0" dirty="0">
                <a:solidFill>
                  <a:srgbClr val="000000"/>
                </a:solidFill>
                <a:effectLst/>
                <a:latin typeface="Times New Roman" panose="02020603050405020304" pitchFamily="18" charset="0"/>
                <a:cs typeface="Times New Roman" panose="02020603050405020304" pitchFamily="18" charset="0"/>
              </a:rPr>
              <a:t>para o 4º grupo, que compreende os entes públicos integrantes do "Grupo 1 - Administração Pública" e as entidades integrantes do "Grupo 5 - Organizações Internacionais e Outras Instituições Extraterritoriais", ambos do Anexo V da </a:t>
            </a:r>
            <a:r>
              <a:rPr lang="pt-BR" sz="2400" b="0" i="0" u="none" strike="noStrike" dirty="0">
                <a:solidFill>
                  <a:srgbClr val="0066CC"/>
                </a:solidFill>
                <a:effectLst/>
                <a:latin typeface="Times New Roman" panose="02020603050405020304" pitchFamily="18" charset="0"/>
                <a:cs typeface="Times New Roman" panose="02020603050405020304" pitchFamily="18" charset="0"/>
                <a:hlinkClick r:id="rId2"/>
              </a:rPr>
              <a:t>Instrução Normativa RFB nº 1.863, de 2018</a:t>
            </a:r>
            <a:r>
              <a:rPr lang="pt-BR" sz="2400" b="0" i="0" dirty="0">
                <a:solidFill>
                  <a:srgbClr val="000000"/>
                </a:solidFill>
                <a:effectLst/>
                <a:latin typeface="Times New Roman" panose="02020603050405020304" pitchFamily="18" charset="0"/>
                <a:cs typeface="Times New Roman" panose="02020603050405020304" pitchFamily="18" charset="0"/>
              </a:rPr>
              <a:t>, a partir das 8 (oito) horas de 22 de abril de 2022, em relação aos fatos geradores ocorridos a partir de 1º de abril de 2022.</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58</a:t>
            </a:fld>
            <a:endParaRPr lang="pt-BR"/>
          </a:p>
        </p:txBody>
      </p:sp>
    </p:spTree>
    <p:extLst>
      <p:ext uri="{BB962C8B-B14F-4D97-AF65-F5344CB8AC3E}">
        <p14:creationId xmlns:p14="http://schemas.microsoft.com/office/powerpoint/2010/main" val="1225005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Background pattern&#10;&#10;Description automatically generated">
            <a:extLst>
              <a:ext uri="{FF2B5EF4-FFF2-40B4-BE49-F238E27FC236}">
                <a16:creationId xmlns:a16="http://schemas.microsoft.com/office/drawing/2014/main" id="{CB867E1F-1404-EDB7-4F70-151BFD517258}"/>
              </a:ext>
            </a:extLst>
          </p:cNvPr>
          <p:cNvPicPr>
            <a:picLocks noChangeAspect="1"/>
          </p:cNvPicPr>
          <p:nvPr/>
        </p:nvPicPr>
        <p:blipFill rotWithShape="1">
          <a:blip r:embed="rId2">
            <a:alphaModFix amt="35000"/>
          </a:blip>
          <a:srcRect l="15605" r="3061" b="-1"/>
          <a:stretch/>
        </p:blipFill>
        <p:spPr>
          <a:xfrm>
            <a:off x="20" y="10"/>
            <a:ext cx="12191980" cy="6857990"/>
          </a:xfrm>
          <a:prstGeom prst="rect">
            <a:avLst/>
          </a:prstGeom>
        </p:spPr>
      </p:pic>
      <p:sp>
        <p:nvSpPr>
          <p:cNvPr id="4" name="Footer Placeholder 3">
            <a:extLst>
              <a:ext uri="{FF2B5EF4-FFF2-40B4-BE49-F238E27FC236}">
                <a16:creationId xmlns:a16="http://schemas.microsoft.com/office/drawing/2014/main" id="{D77C57F8-137F-46CA-8D2E-6426602623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eraldo consorte -  econsort@gmail.com</a:t>
            </a:r>
          </a:p>
        </p:txBody>
      </p:sp>
      <p:sp>
        <p:nvSpPr>
          <p:cNvPr id="5" name="Slide Number Placeholder 4">
            <a:extLst>
              <a:ext uri="{FF2B5EF4-FFF2-40B4-BE49-F238E27FC236}">
                <a16:creationId xmlns:a16="http://schemas.microsoft.com/office/drawing/2014/main" id="{BA1A5AED-8FE3-4DFE-8F55-805929B9080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F25A8D9-0F96-4EA7-B12F-FB0D539BE725}" type="slidenum">
              <a:rPr lang="en-US" smtClean="0">
                <a:solidFill>
                  <a:srgbClr val="FFFFFF"/>
                </a:solidFill>
                <a:latin typeface="Calibri" panose="020F0502020204030204"/>
              </a:rPr>
              <a:pPr>
                <a:spcAft>
                  <a:spcPts val="600"/>
                </a:spcAft>
                <a:defRPr/>
              </a:pPr>
              <a:t>59</a:t>
            </a:fld>
            <a:endParaRPr lang="en-US">
              <a:solidFill>
                <a:srgbClr val="FFFFFF"/>
              </a:solidFill>
              <a:latin typeface="Calibri" panose="020F0502020204030204"/>
            </a:endParaRPr>
          </a:p>
        </p:txBody>
      </p:sp>
      <p:graphicFrame>
        <p:nvGraphicFramePr>
          <p:cNvPr id="11" name="TextBox 8">
            <a:extLst>
              <a:ext uri="{FF2B5EF4-FFF2-40B4-BE49-F238E27FC236}">
                <a16:creationId xmlns:a16="http://schemas.microsoft.com/office/drawing/2014/main" id="{B9AB35CD-D7D5-CD40-5883-21AE34C5AE3D}"/>
              </a:ext>
            </a:extLst>
          </p:cNvPr>
          <p:cNvGraphicFramePr/>
          <p:nvPr>
            <p:extLst>
              <p:ext uri="{D42A27DB-BD31-4B8C-83A1-F6EECF244321}">
                <p14:modId xmlns:p14="http://schemas.microsoft.com/office/powerpoint/2010/main" val="3375783364"/>
              </p:ext>
            </p:extLst>
          </p:nvPr>
        </p:nvGraphicFramePr>
        <p:xfrm>
          <a:off x="202018" y="419986"/>
          <a:ext cx="11865935" cy="6018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64125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a:t>
            </a:fld>
            <a:endParaRPr lang="pt-BR"/>
          </a:p>
        </p:txBody>
      </p:sp>
      <p:grpSp>
        <p:nvGrpSpPr>
          <p:cNvPr id="8" name="Group 7"/>
          <p:cNvGrpSpPr/>
          <p:nvPr/>
        </p:nvGrpSpPr>
        <p:grpSpPr>
          <a:xfrm>
            <a:off x="340412" y="2907357"/>
            <a:ext cx="2005780" cy="1023001"/>
            <a:chOff x="480988" y="3216397"/>
            <a:chExt cx="1822033" cy="875092"/>
          </a:xfrm>
          <a:scene3d>
            <a:camera prst="orthographicFront">
              <a:rot lat="0" lon="0" rev="0"/>
            </a:camera>
            <a:lightRig rig="balanced" dir="t">
              <a:rot lat="0" lon="0" rev="8700000"/>
            </a:lightRig>
          </a:scene3d>
        </p:grpSpPr>
        <p:sp>
          <p:nvSpPr>
            <p:cNvPr id="9" name="Rectangle 8"/>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0" name="TextBox 9"/>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1000</a:t>
              </a:r>
            </a:p>
            <a:p>
              <a:pPr lvl="0" algn="ctr" defTabSz="755650">
                <a:lnSpc>
                  <a:spcPct val="90000"/>
                </a:lnSpc>
                <a:spcBef>
                  <a:spcPct val="0"/>
                </a:spcBef>
                <a:spcAft>
                  <a:spcPct val="35000"/>
                </a:spcAft>
              </a:pPr>
              <a:r>
                <a:rPr lang="en-US" sz="1700" b="1" dirty="0">
                  <a:latin typeface="Cambria" panose="02040503050406030204" pitchFamily="18" charset="0"/>
                </a:rPr>
                <a:t>EMPRESA </a:t>
              </a:r>
              <a:endParaRPr lang="en-US" sz="1700" b="1" kern="1200" dirty="0">
                <a:latin typeface="Cambria" panose="02040503050406030204" pitchFamily="18" charset="0"/>
              </a:endParaRPr>
            </a:p>
          </p:txBody>
        </p:sp>
      </p:grpSp>
      <p:grpSp>
        <p:nvGrpSpPr>
          <p:cNvPr id="14" name="Group 13"/>
          <p:cNvGrpSpPr/>
          <p:nvPr/>
        </p:nvGrpSpPr>
        <p:grpSpPr>
          <a:xfrm>
            <a:off x="2732729" y="4306284"/>
            <a:ext cx="2005780" cy="1023001"/>
            <a:chOff x="480988" y="3216397"/>
            <a:chExt cx="1822033" cy="875092"/>
          </a:xfrm>
          <a:scene3d>
            <a:camera prst="orthographicFront">
              <a:rot lat="0" lon="0" rev="0"/>
            </a:camera>
            <a:lightRig rig="balanced" dir="t">
              <a:rot lat="0" lon="0" rev="8700000"/>
            </a:lightRig>
          </a:scene3d>
        </p:grpSpPr>
        <p:sp>
          <p:nvSpPr>
            <p:cNvPr id="15" name="Rectangle 14"/>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6" name="TextBox 15"/>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1020</a:t>
              </a:r>
            </a:p>
            <a:p>
              <a:pPr lvl="0" algn="ctr" defTabSz="755650">
                <a:lnSpc>
                  <a:spcPct val="90000"/>
                </a:lnSpc>
                <a:spcBef>
                  <a:spcPct val="0"/>
                </a:spcBef>
                <a:spcAft>
                  <a:spcPct val="35000"/>
                </a:spcAft>
              </a:pPr>
              <a:r>
                <a:rPr lang="en-US" sz="1700" b="1" dirty="0">
                  <a:latin typeface="Cambria" panose="02040503050406030204" pitchFamily="18" charset="0"/>
                </a:rPr>
                <a:t>LOTAÇÃO</a:t>
              </a:r>
              <a:endParaRPr lang="en-US" sz="1700" b="1" kern="1200" dirty="0">
                <a:latin typeface="Cambria" panose="02040503050406030204" pitchFamily="18" charset="0"/>
              </a:endParaRPr>
            </a:p>
          </p:txBody>
        </p:sp>
      </p:grpSp>
      <p:grpSp>
        <p:nvGrpSpPr>
          <p:cNvPr id="17" name="Group 16"/>
          <p:cNvGrpSpPr/>
          <p:nvPr/>
        </p:nvGrpSpPr>
        <p:grpSpPr>
          <a:xfrm>
            <a:off x="5090628" y="1513261"/>
            <a:ext cx="2005780" cy="1023001"/>
            <a:chOff x="480988" y="3216397"/>
            <a:chExt cx="1822033" cy="875092"/>
          </a:xfrm>
          <a:scene3d>
            <a:camera prst="orthographicFront">
              <a:rot lat="0" lon="0" rev="0"/>
            </a:camera>
            <a:lightRig rig="balanced" dir="t">
              <a:rot lat="0" lon="0" rev="8700000"/>
            </a:lightRig>
          </a:scene3d>
        </p:grpSpPr>
        <p:sp>
          <p:nvSpPr>
            <p:cNvPr id="18" name="Rectangle 17"/>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9" name="TextBox 18"/>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1010</a:t>
              </a:r>
            </a:p>
            <a:p>
              <a:pPr lvl="0" algn="ctr" defTabSz="755650">
                <a:lnSpc>
                  <a:spcPct val="90000"/>
                </a:lnSpc>
                <a:spcBef>
                  <a:spcPct val="0"/>
                </a:spcBef>
                <a:spcAft>
                  <a:spcPct val="35000"/>
                </a:spcAft>
              </a:pPr>
              <a:r>
                <a:rPr lang="en-US" sz="1700" b="1" dirty="0">
                  <a:latin typeface="Cambria" panose="02040503050406030204" pitchFamily="18" charset="0"/>
                </a:rPr>
                <a:t>RUBRICAS </a:t>
              </a:r>
              <a:endParaRPr lang="en-US" sz="1700" b="1" kern="1200" dirty="0">
                <a:latin typeface="Cambria" panose="02040503050406030204" pitchFamily="18" charset="0"/>
              </a:endParaRPr>
            </a:p>
          </p:txBody>
        </p:sp>
      </p:grpSp>
      <p:grpSp>
        <p:nvGrpSpPr>
          <p:cNvPr id="35" name="Group 34"/>
          <p:cNvGrpSpPr/>
          <p:nvPr/>
        </p:nvGrpSpPr>
        <p:grpSpPr>
          <a:xfrm>
            <a:off x="5090628" y="4306283"/>
            <a:ext cx="2005780" cy="1023001"/>
            <a:chOff x="480988" y="3216397"/>
            <a:chExt cx="1822033" cy="875092"/>
          </a:xfrm>
          <a:scene3d>
            <a:camera prst="orthographicFront">
              <a:rot lat="0" lon="0" rev="0"/>
            </a:camera>
            <a:lightRig rig="balanced" dir="t">
              <a:rot lat="0" lon="0" rev="8700000"/>
            </a:lightRig>
          </a:scene3d>
        </p:grpSpPr>
        <p:sp>
          <p:nvSpPr>
            <p:cNvPr id="36" name="Rectangle 35"/>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37" name="TextBox 36"/>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1070</a:t>
              </a:r>
            </a:p>
            <a:p>
              <a:pPr lvl="0" algn="ctr" defTabSz="755650">
                <a:lnSpc>
                  <a:spcPct val="90000"/>
                </a:lnSpc>
                <a:spcBef>
                  <a:spcPct val="0"/>
                </a:spcBef>
                <a:spcAft>
                  <a:spcPct val="35000"/>
                </a:spcAft>
              </a:pPr>
              <a:r>
                <a:rPr lang="en-US" sz="1700" b="1" dirty="0">
                  <a:latin typeface="Cambria" panose="02040503050406030204" pitchFamily="18" charset="0"/>
                </a:rPr>
                <a:t>PROCESSOS</a:t>
              </a:r>
              <a:endParaRPr lang="en-US" sz="1700" b="1" kern="1200" dirty="0">
                <a:latin typeface="Cambria" panose="02040503050406030204" pitchFamily="18" charset="0"/>
              </a:endParaRPr>
            </a:p>
          </p:txBody>
        </p:sp>
      </p:grpSp>
      <p:sp>
        <p:nvSpPr>
          <p:cNvPr id="44" name="Rectangle 43"/>
          <p:cNvSpPr/>
          <p:nvPr/>
        </p:nvSpPr>
        <p:spPr>
          <a:xfrm>
            <a:off x="1076325" y="294671"/>
            <a:ext cx="10096500" cy="722671"/>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latin typeface="+mj-lt"/>
                <a:cs typeface="Times New Roman" panose="02020603050405020304" pitchFamily="18" charset="0"/>
              </a:rPr>
              <a:t>1ª Fase : Eventos Iniciais </a:t>
            </a:r>
            <a:r>
              <a:rPr lang="pt-BR" sz="3200" b="1" dirty="0">
                <a:latin typeface="+mj-lt"/>
                <a:cs typeface="Times New Roman" panose="02020603050405020304" pitchFamily="18" charset="0"/>
              </a:rPr>
              <a:t>TABELAS </a:t>
            </a:r>
          </a:p>
        </p:txBody>
      </p:sp>
      <p:grpSp>
        <p:nvGrpSpPr>
          <p:cNvPr id="45" name="Group 44"/>
          <p:cNvGrpSpPr/>
          <p:nvPr/>
        </p:nvGrpSpPr>
        <p:grpSpPr>
          <a:xfrm>
            <a:off x="2732729" y="1511068"/>
            <a:ext cx="2005780" cy="1124611"/>
            <a:chOff x="480988" y="3216396"/>
            <a:chExt cx="1822033" cy="962011"/>
          </a:xfrm>
          <a:scene3d>
            <a:camera prst="orthographicFront">
              <a:rot lat="0" lon="0" rev="0"/>
            </a:camera>
            <a:lightRig rig="balanced" dir="t">
              <a:rot lat="0" lon="0" rev="8700000"/>
            </a:lightRig>
          </a:scene3d>
        </p:grpSpPr>
        <p:sp>
          <p:nvSpPr>
            <p:cNvPr id="46" name="Rectangle 45"/>
            <p:cNvSpPr/>
            <p:nvPr/>
          </p:nvSpPr>
          <p:spPr>
            <a:xfrm>
              <a:off x="480988" y="3216396"/>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47" name="TextBox 46"/>
            <p:cNvSpPr txBox="1"/>
            <p:nvPr/>
          </p:nvSpPr>
          <p:spPr>
            <a:xfrm>
              <a:off x="480988" y="3303315"/>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1005</a:t>
              </a:r>
            </a:p>
            <a:p>
              <a:pPr lvl="0" algn="ctr" defTabSz="755650">
                <a:lnSpc>
                  <a:spcPct val="90000"/>
                </a:lnSpc>
                <a:spcBef>
                  <a:spcPct val="0"/>
                </a:spcBef>
                <a:spcAft>
                  <a:spcPct val="35000"/>
                </a:spcAft>
              </a:pPr>
              <a:r>
                <a:rPr lang="en-US" sz="1700" b="1" dirty="0">
                  <a:latin typeface="Cambria" panose="02040503050406030204" pitchFamily="18" charset="0"/>
                </a:rPr>
                <a:t>ESTABELECIMENTO</a:t>
              </a:r>
              <a:endParaRPr lang="en-US" sz="1700" b="1" kern="1200" dirty="0">
                <a:latin typeface="Cambria" panose="02040503050406030204" pitchFamily="18" charset="0"/>
              </a:endParaRPr>
            </a:p>
          </p:txBody>
        </p:sp>
      </p:gr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553047"/>
            <a:ext cx="1849280" cy="1178662"/>
          </a:xfrm>
          <a:prstGeom prst="rect">
            <a:avLst/>
          </a:prstGeom>
        </p:spPr>
      </p:pic>
      <p:cxnSp>
        <p:nvCxnSpPr>
          <p:cNvPr id="3" name="Straight Connector 2"/>
          <p:cNvCxnSpPr>
            <a:stCxn id="47" idx="2"/>
          </p:cNvCxnSpPr>
          <p:nvPr/>
        </p:nvCxnSpPr>
        <p:spPr>
          <a:xfrm>
            <a:off x="3735619" y="2635679"/>
            <a:ext cx="0" cy="151733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2507226" y="3394347"/>
            <a:ext cx="1215502"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735619" y="3394347"/>
            <a:ext cx="353533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6137128" y="2635678"/>
            <a:ext cx="0" cy="151733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6041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50000"/>
            </a:schemeClr>
          </a:solidFill>
        </p:spPr>
        <p:txBody>
          <a:bodyPr>
            <a:normAutofit/>
          </a:bodyPr>
          <a:lstStyle/>
          <a:p>
            <a:pPr algn="ctr"/>
            <a:r>
              <a:rPr lang="pt-BR" sz="6000" dirty="0">
                <a:solidFill>
                  <a:schemeClr val="bg1"/>
                </a:solidFill>
                <a:latin typeface="Times New Roman" panose="02020603050405020304" pitchFamily="18" charset="0"/>
                <a:cs typeface="Times New Roman" panose="02020603050405020304" pitchFamily="18" charset="0"/>
              </a:rPr>
              <a:t>EFD - REINF</a:t>
            </a:r>
          </a:p>
        </p:txBody>
      </p:sp>
      <p:sp>
        <p:nvSpPr>
          <p:cNvPr id="7" name="Content Placeholder 6"/>
          <p:cNvSpPr>
            <a:spLocks noGrp="1"/>
          </p:cNvSpPr>
          <p:nvPr>
            <p:ph idx="1"/>
          </p:nvPr>
        </p:nvSpPr>
        <p:spPr>
          <a:solidFill>
            <a:schemeClr val="bg1">
              <a:lumMod val="95000"/>
            </a:schemeClr>
          </a:solidFill>
        </p:spPr>
        <p:txBody>
          <a:bodyPr>
            <a:normAutofit/>
          </a:bodyPr>
          <a:lstStyle/>
          <a:p>
            <a:pPr marL="0" indent="0" algn="ctr">
              <a:buNone/>
            </a:pPr>
            <a:r>
              <a:rPr lang="pt-BR" sz="2400" b="1" dirty="0">
                <a:latin typeface="Times New Roman" panose="02020603050405020304" pitchFamily="18" charset="0"/>
                <a:cs typeface="Times New Roman" panose="02020603050405020304" pitchFamily="18" charset="0"/>
              </a:rPr>
              <a:t>Ato Declaratório Executivo Cofis n° 60/2022 </a:t>
            </a:r>
          </a:p>
          <a:p>
            <a:pPr marL="0" indent="0" algn="ctr">
              <a:buNone/>
            </a:pPr>
            <a:r>
              <a:rPr lang="pt-BR" sz="2400" b="1" dirty="0">
                <a:latin typeface="Times New Roman" panose="02020603050405020304" pitchFamily="18" charset="0"/>
                <a:cs typeface="Times New Roman" panose="02020603050405020304" pitchFamily="18" charset="0"/>
              </a:rPr>
              <a:t>Leiautes da EFD-Reinf  - Versão 2.1.1  Julho de 2022</a:t>
            </a:r>
          </a:p>
          <a:p>
            <a:pPr marL="0" indent="0" algn="ctr">
              <a:buNone/>
            </a:pPr>
            <a:r>
              <a:rPr lang="pt-BR" sz="2400" b="1" kern="100" dirty="0">
                <a:effectLst/>
                <a:latin typeface="Times New Roman" panose="02020603050405020304" pitchFamily="18" charset="0"/>
                <a:ea typeface="NSimSun" panose="02010609030101010101" pitchFamily="49" charset="-122"/>
                <a:cs typeface="Times New Roman" panose="02020603050405020304" pitchFamily="18" charset="0"/>
              </a:rPr>
              <a:t>Eventos relativos a retenções na fonte</a:t>
            </a:r>
          </a:p>
          <a:p>
            <a:pPr marL="0" indent="0" algn="ctr">
              <a:buNone/>
            </a:pPr>
            <a:r>
              <a:rPr lang="pt-BR" sz="2400" b="1" dirty="0">
                <a:effectLst/>
                <a:latin typeface="Times New Roman" panose="02020603050405020304" pitchFamily="18" charset="0"/>
                <a:ea typeface="NSimSun" panose="02010609030101010101" pitchFamily="49" charset="-122"/>
                <a:cs typeface="Times New Roman" panose="02020603050405020304" pitchFamily="18" charset="0"/>
              </a:rPr>
              <a:t>(IR, CSLL, Pis/Pasep e Cofins ) </a:t>
            </a:r>
          </a:p>
          <a:p>
            <a:pPr marL="0" indent="0" algn="ctr">
              <a:buNone/>
            </a:pPr>
            <a:r>
              <a:rPr lang="pt-BR" sz="2400" b="1" dirty="0">
                <a:latin typeface="Times New Roman" panose="02020603050405020304" pitchFamily="18" charset="0"/>
                <a:ea typeface="NSimSun" panose="02010609030101010101" pitchFamily="49" charset="-122"/>
                <a:cs typeface="Times New Roman" panose="02020603050405020304" pitchFamily="18" charset="0"/>
              </a:rPr>
              <a:t>Família  4000:</a:t>
            </a:r>
          </a:p>
          <a:p>
            <a:pPr marL="0" algn="l" rtl="0" eaLnBrk="1" fontAlgn="b" latinLnBrk="0" hangingPunct="1">
              <a:lnSpc>
                <a:spcPct val="107000"/>
              </a:lnSpc>
              <a:spcBef>
                <a:spcPts val="0"/>
              </a:spcBef>
              <a:spcAft>
                <a:spcPts val="800"/>
              </a:spcAft>
            </a:pPr>
            <a:r>
              <a:rPr lang="pt-BR" sz="1800" b="1" i="0" u="none" strike="noStrike" kern="1200" spc="0" dirty="0">
                <a:solidFill>
                  <a:srgbClr val="000000"/>
                </a:solidFill>
                <a:effectLst/>
                <a:latin typeface="Calibri" panose="020F0502020204030204" pitchFamily="34" charset="0"/>
              </a:rPr>
              <a:t>R-4010 - Pagamentos/créditos a beneficiário pessoa física </a:t>
            </a:r>
            <a:endParaRPr lang="pt-BR" sz="1800" b="1" i="0" u="none" strike="noStrike" dirty="0">
              <a:effectLst/>
              <a:latin typeface="Arial" panose="020B0604020202020204" pitchFamily="34" charset="0"/>
            </a:endParaRPr>
          </a:p>
          <a:p>
            <a:pPr marL="0" algn="l" rtl="0" eaLnBrk="1" fontAlgn="b" latinLnBrk="0" hangingPunct="1">
              <a:lnSpc>
                <a:spcPct val="107000"/>
              </a:lnSpc>
              <a:spcBef>
                <a:spcPts val="0"/>
              </a:spcBef>
              <a:spcAft>
                <a:spcPts val="800"/>
              </a:spcAft>
            </a:pPr>
            <a:r>
              <a:rPr lang="pt-BR" sz="1800" i="0" u="none" strike="noStrike" kern="1200" spc="0" dirty="0">
                <a:solidFill>
                  <a:srgbClr val="000000"/>
                </a:solidFill>
                <a:effectLst/>
                <a:latin typeface="Calibri" panose="020F0502020204030204" pitchFamily="34" charset="0"/>
              </a:rPr>
              <a:t>R-4020 - Pagamentos/créditos a beneficiário pessoa jurídica </a:t>
            </a:r>
            <a:endParaRPr lang="pt-BR" sz="1800" i="0" u="none" strike="noStrike" dirty="0">
              <a:effectLst/>
              <a:latin typeface="Arial" panose="020B0604020202020204" pitchFamily="34" charset="0"/>
            </a:endParaRPr>
          </a:p>
          <a:p>
            <a:pPr marL="0" algn="l" rtl="0" eaLnBrk="1" fontAlgn="b" latinLnBrk="0" hangingPunct="1">
              <a:lnSpc>
                <a:spcPct val="107000"/>
              </a:lnSpc>
              <a:spcBef>
                <a:spcPts val="0"/>
              </a:spcBef>
              <a:spcAft>
                <a:spcPts val="800"/>
              </a:spcAft>
            </a:pPr>
            <a:r>
              <a:rPr lang="pt-BR" sz="1800" i="0" u="none" strike="noStrike" kern="1200" spc="0" dirty="0">
                <a:solidFill>
                  <a:srgbClr val="000000"/>
                </a:solidFill>
                <a:effectLst/>
                <a:latin typeface="Calibri" panose="020F0502020204030204" pitchFamily="34" charset="0"/>
              </a:rPr>
              <a:t>R-4040 - Pagamentos/créditos a beneficiários não identificados </a:t>
            </a:r>
            <a:endParaRPr lang="pt-BR" sz="1800" i="0" u="none" strike="noStrike" dirty="0">
              <a:effectLst/>
              <a:latin typeface="Arial" panose="020B0604020202020204" pitchFamily="34" charset="0"/>
            </a:endParaRPr>
          </a:p>
          <a:p>
            <a:pPr marL="0" algn="l" rtl="0" eaLnBrk="1" fontAlgn="b" latinLnBrk="0" hangingPunct="1">
              <a:lnSpc>
                <a:spcPct val="107000"/>
              </a:lnSpc>
              <a:spcBef>
                <a:spcPts val="0"/>
              </a:spcBef>
              <a:spcAft>
                <a:spcPts val="800"/>
              </a:spcAft>
            </a:pPr>
            <a:r>
              <a:rPr lang="pt-BR" sz="1800" i="0" u="none" strike="noStrike" kern="1200" spc="0" dirty="0">
                <a:solidFill>
                  <a:srgbClr val="000000"/>
                </a:solidFill>
                <a:effectLst/>
                <a:latin typeface="Calibri" panose="020F0502020204030204" pitchFamily="34" charset="0"/>
              </a:rPr>
              <a:t>R-4080 - Retenção no recebimento </a:t>
            </a:r>
            <a:endParaRPr lang="pt-BR" sz="1800" i="0" u="none" strike="noStrike" dirty="0">
              <a:effectLst/>
              <a:latin typeface="Arial" panose="020B0604020202020204" pitchFamily="34" charset="0"/>
            </a:endParaRPr>
          </a:p>
          <a:p>
            <a:pPr marL="0" algn="l" rtl="0" eaLnBrk="1" fontAlgn="b" latinLnBrk="0" hangingPunct="1">
              <a:lnSpc>
                <a:spcPct val="107000"/>
              </a:lnSpc>
              <a:spcBef>
                <a:spcPts val="0"/>
              </a:spcBef>
              <a:spcAft>
                <a:spcPts val="800"/>
              </a:spcAft>
            </a:pPr>
            <a:r>
              <a:rPr lang="pt-BR" sz="1800" i="0" u="none" strike="noStrike" kern="1200" spc="0" dirty="0">
                <a:solidFill>
                  <a:srgbClr val="000000"/>
                </a:solidFill>
                <a:effectLst/>
                <a:latin typeface="Calibri" panose="020F0502020204030204" pitchFamily="34" charset="0"/>
              </a:rPr>
              <a:t>R-4099 - Fechamento/reabertura dos eventos da série R-4000 </a:t>
            </a:r>
            <a:endParaRPr lang="pt-BR" sz="1800" i="0" u="none" strike="noStrike" dirty="0">
              <a:effectLst/>
              <a:latin typeface="Arial" panose="020B0604020202020204" pitchFamily="34" charset="0"/>
            </a:endParaRPr>
          </a:p>
          <a:p>
            <a:pPr marL="0" indent="0" algn="ctr">
              <a:buNone/>
            </a:pPr>
            <a:endParaRPr lang="pt-BR" sz="2400" b="1" dirty="0">
              <a:latin typeface="Times New Roman" panose="02020603050405020304" pitchFamily="18" charset="0"/>
              <a:ea typeface="NSimSun" panose="02010609030101010101" pitchFamily="49" charset="-122"/>
              <a:cs typeface="Times New Roman" panose="02020603050405020304" pitchFamily="18" charset="0"/>
            </a:endParaRPr>
          </a:p>
          <a:p>
            <a:pPr marL="0" indent="0" algn="ctr">
              <a:buNone/>
            </a:pPr>
            <a:endParaRPr lang="pt-BR" sz="2400" b="1" dirty="0">
              <a:effectLst/>
              <a:latin typeface="Times New Roman" panose="02020603050405020304" pitchFamily="18" charset="0"/>
              <a:ea typeface="NSimSun" panose="02010609030101010101" pitchFamily="49" charset="-122"/>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60</a:t>
            </a:fld>
            <a:endParaRPr lang="pt-BR"/>
          </a:p>
        </p:txBody>
      </p:sp>
    </p:spTree>
    <p:extLst>
      <p:ext uri="{BB962C8B-B14F-4D97-AF65-F5344CB8AC3E}">
        <p14:creationId xmlns:p14="http://schemas.microsoft.com/office/powerpoint/2010/main" val="36777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2">
            <a:extLst>
              <a:ext uri="{FF2B5EF4-FFF2-40B4-BE49-F238E27FC236}">
                <a16:creationId xmlns:a16="http://schemas.microsoft.com/office/drawing/2014/main" id="{76D0638A-94C6-5D9C-A99E-DA2500022E57}"/>
              </a:ext>
            </a:extLst>
          </p:cNvPr>
          <p:cNvGraphicFramePr>
            <a:graphicFrameLocks noGrp="1"/>
          </p:cNvGraphicFramePr>
          <p:nvPr>
            <p:ph idx="4294967295"/>
            <p:extLst>
              <p:ext uri="{D42A27DB-BD31-4B8C-83A1-F6EECF244321}">
                <p14:modId xmlns:p14="http://schemas.microsoft.com/office/powerpoint/2010/main" val="641390330"/>
              </p:ext>
            </p:extLst>
          </p:nvPr>
        </p:nvGraphicFramePr>
        <p:xfrm>
          <a:off x="170120" y="806739"/>
          <a:ext cx="11897833" cy="589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3CE624E2-7502-475E-A424-623A6A0B0C5C}"/>
              </a:ext>
            </a:extLst>
          </p:cNvPr>
          <p:cNvSpPr/>
          <p:nvPr/>
        </p:nvSpPr>
        <p:spPr>
          <a:xfrm>
            <a:off x="2051750" y="101888"/>
            <a:ext cx="8315325" cy="704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i="0" u="none" strike="noStrike" baseline="0" dirty="0">
                <a:solidFill>
                  <a:schemeClr val="bg1"/>
                </a:solidFill>
                <a:latin typeface="Times New Roman" panose="02020603050405020304" pitchFamily="18" charset="0"/>
              </a:rPr>
              <a:t>Eventos da EFD-Reinf  - versão 2.1.1 - 2023	</a:t>
            </a:r>
          </a:p>
        </p:txBody>
      </p:sp>
      <p:pic>
        <p:nvPicPr>
          <p:cNvPr id="12" name="Graphic 11" descr="Marketing with solid fill">
            <a:extLst>
              <a:ext uri="{FF2B5EF4-FFF2-40B4-BE49-F238E27FC236}">
                <a16:creationId xmlns:a16="http://schemas.microsoft.com/office/drawing/2014/main" id="{2A02A001-09D0-4952-98EA-DB705A2E18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93814" y="5323325"/>
            <a:ext cx="1106823" cy="914400"/>
          </a:xfrm>
          <a:prstGeom prst="rect">
            <a:avLst/>
          </a:prstGeom>
        </p:spPr>
      </p:pic>
      <p:sp>
        <p:nvSpPr>
          <p:cNvPr id="13" name="Oval 12">
            <a:extLst>
              <a:ext uri="{FF2B5EF4-FFF2-40B4-BE49-F238E27FC236}">
                <a16:creationId xmlns:a16="http://schemas.microsoft.com/office/drawing/2014/main" id="{D044D26F-8D8B-4857-BE52-935D1C7FF1D4}"/>
              </a:ext>
            </a:extLst>
          </p:cNvPr>
          <p:cNvSpPr/>
          <p:nvPr/>
        </p:nvSpPr>
        <p:spPr>
          <a:xfrm>
            <a:off x="10618712" y="5784113"/>
            <a:ext cx="1499191" cy="914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b="1" dirty="0">
                <a:solidFill>
                  <a:srgbClr val="CC0000"/>
                </a:solidFill>
              </a:rPr>
              <a:t>2023</a:t>
            </a:r>
          </a:p>
        </p:txBody>
      </p:sp>
    </p:spTree>
    <p:extLst>
      <p:ext uri="{BB962C8B-B14F-4D97-AF65-F5344CB8AC3E}">
        <p14:creationId xmlns:p14="http://schemas.microsoft.com/office/powerpoint/2010/main" val="2941844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2135188" y="620713"/>
            <a:ext cx="7772400" cy="863600"/>
          </a:xfrm>
          <a:solidFill>
            <a:schemeClr val="bg1"/>
          </a:solidFill>
        </p:spPr>
        <p:txBody>
          <a:bodyPr vert="horz" lIns="91440" tIns="45720" rIns="91440" bIns="45720" rtlCol="0" anchor="ctr">
            <a:normAutofit fontScale="90000"/>
          </a:bodyPr>
          <a:lstStyle/>
          <a:p>
            <a:pPr algn="ctr" eaLnBrk="1" hangingPunct="1"/>
            <a:r>
              <a:rPr lang="pt-BR" altLang="en-US" dirty="0">
                <a:solidFill>
                  <a:srgbClr val="002060"/>
                </a:solidFill>
                <a:latin typeface="Franklin Gothic Book" panose="020B0503020102020204" pitchFamily="34" charset="0"/>
              </a:rPr>
              <a:t>DA RETENÇÃO INSS 11%  </a:t>
            </a:r>
          </a:p>
        </p:txBody>
      </p:sp>
      <p:sp>
        <p:nvSpPr>
          <p:cNvPr id="51205" name="Rectangle 3"/>
          <p:cNvSpPr>
            <a:spLocks noGrp="1" noChangeArrowheads="1"/>
          </p:cNvSpPr>
          <p:nvPr>
            <p:ph type="body" idx="1"/>
          </p:nvPr>
        </p:nvSpPr>
        <p:spPr>
          <a:xfrm>
            <a:off x="2135188" y="4281488"/>
            <a:ext cx="7772400" cy="2100262"/>
          </a:xfrm>
          <a:solidFill>
            <a:schemeClr val="tx2">
              <a:lumMod val="75000"/>
            </a:schemeClr>
          </a:solidFill>
          <a:ln>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r>
              <a:rPr lang="pt-BR" altLang="en-US" dirty="0">
                <a:solidFill>
                  <a:schemeClr val="bg1"/>
                </a:solidFill>
                <a:latin typeface="Cambria" panose="02040503050406030204" pitchFamily="18" charset="0"/>
              </a:rPr>
              <a:t>PESSOA JURÍDICA</a:t>
            </a:r>
          </a:p>
          <a:p>
            <a:pPr marL="0" indent="0" algn="ctr">
              <a:buNone/>
            </a:pPr>
            <a:r>
              <a:rPr lang="pt-BR" altLang="en-US" dirty="0">
                <a:solidFill>
                  <a:schemeClr val="bg1"/>
                </a:solidFill>
                <a:latin typeface="Cambria" panose="02040503050406030204" pitchFamily="18" charset="0"/>
              </a:rPr>
              <a:t>Empreitada de Mão de Obra ou Cessão de Mão de obra </a:t>
            </a:r>
          </a:p>
          <a:p>
            <a:pPr marL="0" indent="0" algn="ctr">
              <a:buNone/>
            </a:pPr>
            <a:r>
              <a:rPr lang="pt-BR" altLang="en-US" b="1" dirty="0">
                <a:solidFill>
                  <a:schemeClr val="bg1"/>
                </a:solidFill>
                <a:latin typeface="Cambria" panose="02040503050406030204" pitchFamily="18" charset="0"/>
              </a:rPr>
              <a:t>“Novas regras do esocial – REINF ”</a:t>
            </a:r>
          </a:p>
        </p:txBody>
      </p:sp>
      <p:sp>
        <p:nvSpPr>
          <p:cNvPr id="512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F38D2A-8688-41CA-9AEB-CC98A8B874F3}" type="slidenum">
              <a:rPr lang="pt-BR" altLang="pt-BR">
                <a:solidFill>
                  <a:srgbClr val="9B9A98"/>
                </a:solidFill>
              </a:rPr>
              <a:pPr eaLnBrk="1" hangingPunct="1"/>
              <a:t>62</a:t>
            </a:fld>
            <a:endParaRPr lang="pt-BR" altLang="pt-BR">
              <a:solidFill>
                <a:srgbClr val="9B9A98"/>
              </a:solidFill>
            </a:endParaRPr>
          </a:p>
        </p:txBody>
      </p:sp>
      <p:sp>
        <p:nvSpPr>
          <p:cNvPr id="5120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631F945-43CA-4749-9F8F-7000D2CC2DFA}" type="slidenum">
              <a:rPr lang="pt-BR" altLang="en-US" sz="1400">
                <a:latin typeface="Times New Roman" panose="02020603050405020304" pitchFamily="18" charset="0"/>
              </a:rPr>
              <a:pPr algn="r" eaLnBrk="1" hangingPunct="1">
                <a:spcBef>
                  <a:spcPct val="0"/>
                </a:spcBef>
                <a:buClrTx/>
                <a:buSzTx/>
                <a:buFontTx/>
                <a:buNone/>
              </a:pPr>
              <a:t>62</a:t>
            </a:fld>
            <a:endParaRPr lang="pt-BR" altLang="en-US" sz="1400">
              <a:latin typeface="Times New Roman" panose="02020603050405020304" pitchFamily="18" charset="0"/>
            </a:endParaRPr>
          </a:p>
        </p:txBody>
      </p:sp>
      <p:pic>
        <p:nvPicPr>
          <p:cNvPr id="51207" name="Picture 4" descr="MCj02389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158" y="1592263"/>
            <a:ext cx="41052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79682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429" y="657225"/>
            <a:ext cx="3021196" cy="5265109"/>
          </a:xfrm>
        </p:spPr>
        <p:txBody>
          <a:bodyPr>
            <a:noAutofit/>
          </a:bodyPr>
          <a:lstStyle/>
          <a:p>
            <a:pPr algn="ctr">
              <a:lnSpc>
                <a:spcPts val="4320"/>
              </a:lnSpc>
              <a:spcAft>
                <a:spcPts val="300"/>
              </a:spcAft>
            </a:pPr>
            <a:r>
              <a:rPr lang="en-US" sz="3500" spc="0" dirty="0" err="1">
                <a:latin typeface="Times New Roman" panose="02020603050405020304" pitchFamily="18" charset="0"/>
                <a:cs typeface="Times New Roman" panose="02020603050405020304" pitchFamily="18" charset="0"/>
              </a:rPr>
              <a:t>Reten</a:t>
            </a:r>
            <a:r>
              <a:rPr lang="en-US" sz="3500" dirty="0" err="1">
                <a:latin typeface="Times New Roman" panose="02020603050405020304" pitchFamily="18" charset="0"/>
                <a:cs typeface="Times New Roman" panose="02020603050405020304" pitchFamily="18" charset="0"/>
              </a:rPr>
              <a:t>ções</a:t>
            </a:r>
            <a:r>
              <a:rPr lang="en-US" sz="3500" dirty="0">
                <a:latin typeface="Times New Roman" panose="02020603050405020304" pitchFamily="18" charset="0"/>
                <a:cs typeface="Times New Roman" panose="02020603050405020304" pitchFamily="18" charset="0"/>
              </a:rPr>
              <a:t> do</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INSS  </a:t>
            </a:r>
            <a:r>
              <a:rPr lang="en-US" sz="3500" dirty="0" err="1">
                <a:latin typeface="Times New Roman" panose="02020603050405020304" pitchFamily="18" charset="0"/>
                <a:cs typeface="Times New Roman" panose="02020603050405020304" pitchFamily="18" charset="0"/>
              </a:rPr>
              <a:t>procedimentos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spc="0" dirty="0">
              <a:latin typeface="Times New Roman" panose="02020603050405020304" pitchFamily="18" charset="0"/>
              <a:cs typeface="Times New Roman" panose="02020603050405020304" pitchFamily="18" charset="0"/>
            </a:endParaRPr>
          </a:p>
        </p:txBody>
      </p:sp>
      <p:graphicFrame>
        <p:nvGraphicFramePr>
          <p:cNvPr id="6" name="Content Placeholder 5" descr="Horizontal Organization Chart" title="SmartArt"/>
          <p:cNvGraphicFramePr>
            <a:graphicFrameLocks noGrp="1"/>
          </p:cNvGraphicFramePr>
          <p:nvPr>
            <p:ph idx="1"/>
            <p:extLst>
              <p:ext uri="{D42A27DB-BD31-4B8C-83A1-F6EECF244321}">
                <p14:modId xmlns:p14="http://schemas.microsoft.com/office/powerpoint/2010/main" val="2119144042"/>
              </p:ext>
            </p:extLst>
          </p:nvPr>
        </p:nvGraphicFramePr>
        <p:xfrm>
          <a:off x="3095625" y="380999"/>
          <a:ext cx="8705850" cy="60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329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0" y="838201"/>
            <a:ext cx="7772400" cy="1006475"/>
          </a:xfrm>
        </p:spPr>
        <p:txBody>
          <a:bodyPr/>
          <a:lstStyle/>
          <a:p>
            <a:pPr algn="ctr" eaLnBrk="1" hangingPunct="1"/>
            <a:r>
              <a:rPr lang="pt-BR" altLang="en-US" sz="2800" b="1">
                <a:latin typeface="Times New Roman" panose="02020603050405020304" pitchFamily="18" charset="0"/>
                <a:cs typeface="Times New Roman" panose="02020603050405020304" pitchFamily="18" charset="0"/>
              </a:rPr>
              <a:t>FUNDAMENTAÇÃO LEGAL</a:t>
            </a:r>
          </a:p>
        </p:txBody>
      </p:sp>
      <p:sp>
        <p:nvSpPr>
          <p:cNvPr id="52227" name="Rectangle 3"/>
          <p:cNvSpPr>
            <a:spLocks noGrp="1" noChangeArrowheads="1"/>
          </p:cNvSpPr>
          <p:nvPr>
            <p:ph idx="1"/>
          </p:nvPr>
        </p:nvSpPr>
        <p:spPr>
          <a:xfrm>
            <a:off x="1274619" y="1700214"/>
            <a:ext cx="9476508" cy="4776787"/>
          </a:xfrm>
        </p:spPr>
        <p:txBody>
          <a:bodyPr/>
          <a:lstStyle/>
          <a:p>
            <a:pPr marL="0" indent="0" algn="ctr">
              <a:buNone/>
            </a:pPr>
            <a:r>
              <a:rPr lang="pt-BR" altLang="en-US" sz="1900" b="1" dirty="0">
                <a:latin typeface="Arial" panose="020B0604020202020204" pitchFamily="34" charset="0"/>
                <a:cs typeface="Arial" panose="020B0604020202020204" pitchFamily="34" charset="0"/>
              </a:rPr>
              <a:t>Lei nº 9.711, de 20.11.1998 (DOU de 21.11.1998)</a:t>
            </a:r>
            <a:endParaRPr lang="pt-BR" altLang="en-US" sz="1900" dirty="0">
              <a:latin typeface="Arial" panose="020B0604020202020204" pitchFamily="34" charset="0"/>
              <a:cs typeface="Times New Roman" panose="02020603050405020304" pitchFamily="18" charset="0"/>
            </a:endParaRPr>
          </a:p>
          <a:p>
            <a:pPr marL="0" indent="0" algn="ctr">
              <a:buNone/>
            </a:pPr>
            <a:r>
              <a:rPr lang="pt-BR" altLang="en-US" sz="1900" b="1" dirty="0">
                <a:latin typeface="Arial" panose="020B0604020202020204" pitchFamily="34" charset="0"/>
                <a:cs typeface="Arial" panose="020B0604020202020204" pitchFamily="34" charset="0"/>
              </a:rPr>
              <a:t>Vigência</a:t>
            </a:r>
            <a:r>
              <a:rPr lang="pt-BR" altLang="en-US" sz="1900" dirty="0">
                <a:latin typeface="Arial" panose="020B0604020202020204" pitchFamily="34" charset="0"/>
                <a:cs typeface="Times New Roman" panose="02020603050405020304" pitchFamily="18" charset="0"/>
              </a:rPr>
              <a:t>: fevereiro/99</a:t>
            </a:r>
          </a:p>
          <a:p>
            <a:pPr marL="0" indent="0" algn="ctr">
              <a:buNone/>
            </a:pPr>
            <a:r>
              <a:rPr lang="pt-BR" altLang="en-US" sz="1900" b="1" i="1" dirty="0">
                <a:latin typeface="Arial" panose="020B0604020202020204" pitchFamily="34" charset="0"/>
                <a:cs typeface="Times New Roman" panose="02020603050405020304" pitchFamily="18" charset="0"/>
              </a:rPr>
              <a:t>IN – 971/2009</a:t>
            </a:r>
          </a:p>
          <a:p>
            <a:pPr marL="276225" lvl="1" indent="6350" algn="just">
              <a:buNone/>
            </a:pPr>
            <a:r>
              <a:rPr lang="pt-BR" altLang="en-US" sz="1900" b="1" dirty="0">
                <a:latin typeface="Arial" panose="020B0604020202020204" pitchFamily="34" charset="0"/>
                <a:cs typeface="Times New Roman" panose="02020603050405020304" pitchFamily="18" charset="0"/>
              </a:rPr>
              <a:t>Empresa contratante de serviços executados mediante cessão de mão-de-obra ou empreitada</a:t>
            </a:r>
            <a:r>
              <a:rPr lang="pt-BR" altLang="en-US" sz="1900" dirty="0">
                <a:latin typeface="Arial" panose="020B0604020202020204" pitchFamily="34" charset="0"/>
                <a:cs typeface="Times New Roman" panose="02020603050405020304" pitchFamily="18" charset="0"/>
              </a:rPr>
              <a:t>: obrigatoriedade de reter 11% do valor bruto da NF, fatura ou recibo e recolher a importância ao INSS, em nome da empresa contratada.</a:t>
            </a:r>
            <a:r>
              <a:rPr lang="pt-BR" altLang="en-US" sz="1900" dirty="0">
                <a:latin typeface="Arial" panose="020B0604020202020204" pitchFamily="34" charset="0"/>
              </a:rPr>
              <a:t> </a:t>
            </a:r>
          </a:p>
          <a:p>
            <a:pPr marL="276225" lvl="1" indent="6350" algn="just">
              <a:buNone/>
            </a:pPr>
            <a:r>
              <a:rPr lang="pt-BR" altLang="en-US" sz="1900" b="1" dirty="0">
                <a:latin typeface="Arial" panose="020B0604020202020204" pitchFamily="34" charset="0"/>
                <a:cs typeface="Arial" panose="020B0604020202020204" pitchFamily="34" charset="0"/>
              </a:rPr>
              <a:t>A retenção sempre se presumirá feita, oportuna e regularmente.</a:t>
            </a:r>
            <a:endParaRPr lang="pt-BR" altLang="en-US" sz="1900" b="1" dirty="0">
              <a:latin typeface="Arial" panose="020B0604020202020204" pitchFamily="34" charset="0"/>
              <a:cs typeface="Times New Roman" panose="02020603050405020304" pitchFamily="18" charset="0"/>
            </a:endParaRPr>
          </a:p>
          <a:p>
            <a:pPr marL="276225" lvl="1" indent="6350" algn="just">
              <a:buNone/>
            </a:pPr>
            <a:r>
              <a:rPr lang="pt-BR" altLang="en-US" sz="1900" dirty="0">
                <a:latin typeface="Arial" panose="020B0604020202020204" pitchFamily="34" charset="0"/>
                <a:cs typeface="Times New Roman" panose="02020603050405020304" pitchFamily="18" charset="0"/>
              </a:rPr>
              <a:t>Não é lícito à contratante alegar qualquer omissão para se eximir do recolhimento,ficando, inclusive, diretamente responsável pelas importâncias que deixar de descontar ou que tiver descontado em desacordo com a legislação.</a:t>
            </a:r>
            <a:r>
              <a:rPr lang="pt-BR" altLang="en-US" sz="1900" dirty="0">
                <a:latin typeface="Arial" panose="020B0604020202020204" pitchFamily="34" charset="0"/>
              </a:rPr>
              <a:t> (Lei n. 8.212/91, art. 33, § 5º)</a:t>
            </a:r>
          </a:p>
          <a:p>
            <a:pPr marL="276225" lvl="1" indent="6350" algn="ctr">
              <a:buNone/>
            </a:pPr>
            <a:endParaRPr lang="pt-BR" altLang="en-US" sz="1900" dirty="0">
              <a:latin typeface="Arial" panose="020B0604020202020204" pitchFamily="34" charset="0"/>
            </a:endParaRPr>
          </a:p>
        </p:txBody>
      </p:sp>
      <p:sp>
        <p:nvSpPr>
          <p:cNvPr id="5222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35B7C2F-882E-4FBF-96C8-59AE8EAF0BEC}" type="slidenum">
              <a:rPr lang="pt-BR" altLang="pt-BR">
                <a:solidFill>
                  <a:srgbClr val="9B9A98"/>
                </a:solidFill>
              </a:rPr>
              <a:pPr eaLnBrk="1" hangingPunct="1"/>
              <a:t>64</a:t>
            </a:fld>
            <a:endParaRPr lang="pt-BR" altLang="pt-BR">
              <a:solidFill>
                <a:srgbClr val="9B9A98"/>
              </a:solidFill>
            </a:endParaRPr>
          </a:p>
        </p:txBody>
      </p:sp>
    </p:spTree>
    <p:extLst>
      <p:ext uri="{BB962C8B-B14F-4D97-AF65-F5344CB8AC3E}">
        <p14:creationId xmlns:p14="http://schemas.microsoft.com/office/powerpoint/2010/main" val="326486555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310" name="Rectangle 5430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Rectangle 2"/>
          <p:cNvSpPr>
            <a:spLocks noGrp="1" noChangeArrowheads="1"/>
          </p:cNvSpPr>
          <p:nvPr>
            <p:ph type="ctrTitle"/>
          </p:nvPr>
        </p:nvSpPr>
        <p:spPr>
          <a:xfrm>
            <a:off x="640080" y="320040"/>
            <a:ext cx="6692827" cy="3892669"/>
          </a:xfrm>
          <a:scene3d>
            <a:camera prst="orthographicFront">
              <a:rot lat="0" lon="0" rev="0"/>
            </a:camera>
            <a:lightRig rig="balanced" dir="t">
              <a:rot lat="0" lon="0" rev="8700000"/>
            </a:lightRig>
          </a:scene3d>
        </p:spPr>
        <p:txBody>
          <a:bodyPr vert="horz" lIns="91440" tIns="45720" rIns="91440" bIns="45720" rtlCol="0">
            <a:normAutofit/>
          </a:bodyPr>
          <a:lstStyle/>
          <a:p>
            <a:pPr eaLnBrk="1" hangingPunct="1">
              <a:defRPr/>
            </a:pPr>
            <a:r>
              <a:rPr lang="pt-BR" sz="5400" dirty="0">
                <a:solidFill>
                  <a:schemeClr val="accent5">
                    <a:lumMod val="50000"/>
                  </a:schemeClr>
                </a:solidFill>
                <a:latin typeface="Times New Roman" pitchFamily="18" charset="0"/>
              </a:rPr>
              <a:t>Serviços Sujeitos a Retenção do INSS</a:t>
            </a:r>
            <a:br>
              <a:rPr lang="pt-BR" sz="5400" dirty="0">
                <a:latin typeface="Times New Roman" pitchFamily="18" charset="0"/>
              </a:rPr>
            </a:br>
            <a:endParaRPr lang="pt-BR" sz="5400" dirty="0">
              <a:latin typeface="Times New Roman" pitchFamily="18" charset="0"/>
            </a:endParaRPr>
          </a:p>
        </p:txBody>
      </p:sp>
      <p:sp>
        <p:nvSpPr>
          <p:cNvPr id="4" name="Subtitle 3">
            <a:extLst>
              <a:ext uri="{FF2B5EF4-FFF2-40B4-BE49-F238E27FC236}">
                <a16:creationId xmlns:a16="http://schemas.microsoft.com/office/drawing/2014/main" id="{D6D668E3-CCF9-47D9-B0D7-E4848B925BC8}"/>
              </a:ext>
            </a:extLst>
          </p:cNvPr>
          <p:cNvSpPr>
            <a:spLocks noGrp="1"/>
          </p:cNvSpPr>
          <p:nvPr>
            <p:ph type="subTitle" idx="1"/>
          </p:nvPr>
        </p:nvSpPr>
        <p:spPr>
          <a:xfrm>
            <a:off x="640079" y="4631161"/>
            <a:ext cx="7334339" cy="1569486"/>
          </a:xfrm>
          <a:scene3d>
            <a:camera prst="orthographicFront">
              <a:rot lat="0" lon="0" rev="0"/>
            </a:camera>
            <a:lightRig rig="balanced" dir="t">
              <a:rot lat="0" lon="0" rev="8700000"/>
            </a:lightRig>
          </a:scene3d>
        </p:spPr>
        <p:txBody>
          <a:bodyPr>
            <a:normAutofit/>
          </a:bodyPr>
          <a:lstStyle/>
          <a:p>
            <a:pPr marL="342900" indent="-342900" algn="l" eaLnBrk="1" hangingPunct="1">
              <a:spcBef>
                <a:spcPct val="0"/>
              </a:spcBef>
              <a:spcAft>
                <a:spcPts val="600"/>
              </a:spcAft>
              <a:buClrTx/>
              <a:buSzTx/>
              <a:buFont typeface="Wingdings" panose="05000000000000000000" pitchFamily="2" charset="2"/>
              <a:buChar char="q"/>
            </a:pPr>
            <a:r>
              <a:rPr lang="pt-BR" altLang="en-US" b="1" dirty="0">
                <a:solidFill>
                  <a:schemeClr val="accent5">
                    <a:lumMod val="50000"/>
                  </a:schemeClr>
                </a:solidFill>
                <a:latin typeface="Times New Roman" panose="02020603050405020304" pitchFamily="18" charset="0"/>
              </a:rPr>
              <a:t>11% -  empresas em geral (prestadores serviços)</a:t>
            </a:r>
          </a:p>
          <a:p>
            <a:pPr algn="l" eaLnBrk="1" hangingPunct="1">
              <a:spcBef>
                <a:spcPct val="0"/>
              </a:spcBef>
              <a:spcAft>
                <a:spcPts val="600"/>
              </a:spcAft>
              <a:buClrTx/>
              <a:buSzTx/>
            </a:pPr>
            <a:endParaRPr lang="pt-BR" altLang="en-US" b="1" dirty="0">
              <a:solidFill>
                <a:schemeClr val="accent5">
                  <a:lumMod val="50000"/>
                </a:schemeClr>
              </a:solidFill>
              <a:latin typeface="Times New Roman" panose="02020603050405020304" pitchFamily="18" charset="0"/>
            </a:endParaRPr>
          </a:p>
          <a:p>
            <a:pPr marL="342900" indent="-342900" algn="l" eaLnBrk="1" hangingPunct="1">
              <a:spcBef>
                <a:spcPct val="0"/>
              </a:spcBef>
              <a:spcAft>
                <a:spcPts val="600"/>
              </a:spcAft>
              <a:buClrTx/>
              <a:buSzTx/>
              <a:buFont typeface="Wingdings" panose="05000000000000000000" pitchFamily="2" charset="2"/>
              <a:buChar char="q"/>
            </a:pPr>
            <a:r>
              <a:rPr lang="pt-BR" altLang="en-US" b="1" dirty="0">
                <a:solidFill>
                  <a:schemeClr val="accent5">
                    <a:lumMod val="50000"/>
                  </a:schemeClr>
                </a:solidFill>
                <a:latin typeface="Times New Roman" panose="02020603050405020304" pitchFamily="18" charset="0"/>
              </a:rPr>
              <a:t>3,5% - empresas desoneradas (prestadores serviços)</a:t>
            </a:r>
          </a:p>
        </p:txBody>
      </p:sp>
      <p:sp>
        <p:nvSpPr>
          <p:cNvPr id="543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307" name="Graphic 54306" descr="Classroom">
            <a:extLst>
              <a:ext uri="{FF2B5EF4-FFF2-40B4-BE49-F238E27FC236}">
                <a16:creationId xmlns:a16="http://schemas.microsoft.com/office/drawing/2014/main" id="{8CACCB42-1BAE-D59C-B990-ED2DAF3002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1544" y="1267079"/>
            <a:ext cx="4087368" cy="4087368"/>
          </a:xfrm>
          <a:prstGeom prst="rect">
            <a:avLst/>
          </a:prstGeom>
        </p:spPr>
      </p:pic>
      <p:sp>
        <p:nvSpPr>
          <p:cNvPr id="53255" name="Espaço Reservado para Rodapé 6"/>
          <p:cNvSpPr>
            <a:spLocks noGrp="1"/>
          </p:cNvSpPr>
          <p:nvPr>
            <p:ph type="ftr" sz="quarter" idx="11"/>
          </p:nvPr>
        </p:nvSpPr>
        <p:spPr bwMode="auto">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spcAft>
                <a:spcPts val="600"/>
              </a:spcAft>
              <a:buClrTx/>
              <a:buSzTx/>
              <a:buFontTx/>
              <a:buNone/>
            </a:pPr>
            <a:r>
              <a:rPr lang="it-IT" altLang="en-US" sz="1700"/>
              <a:t>eraldo consorte -  econsort@gmail.com</a:t>
            </a:r>
            <a:endParaRPr lang="pt-BR" altLang="en-US" sz="1700"/>
          </a:p>
        </p:txBody>
      </p:sp>
      <p:sp>
        <p:nvSpPr>
          <p:cNvPr id="6" name="Espaço Reservado para Número de Slide 5"/>
          <p:cNvSpPr>
            <a:spLocks noGrp="1"/>
          </p:cNvSpPr>
          <p:nvPr>
            <p:ph type="sldNum" sz="quarter" idx="12"/>
          </p:nvPr>
        </p:nvSpPr>
        <p:spPr>
          <a:xfrm>
            <a:off x="8610600" y="6356350"/>
            <a:ext cx="2743200" cy="365125"/>
          </a:xfrm>
          <a:prstGeom prst="ellipse">
            <a:avLst/>
          </a:prstGeom>
        </p:spPr>
        <p:txBody>
          <a:bodyPr>
            <a:norm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Aft>
                <a:spcPts val="600"/>
              </a:spcAft>
            </a:pPr>
            <a:fld id="{B812DFA6-A678-415D-AA74-EA77A40D817A}" type="slidenum">
              <a:rPr lang="pt-BR" altLang="pt-BR"/>
              <a:pPr eaLnBrk="1" hangingPunct="1">
                <a:lnSpc>
                  <a:spcPct val="90000"/>
                </a:lnSpc>
                <a:spcAft>
                  <a:spcPts val="600"/>
                </a:spcAft>
              </a:pPr>
              <a:t>65</a:t>
            </a:fld>
            <a:endParaRPr lang="pt-BR" altLang="pt-BR"/>
          </a:p>
        </p:txBody>
      </p:sp>
    </p:spTree>
    <p:extLst>
      <p:ext uri="{BB962C8B-B14F-4D97-AF65-F5344CB8AC3E}">
        <p14:creationId xmlns:p14="http://schemas.microsoft.com/office/powerpoint/2010/main" val="58135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307"/>
                                        </p:tgtEl>
                                        <p:attrNameLst>
                                          <p:attrName>style.visibility</p:attrName>
                                        </p:attrNameLst>
                                      </p:cBhvr>
                                      <p:to>
                                        <p:strVal val="visible"/>
                                      </p:to>
                                    </p:set>
                                    <p:animEffect transition="in" filter="fade">
                                      <p:cBhvr>
                                        <p:cTn id="7" dur="1000"/>
                                        <p:tgtEl>
                                          <p:spTgt spid="54307"/>
                                        </p:tgtEl>
                                      </p:cBhvr>
                                    </p:animEffect>
                                    <p:anim calcmode="lin" valueType="num">
                                      <p:cBhvr>
                                        <p:cTn id="8" dur="1000" fill="hold"/>
                                        <p:tgtEl>
                                          <p:spTgt spid="54307"/>
                                        </p:tgtEl>
                                        <p:attrNameLst>
                                          <p:attrName>ppt_x</p:attrName>
                                        </p:attrNameLst>
                                      </p:cBhvr>
                                      <p:tavLst>
                                        <p:tav tm="0">
                                          <p:val>
                                            <p:strVal val="#ppt_x"/>
                                          </p:val>
                                        </p:tav>
                                        <p:tav tm="100000">
                                          <p:val>
                                            <p:strVal val="#ppt_x"/>
                                          </p:val>
                                        </p:tav>
                                      </p:tavLst>
                                    </p:anim>
                                    <p:anim calcmode="lin" valueType="num">
                                      <p:cBhvr>
                                        <p:cTn id="9" dur="1000" fill="hold"/>
                                        <p:tgtEl>
                                          <p:spTgt spid="543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276"/>
                                        </p:tgtEl>
                                        <p:attrNameLst>
                                          <p:attrName>style.visibility</p:attrName>
                                        </p:attrNameLst>
                                      </p:cBhvr>
                                      <p:to>
                                        <p:strVal val="visible"/>
                                      </p:to>
                                    </p:set>
                                    <p:animEffect transition="in" filter="fade">
                                      <p:cBhvr>
                                        <p:cTn id="14" dur="1000"/>
                                        <p:tgtEl>
                                          <p:spTgt spid="54276"/>
                                        </p:tgtEl>
                                      </p:cBhvr>
                                    </p:animEffect>
                                    <p:anim calcmode="lin" valueType="num">
                                      <p:cBhvr>
                                        <p:cTn id="15" dur="1000" fill="hold"/>
                                        <p:tgtEl>
                                          <p:spTgt spid="54276"/>
                                        </p:tgtEl>
                                        <p:attrNameLst>
                                          <p:attrName>ppt_x</p:attrName>
                                        </p:attrNameLst>
                                      </p:cBhvr>
                                      <p:tavLst>
                                        <p:tav tm="0">
                                          <p:val>
                                            <p:strVal val="#ppt_x"/>
                                          </p:val>
                                        </p:tav>
                                        <p:tav tm="100000">
                                          <p:val>
                                            <p:strVal val="#ppt_x"/>
                                          </p:val>
                                        </p:tav>
                                      </p:tavLst>
                                    </p:anim>
                                    <p:anim calcmode="lin" valueType="num">
                                      <p:cBhvr>
                                        <p:cTn id="16" dur="1000" fill="hold"/>
                                        <p:tgtEl>
                                          <p:spTgt spid="542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C1D9-A415-4A5D-B19E-68FB741BB0FC}"/>
              </a:ext>
            </a:extLst>
          </p:cNvPr>
          <p:cNvSpPr>
            <a:spLocks noGrp="1"/>
          </p:cNvSpPr>
          <p:nvPr>
            <p:ph type="title"/>
          </p:nvPr>
        </p:nvSpPr>
        <p:spPr>
          <a:xfrm>
            <a:off x="635000" y="640823"/>
            <a:ext cx="3418659" cy="5583148"/>
          </a:xfrm>
        </p:spPr>
        <p:txBody>
          <a:bodyPr anchor="ctr">
            <a:normAutofit/>
          </a:bodyPr>
          <a:lstStyle/>
          <a:p>
            <a:pPr algn="ctr"/>
            <a:r>
              <a:rPr lang="pt-BR" sz="4000" b="1" dirty="0">
                <a:solidFill>
                  <a:srgbClr val="002060"/>
                </a:solidFill>
                <a:latin typeface="Times New Roman" panose="02020603050405020304" pitchFamily="18" charset="0"/>
                <a:cs typeface="Times New Roman" panose="02020603050405020304" pitchFamily="18" charset="0"/>
              </a:rPr>
              <a:t>Retenção 11% Construção  civil e Demais serviços </a:t>
            </a:r>
          </a:p>
        </p:txBody>
      </p:sp>
      <p:sp>
        <p:nvSpPr>
          <p:cNvPr id="4" name="Footer Placeholder 3">
            <a:extLst>
              <a:ext uri="{FF2B5EF4-FFF2-40B4-BE49-F238E27FC236}">
                <a16:creationId xmlns:a16="http://schemas.microsoft.com/office/drawing/2014/main" id="{550088ED-C258-4CF4-B80A-E6EC0F298155}"/>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36362E40-1C95-4A5A-A929-29E0A246AC35}"/>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smtClean="0"/>
              <a:pPr>
                <a:spcAft>
                  <a:spcPts val="600"/>
                </a:spcAft>
              </a:pPr>
              <a:t>66</a:t>
            </a:fld>
            <a:endParaRPr lang="pt-BR"/>
          </a:p>
        </p:txBody>
      </p:sp>
      <p:graphicFrame>
        <p:nvGraphicFramePr>
          <p:cNvPr id="7" name="Content Placeholder 2">
            <a:extLst>
              <a:ext uri="{FF2B5EF4-FFF2-40B4-BE49-F238E27FC236}">
                <a16:creationId xmlns:a16="http://schemas.microsoft.com/office/drawing/2014/main" id="{A548C5E5-17BB-9177-56FB-8E6B5D7056EA}"/>
              </a:ext>
            </a:extLst>
          </p:cNvPr>
          <p:cNvGraphicFramePr>
            <a:graphicFrameLocks noGrp="1"/>
          </p:cNvGraphicFramePr>
          <p:nvPr>
            <p:ph idx="1"/>
            <p:extLst>
              <p:ext uri="{D42A27DB-BD31-4B8C-83A1-F6EECF244321}">
                <p14:modId xmlns:p14="http://schemas.microsoft.com/office/powerpoint/2010/main" val="36993289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471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67</a:t>
            </a:fld>
            <a:endParaRPr lang="pt-BR" altLang="pt-BR">
              <a:solidFill>
                <a:srgbClr val="9B9A98"/>
              </a:solidFill>
            </a:endParaRP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67</a:t>
            </a:fld>
            <a:endParaRPr lang="pt-BR" altLang="en-US" sz="1400">
              <a:latin typeface="Times New Roman" panose="02020603050405020304" pitchFamily="18" charset="0"/>
            </a:endParaRPr>
          </a:p>
        </p:txBody>
      </p:sp>
      <p:graphicFrame>
        <p:nvGraphicFramePr>
          <p:cNvPr id="53257" name="Rectangle 4">
            <a:extLst>
              <a:ext uri="{FF2B5EF4-FFF2-40B4-BE49-F238E27FC236}">
                <a16:creationId xmlns:a16="http://schemas.microsoft.com/office/drawing/2014/main" id="{986610D3-1EF0-E3C8-7467-D3203071ACF4}"/>
              </a:ext>
            </a:extLst>
          </p:cNvPr>
          <p:cNvGraphicFramePr/>
          <p:nvPr>
            <p:extLst>
              <p:ext uri="{D42A27DB-BD31-4B8C-83A1-F6EECF244321}">
                <p14:modId xmlns:p14="http://schemas.microsoft.com/office/powerpoint/2010/main" val="1627676335"/>
              </p:ext>
            </p:extLst>
          </p:nvPr>
        </p:nvGraphicFramePr>
        <p:xfrm>
          <a:off x="1139294" y="170656"/>
          <a:ext cx="9913411" cy="651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97825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68</a:t>
            </a:fld>
            <a:endParaRPr lang="pt-BR" altLang="pt-BR">
              <a:solidFill>
                <a:srgbClr val="9B9A98"/>
              </a:solidFill>
            </a:endParaRP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68</a:t>
            </a:fld>
            <a:endParaRPr lang="pt-BR" altLang="en-US" sz="1400">
              <a:latin typeface="Times New Roman" panose="02020603050405020304" pitchFamily="18" charset="0"/>
            </a:endParaRPr>
          </a:p>
        </p:txBody>
      </p:sp>
      <p:graphicFrame>
        <p:nvGraphicFramePr>
          <p:cNvPr id="53257" name="Rectangle 4">
            <a:extLst>
              <a:ext uri="{FF2B5EF4-FFF2-40B4-BE49-F238E27FC236}">
                <a16:creationId xmlns:a16="http://schemas.microsoft.com/office/drawing/2014/main" id="{986610D3-1EF0-E3C8-7467-D3203071ACF4}"/>
              </a:ext>
            </a:extLst>
          </p:cNvPr>
          <p:cNvGraphicFramePr/>
          <p:nvPr>
            <p:extLst>
              <p:ext uri="{D42A27DB-BD31-4B8C-83A1-F6EECF244321}">
                <p14:modId xmlns:p14="http://schemas.microsoft.com/office/powerpoint/2010/main" val="3417480505"/>
              </p:ext>
            </p:extLst>
          </p:nvPr>
        </p:nvGraphicFramePr>
        <p:xfrm>
          <a:off x="-1" y="0"/>
          <a:ext cx="12192001" cy="672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07156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8200" y="557188"/>
            <a:ext cx="10515600" cy="1133499"/>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800" b="1" dirty="0">
                <a:latin typeface="Times New Roman" panose="02020603050405020304" pitchFamily="18" charset="0"/>
                <a:cs typeface="Times New Roman" panose="02020603050405020304" pitchFamily="18" charset="0"/>
              </a:rPr>
              <a:t>Local da </a:t>
            </a:r>
            <a:r>
              <a:rPr lang="en-US" sz="4800" b="1" dirty="0" err="1">
                <a:latin typeface="Times New Roman" panose="02020603050405020304" pitchFamily="18" charset="0"/>
                <a:cs typeface="Times New Roman" panose="02020603050405020304" pitchFamily="18" charset="0"/>
              </a:rPr>
              <a:t>Prestação</a:t>
            </a:r>
            <a:r>
              <a:rPr lang="en-US" sz="4800" b="1" dirty="0">
                <a:latin typeface="Times New Roman" panose="02020603050405020304" pitchFamily="18" charset="0"/>
                <a:cs typeface="Times New Roman" panose="02020603050405020304" pitchFamily="18" charset="0"/>
              </a:rPr>
              <a:t> de </a:t>
            </a:r>
            <a:r>
              <a:rPr lang="en-US" sz="4800" b="1" dirty="0" err="1">
                <a:latin typeface="Times New Roman" panose="02020603050405020304" pitchFamily="18" charset="0"/>
                <a:cs typeface="Times New Roman" panose="02020603050405020304" pitchFamily="18" charset="0"/>
              </a:rPr>
              <a:t>Serviço</a:t>
            </a:r>
            <a:endParaRPr lang="en-US" sz="4800" b="1" dirty="0">
              <a:latin typeface="Times New Roman" panose="02020603050405020304" pitchFamily="18" charset="0"/>
              <a:cs typeface="Times New Roman" panose="02020603050405020304" pitchFamily="18" charset="0"/>
            </a:endParaRP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77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524000" y="1122363"/>
            <a:ext cx="9144000" cy="1594711"/>
          </a:xfr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Autofit/>
          </a:bodyPr>
          <a:lstStyle/>
          <a:p>
            <a:pPr>
              <a:defRPr/>
            </a:pPr>
            <a:br>
              <a:rPr lang="pt-BR" sz="4000" b="1" dirty="0">
                <a:solidFill>
                  <a:schemeClr val="bg1"/>
                </a:solidFill>
                <a:latin typeface="Times New Roman" panose="02020603050405020304" pitchFamily="18" charset="0"/>
                <a:cs typeface="Times New Roman" panose="02020603050405020304" pitchFamily="18" charset="0"/>
              </a:rPr>
            </a:br>
            <a:r>
              <a:rPr lang="pt-BR" sz="4000" b="1" dirty="0">
                <a:solidFill>
                  <a:schemeClr val="bg1"/>
                </a:solidFill>
                <a:latin typeface="Times New Roman" panose="02020603050405020304" pitchFamily="18" charset="0"/>
                <a:cs typeface="Times New Roman" panose="02020603050405020304" pitchFamily="18" charset="0"/>
              </a:rPr>
              <a:t>2ª Fase - Eventos Não periódicos</a:t>
            </a:r>
            <a:br>
              <a:rPr lang="pt-BR" sz="4000" b="1" dirty="0">
                <a:solidFill>
                  <a:schemeClr val="bg1"/>
                </a:solidFill>
                <a:latin typeface="Times New Roman" panose="02020603050405020304" pitchFamily="18" charset="0"/>
                <a:cs typeface="Times New Roman" panose="02020603050405020304" pitchFamily="18" charset="0"/>
              </a:rPr>
            </a:br>
            <a:endParaRPr lang="pt-BR" sz="4000" b="1" dirty="0">
              <a:solidFill>
                <a:schemeClr val="bg1"/>
              </a:solidFill>
              <a:latin typeface="Times New Roman" panose="02020603050405020304" pitchFamily="18" charset="0"/>
              <a:cs typeface="Times New Roman" panose="02020603050405020304" pitchFamily="18" charset="0"/>
            </a:endParaRPr>
          </a:p>
        </p:txBody>
      </p:sp>
      <p:sp>
        <p:nvSpPr>
          <p:cNvPr id="7" name="Subtítulo 6"/>
          <p:cNvSpPr>
            <a:spLocks noGrp="1"/>
          </p:cNvSpPr>
          <p:nvPr>
            <p:ph type="subTitle" idx="1"/>
          </p:nvPr>
        </p:nvSpPr>
        <p:spPr>
          <a:xfrm>
            <a:off x="1524000" y="3493287"/>
            <a:ext cx="9144000" cy="1090749"/>
          </a:xfrm>
          <a:solidFill>
            <a:schemeClr val="tx1"/>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Autofit/>
          </a:bodyPr>
          <a:lstStyle/>
          <a:p>
            <a:pPr>
              <a:defRPr/>
            </a:pPr>
            <a:r>
              <a:rPr lang="pt-BR" sz="3200" b="1" dirty="0">
                <a:solidFill>
                  <a:schemeClr val="bg1"/>
                </a:solidFill>
                <a:latin typeface="Cambria" panose="02040503050406030204" pitchFamily="18" charset="0"/>
              </a:rPr>
              <a:t>Eventos Trabalhistas </a:t>
            </a:r>
          </a:p>
          <a:p>
            <a:pPr>
              <a:defRPr/>
            </a:pPr>
            <a:r>
              <a:rPr lang="pt-BR" sz="3200" b="1" dirty="0">
                <a:solidFill>
                  <a:schemeClr val="bg1"/>
                </a:solidFill>
                <a:latin typeface="Cambria" panose="02040503050406030204" pitchFamily="18" charset="0"/>
              </a:rPr>
              <a:t> contrato de trabalho</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4C25E02-E2F2-4AA5-A0D5-159BEEE3D565}" type="slidenum">
              <a:rPr lang="pt-BR" altLang="pt-BR" sz="1200">
                <a:solidFill>
                  <a:srgbClr val="8F989C"/>
                </a:solidFill>
              </a:rPr>
              <a:pPr>
                <a:spcBef>
                  <a:spcPct val="0"/>
                </a:spcBef>
                <a:buFontTx/>
                <a:buNone/>
              </a:pPr>
              <a:t>7</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2635327928"/>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34" name="Rectangle 12903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9" name="Espaço Reservado para Rodapé 4"/>
          <p:cNvSpPr>
            <a:spLocks noGrp="1"/>
          </p:cNvSpPr>
          <p:nvPr>
            <p:ph type="ftr" sz="quarter" idx="11"/>
          </p:nvPr>
        </p:nvSpPr>
        <p:spPr bwMode="auto">
          <a:xfrm>
            <a:off x="7872984" y="384048"/>
            <a:ext cx="3877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spcAft>
                <a:spcPts val="600"/>
              </a:spcAft>
              <a:buClrTx/>
              <a:buSzTx/>
              <a:buFontTx/>
              <a:buNone/>
            </a:pPr>
            <a:r>
              <a:rPr lang="it-IT" altLang="en-US" sz="1100">
                <a:solidFill>
                  <a:schemeClr val="tx1">
                    <a:alpha val="80000"/>
                  </a:schemeClr>
                </a:solidFill>
              </a:rPr>
              <a:t>eraldo consorte -  econsort@gmail.com</a:t>
            </a:r>
            <a:endParaRPr lang="pt-BR" altLang="en-US" sz="1100">
              <a:solidFill>
                <a:schemeClr val="tx1">
                  <a:alpha val="80000"/>
                </a:schemeClr>
              </a:solidFill>
            </a:endParaRPr>
          </a:p>
        </p:txBody>
      </p:sp>
      <p:sp>
        <p:nvSpPr>
          <p:cNvPr id="129036"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5375" y="131153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9038"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703265" y="105971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9026" name="Rectangle 3"/>
          <p:cNvSpPr>
            <a:spLocks noGrp="1" noChangeArrowheads="1"/>
          </p:cNvSpPr>
          <p:nvPr>
            <p:ph idx="1"/>
          </p:nvPr>
        </p:nvSpPr>
        <p:spPr>
          <a:xfrm>
            <a:off x="382773" y="1545017"/>
            <a:ext cx="6245778" cy="4490024"/>
          </a:xfrm>
        </p:spPr>
        <p:txBody>
          <a:bodyPr>
            <a:noAutofit/>
          </a:bodyPr>
          <a:lstStyle/>
          <a:p>
            <a:pPr algn="just" eaLnBrk="1" hangingPunct="1">
              <a:buFont typeface="Wingdings" panose="05000000000000000000" pitchFamily="2" charset="2"/>
              <a:buChar char="Ø"/>
            </a:pPr>
            <a:r>
              <a:rPr lang="pt-BR" altLang="en-US" dirty="0">
                <a:solidFill>
                  <a:srgbClr val="002060"/>
                </a:solidFill>
                <a:latin typeface="Times New Roman" panose="02020603050405020304" pitchFamily="18" charset="0"/>
                <a:cs typeface="Times New Roman" panose="02020603050405020304" pitchFamily="18" charset="0"/>
              </a:rPr>
              <a:t>É exaustiva a relação dos serviços sujeitos à retenção, constante dos arts. 145 e 146, conforme disposto no § 2º do art. 219 do RPS.</a:t>
            </a:r>
          </a:p>
          <a:p>
            <a:pPr marL="0" indent="0" algn="just" eaLnBrk="1" hangingPunct="1">
              <a:buNone/>
            </a:pPr>
            <a:endParaRPr lang="pt-BR" altLang="en-US" dirty="0">
              <a:solidFill>
                <a:srgbClr val="002060"/>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pt-BR" altLang="en-US" dirty="0">
                <a:solidFill>
                  <a:srgbClr val="002060"/>
                </a:solidFill>
                <a:latin typeface="Times New Roman" panose="02020603050405020304" pitchFamily="18" charset="0"/>
                <a:cs typeface="Times New Roman" panose="02020603050405020304" pitchFamily="18" charset="0"/>
              </a:rPr>
              <a:t>A pormenorização das tarefas compreendidas em cada um dos serviços, constantes nos incisos dos arts. 145 e 146, é exemplificativa.</a:t>
            </a:r>
            <a:br>
              <a:rPr lang="pt-BR" altLang="en-US" dirty="0">
                <a:solidFill>
                  <a:srgbClr val="002060"/>
                </a:solidFill>
                <a:latin typeface="Times New Roman" panose="02020603050405020304" pitchFamily="18" charset="0"/>
                <a:cs typeface="Times New Roman" panose="02020603050405020304" pitchFamily="18" charset="0"/>
              </a:rPr>
            </a:br>
            <a:br>
              <a:rPr lang="pt-BR" altLang="en-US" dirty="0">
                <a:solidFill>
                  <a:srgbClr val="002060"/>
                </a:solidFill>
                <a:latin typeface="Times New Roman" panose="02020603050405020304" pitchFamily="18" charset="0"/>
                <a:cs typeface="Times New Roman" panose="02020603050405020304" pitchFamily="18" charset="0"/>
              </a:rPr>
            </a:br>
            <a:endParaRPr lang="pt-BR" altLang="en-US" dirty="0">
              <a:solidFill>
                <a:srgbClr val="002060"/>
              </a:solidFill>
              <a:latin typeface="Times New Roman" panose="02020603050405020304" pitchFamily="18" charset="0"/>
              <a:cs typeface="Times New Roman" panose="02020603050405020304" pitchFamily="18" charset="0"/>
            </a:endParaRPr>
          </a:p>
        </p:txBody>
      </p:sp>
      <p:sp>
        <p:nvSpPr>
          <p:cNvPr id="129040"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82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29027" name="Picture 4" descr="MMj02347170000[1]"/>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8057119" y="2157879"/>
            <a:ext cx="2340715" cy="30906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ço Reservado para Número de Slide 3"/>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Aft>
                <a:spcPts val="600"/>
              </a:spcAft>
            </a:pPr>
            <a:fld id="{41276613-347E-499A-A09D-9BD4F565B245}" type="slidenum">
              <a:rPr lang="pt-BR" altLang="pt-BR">
                <a:solidFill>
                  <a:schemeClr val="bg1"/>
                </a:solidFill>
              </a:rPr>
              <a:pPr algn="ctr" eaLnBrk="1" hangingPunct="1">
                <a:spcAft>
                  <a:spcPts val="600"/>
                </a:spcAft>
              </a:pPr>
              <a:t>70</a:t>
            </a:fld>
            <a:endParaRPr lang="pt-BR" altLang="pt-BR">
              <a:solidFill>
                <a:schemeClr val="bg1"/>
              </a:solidFill>
            </a:endParaRPr>
          </a:p>
        </p:txBody>
      </p:sp>
    </p:spTree>
    <p:extLst>
      <p:ext uri="{BB962C8B-B14F-4D97-AF65-F5344CB8AC3E}">
        <p14:creationId xmlns:p14="http://schemas.microsoft.com/office/powerpoint/2010/main" val="275485956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884737" y="1538380"/>
            <a:ext cx="8421687" cy="1554443"/>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eaLnBrk="1" hangingPunct="1">
              <a:defRPr/>
            </a:pP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pt-BR" b="1" dirty="0">
                <a:solidFill>
                  <a:schemeClr val="bg1"/>
                </a:solidFill>
                <a:latin typeface="Times New Roman" panose="02020603050405020304" pitchFamily="18" charset="0"/>
                <a:cs typeface="Times New Roman" panose="02020603050405020304" pitchFamily="18" charset="0"/>
              </a:rPr>
              <a:t>Dispensa Da Retenção</a:t>
            </a: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endPar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6197"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3AA3D73-ACCE-4AEA-A8FE-29BC312B5EB9}" type="slidenum">
              <a:rPr lang="pt-BR" altLang="pt-BR">
                <a:solidFill>
                  <a:srgbClr val="9B9A98"/>
                </a:solidFill>
              </a:rPr>
              <a:pPr eaLnBrk="1" hangingPunct="1"/>
              <a:t>71</a:t>
            </a:fld>
            <a:endParaRPr lang="pt-BR" altLang="pt-BR">
              <a:solidFill>
                <a:srgbClr val="9B9A98"/>
              </a:solidFill>
            </a:endParaRPr>
          </a:p>
        </p:txBody>
      </p:sp>
      <p:sp>
        <p:nvSpPr>
          <p:cNvPr id="136195" name="Espaço Reservado para Número de Slide 4"/>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6BDA5D0-6795-4C8D-A687-8783607F0FFC}" type="slidenum">
              <a:rPr lang="pt-BR" altLang="en-US" sz="1400">
                <a:latin typeface="Times New Roman" panose="02020603050405020304" pitchFamily="18" charset="0"/>
              </a:rPr>
              <a:pPr algn="r" eaLnBrk="1" hangingPunct="1">
                <a:spcBef>
                  <a:spcPct val="0"/>
                </a:spcBef>
                <a:buClrTx/>
                <a:buSzTx/>
                <a:buFontTx/>
                <a:buNone/>
              </a:pPr>
              <a:t>71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08474479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2"/>
          <p:cNvSpPr>
            <a:spLocks noGrp="1" noChangeArrowheads="1"/>
          </p:cNvSpPr>
          <p:nvPr>
            <p:ph type="title"/>
          </p:nvPr>
        </p:nvSpPr>
        <p:spPr>
          <a:xfrm>
            <a:off x="847165" y="295835"/>
            <a:ext cx="10179423" cy="71384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r>
              <a:rPr lang="pt-BR" altLang="en-US" sz="3800" b="1" dirty="0">
                <a:solidFill>
                  <a:schemeClr val="bg1"/>
                </a:solidFill>
                <a:latin typeface="Times New Roman" panose="02020603050405020304" pitchFamily="18" charset="0"/>
                <a:cs typeface="Times New Roman" panose="02020603050405020304" pitchFamily="18" charset="0"/>
              </a:rPr>
              <a:t>Pessoa Jurídica</a:t>
            </a:r>
          </a:p>
        </p:txBody>
      </p:sp>
      <p:sp>
        <p:nvSpPr>
          <p:cNvPr id="137222" name="Espaço Reservado para Rodapé 1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A70F74-9C98-4B30-8C84-93AD9FC62939}" type="slidenum">
              <a:rPr lang="pt-BR" altLang="pt-BR">
                <a:solidFill>
                  <a:srgbClr val="9B9A98"/>
                </a:solidFill>
              </a:rPr>
              <a:pPr eaLnBrk="1" hangingPunct="1"/>
              <a:t>72</a:t>
            </a:fld>
            <a:endParaRPr lang="pt-BR" altLang="pt-BR">
              <a:solidFill>
                <a:srgbClr val="9B9A98"/>
              </a:solidFill>
            </a:endParaRPr>
          </a:p>
        </p:txBody>
      </p:sp>
      <p:sp>
        <p:nvSpPr>
          <p:cNvPr id="1372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5B0498A-C1B4-41A7-88AD-C2F481A6E515}" type="slidenum">
              <a:rPr lang="pt-BR" altLang="en-US" sz="1400">
                <a:latin typeface="Times New Roman" panose="02020603050405020304" pitchFamily="18" charset="0"/>
              </a:rPr>
              <a:pPr algn="r" eaLnBrk="1" hangingPunct="1">
                <a:spcBef>
                  <a:spcPct val="0"/>
                </a:spcBef>
                <a:buClrTx/>
                <a:buSzTx/>
                <a:buFontTx/>
                <a:buNone/>
              </a:pPr>
              <a:t>72</a:t>
            </a:fld>
            <a:endParaRPr lang="pt-BR" altLang="en-US" sz="1400">
              <a:latin typeface="Times New Roman" panose="02020603050405020304" pitchFamily="18" charset="0"/>
            </a:endParaRPr>
          </a:p>
        </p:txBody>
      </p:sp>
      <p:grpSp>
        <p:nvGrpSpPr>
          <p:cNvPr id="137221" name="Organization Chart 3"/>
          <p:cNvGrpSpPr>
            <a:grpSpLocks noChangeAspect="1"/>
          </p:cNvGrpSpPr>
          <p:nvPr/>
        </p:nvGrpSpPr>
        <p:grpSpPr bwMode="auto">
          <a:xfrm>
            <a:off x="581025" y="1341438"/>
            <a:ext cx="10772776" cy="4978400"/>
            <a:chOff x="744" y="1246"/>
            <a:chExt cx="2016" cy="2446"/>
          </a:xfrm>
        </p:grpSpPr>
        <p:cxnSp>
          <p:nvCxnSpPr>
            <p:cNvPr id="137223" name="_s117765"/>
            <p:cNvCxnSpPr>
              <a:cxnSpLocks noChangeShapeType="1"/>
              <a:stCxn id="79888" idx="0"/>
              <a:endCxn id="137230" idx="2"/>
            </p:cNvCxnSpPr>
            <p:nvPr/>
          </p:nvCxnSpPr>
          <p:spPr bwMode="auto">
            <a:xfrm rot="-5400000">
              <a:off x="1681" y="2469"/>
              <a:ext cx="144" cy="1"/>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37224" name="_s117766"/>
            <p:cNvCxnSpPr>
              <a:cxnSpLocks noChangeShapeType="1"/>
              <a:stCxn id="137233" idx="3"/>
              <a:endCxn id="79888" idx="2"/>
            </p:cNvCxnSpPr>
            <p:nvPr/>
          </p:nvCxnSpPr>
          <p:spPr bwMode="auto">
            <a:xfrm flipV="1">
              <a:off x="1608" y="2829"/>
              <a:ext cx="144"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5" name="_s117767"/>
            <p:cNvCxnSpPr>
              <a:cxnSpLocks noChangeShapeType="1"/>
              <a:stCxn id="137231" idx="3"/>
              <a:endCxn id="124940" idx="2"/>
            </p:cNvCxnSpPr>
            <p:nvPr/>
          </p:nvCxnSpPr>
          <p:spPr bwMode="auto">
            <a:xfrm flipV="1">
              <a:off x="2184" y="1534"/>
              <a:ext cx="144" cy="2014"/>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6" name="_s117768"/>
            <p:cNvCxnSpPr>
              <a:cxnSpLocks noChangeShapeType="1"/>
              <a:stCxn id="137230" idx="3"/>
              <a:endCxn id="124940" idx="2"/>
            </p:cNvCxnSpPr>
            <p:nvPr/>
          </p:nvCxnSpPr>
          <p:spPr bwMode="auto">
            <a:xfrm flipV="1">
              <a:off x="2184" y="1534"/>
              <a:ext cx="144" cy="72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7" name="_s117769"/>
            <p:cNvCxnSpPr>
              <a:cxnSpLocks noChangeShapeType="1"/>
              <a:stCxn id="137229" idx="3"/>
              <a:endCxn id="124940" idx="2"/>
            </p:cNvCxnSpPr>
            <p:nvPr/>
          </p:nvCxnSpPr>
          <p:spPr bwMode="auto">
            <a:xfrm flipV="1">
              <a:off x="2184" y="1534"/>
              <a:ext cx="144" cy="269"/>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124940" name="_s117770"/>
            <p:cNvSpPr>
              <a:spLocks noChangeArrowheads="1"/>
            </p:cNvSpPr>
            <p:nvPr/>
          </p:nvSpPr>
          <p:spPr bwMode="auto">
            <a:xfrm>
              <a:off x="1896" y="1246"/>
              <a:ext cx="864" cy="288"/>
            </a:xfrm>
            <a:prstGeom prst="roundRect">
              <a:avLst>
                <a:gd name="adj" fmla="val 16667"/>
              </a:avLst>
            </a:prstGeom>
            <a:solidFill>
              <a:schemeClr val="bg1">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algn="ctr" eaLnBrk="1" hangingPunct="1">
                <a:spcBef>
                  <a:spcPct val="0"/>
                </a:spcBef>
                <a:buClrTx/>
                <a:buSzTx/>
                <a:buFontTx/>
                <a:buNone/>
                <a:defRPr/>
              </a:pPr>
              <a:r>
                <a:rPr lang="pt-BR" altLang="en-US" sz="1800" b="1">
                  <a:solidFill>
                    <a:schemeClr val="bg1"/>
                  </a:solidFill>
                  <a:latin typeface="Times New Roman" panose="02020603050405020304" pitchFamily="18" charset="0"/>
                  <a:cs typeface="Times New Roman" panose="02020603050405020304" pitchFamily="18" charset="0"/>
                </a:rPr>
                <a:t>DISPENSA DA RETENÇÃO</a:t>
              </a:r>
            </a:p>
          </p:txBody>
        </p:sp>
        <p:sp>
          <p:nvSpPr>
            <p:cNvPr id="137229" name="_s117771"/>
            <p:cNvSpPr>
              <a:spLocks noChangeArrowheads="1"/>
            </p:cNvSpPr>
            <p:nvPr/>
          </p:nvSpPr>
          <p:spPr bwMode="auto">
            <a:xfrm>
              <a:off x="1320" y="1640"/>
              <a:ext cx="864" cy="326"/>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a:solidFill>
                    <a:schemeClr val="bg1"/>
                  </a:solidFill>
                  <a:latin typeface="Times New Roman" panose="02020603050405020304" pitchFamily="18" charset="0"/>
                  <a:cs typeface="Times New Roman" panose="02020603050405020304" pitchFamily="18" charset="0"/>
                </a:rPr>
                <a:t> RETENÇÃO MENOR- </a:t>
              </a:r>
            </a:p>
            <a:p>
              <a:pPr algn="ctr" eaLnBrk="1" hangingPunct="1">
                <a:spcBef>
                  <a:spcPct val="0"/>
                </a:spcBef>
                <a:buClrTx/>
                <a:buSzTx/>
                <a:buFontTx/>
                <a:buNone/>
              </a:pPr>
              <a:r>
                <a:rPr lang="pt-BR" altLang="en-US" sz="1800" b="1">
                  <a:solidFill>
                    <a:schemeClr val="bg1"/>
                  </a:solidFill>
                  <a:latin typeface="Times New Roman" panose="02020603050405020304" pitchFamily="18" charset="0"/>
                  <a:cs typeface="Times New Roman" panose="02020603050405020304" pitchFamily="18" charset="0"/>
                </a:rPr>
                <a:t>R$ 29,00/ R$ 10,00 *</a:t>
              </a:r>
            </a:p>
          </p:txBody>
        </p:sp>
        <p:sp>
          <p:nvSpPr>
            <p:cNvPr id="137230" name="_s117772"/>
            <p:cNvSpPr>
              <a:spLocks noChangeArrowheads="1"/>
            </p:cNvSpPr>
            <p:nvPr/>
          </p:nvSpPr>
          <p:spPr bwMode="auto">
            <a:xfrm>
              <a:off x="1320" y="2110"/>
              <a:ext cx="864" cy="288"/>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dirty="0">
                  <a:solidFill>
                    <a:schemeClr val="bg1"/>
                  </a:solidFill>
                  <a:latin typeface="Times New Roman" panose="02020603050405020304" pitchFamily="18" charset="0"/>
                  <a:cs typeface="Times New Roman" panose="02020603050405020304" pitchFamily="18" charset="0"/>
                </a:rPr>
                <a:t>Não ter empregados - prestados </a:t>
              </a:r>
            </a:p>
            <a:p>
              <a:pPr algn="ctr" eaLnBrk="1" hangingPunct="1">
                <a:spcBef>
                  <a:spcPct val="0"/>
                </a:spcBef>
                <a:buClrTx/>
                <a:buSzTx/>
                <a:buFontTx/>
                <a:buNone/>
              </a:pPr>
              <a:r>
                <a:rPr lang="pt-BR" altLang="en-US" sz="1800" b="1" dirty="0">
                  <a:solidFill>
                    <a:schemeClr val="bg1"/>
                  </a:solidFill>
                  <a:latin typeface="Times New Roman" panose="02020603050405020304" pitchFamily="18" charset="0"/>
                  <a:cs typeface="Times New Roman" panose="02020603050405020304" pitchFamily="18" charset="0"/>
                </a:rPr>
                <a:t>pelo titular</a:t>
              </a:r>
            </a:p>
          </p:txBody>
        </p:sp>
        <p:sp>
          <p:nvSpPr>
            <p:cNvPr id="137231" name="_s117773"/>
            <p:cNvSpPr>
              <a:spLocks noChangeArrowheads="1"/>
            </p:cNvSpPr>
            <p:nvPr/>
          </p:nvSpPr>
          <p:spPr bwMode="auto">
            <a:xfrm>
              <a:off x="1320" y="3404"/>
              <a:ext cx="864" cy="288"/>
            </a:xfrm>
            <a:prstGeom prst="roundRect">
              <a:avLst>
                <a:gd name="adj" fmla="val 16667"/>
              </a:avLst>
            </a:prstGeom>
            <a:solidFill>
              <a:schemeClr val="bg1">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a:solidFill>
                    <a:schemeClr val="bg1"/>
                  </a:solidFill>
                  <a:latin typeface="Times New Roman" panose="02020603050405020304" pitchFamily="18" charset="0"/>
                  <a:cs typeface="Times New Roman" panose="02020603050405020304" pitchFamily="18" charset="0"/>
                </a:rPr>
                <a:t> SS ou SC e TREINAMENTOS</a:t>
              </a:r>
            </a:p>
            <a:p>
              <a:pPr algn="ctr" eaLnBrk="1" hangingPunct="1">
                <a:spcBef>
                  <a:spcPct val="0"/>
                </a:spcBef>
                <a:buClrTx/>
                <a:buSzTx/>
                <a:buFontTx/>
                <a:buNone/>
              </a:pPr>
              <a:r>
                <a:rPr lang="pt-BR" altLang="en-US" sz="1800" b="1">
                  <a:solidFill>
                    <a:schemeClr val="bg1"/>
                  </a:solidFill>
                  <a:latin typeface="Times New Roman" panose="02020603050405020304" pitchFamily="18" charset="0"/>
                  <a:cs typeface="Times New Roman" panose="02020603050405020304" pitchFamily="18" charset="0"/>
                </a:rPr>
                <a:t>SEM O CONCURSO EMPREGADOS</a:t>
              </a:r>
            </a:p>
          </p:txBody>
        </p:sp>
        <p:sp>
          <p:nvSpPr>
            <p:cNvPr id="79888" name="_s117774"/>
            <p:cNvSpPr>
              <a:spLocks noChangeArrowheads="1"/>
            </p:cNvSpPr>
            <p:nvPr/>
          </p:nvSpPr>
          <p:spPr bwMode="auto">
            <a:xfrm>
              <a:off x="1320" y="2542"/>
              <a:ext cx="864" cy="287"/>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algn="ctr" eaLnBrk="1" hangingPunct="1">
                <a:spcBef>
                  <a:spcPct val="0"/>
                </a:spcBef>
                <a:buClrTx/>
                <a:buSzTx/>
                <a:buNone/>
                <a:defRPr/>
              </a:pPr>
              <a:r>
                <a:rPr lang="pt-BR" altLang="en-US" sz="1800" b="1" dirty="0">
                  <a:solidFill>
                    <a:schemeClr val="bg1"/>
                  </a:solidFill>
                  <a:latin typeface="Times New Roman" panose="02020603050405020304" pitchFamily="18" charset="0"/>
                  <a:cs typeface="Times New Roman" panose="02020603050405020304" pitchFamily="18" charset="0"/>
                </a:rPr>
                <a:t>(Teto do INSS - R$ </a:t>
              </a:r>
              <a:r>
                <a:rPr lang="pt-BR" sz="1800" b="1" dirty="0">
                  <a:solidFill>
                    <a:schemeClr val="bg1"/>
                  </a:solidFill>
                  <a:effectLst/>
                  <a:latin typeface="Times New Roman" panose="02020603050405020304" pitchFamily="18" charset="0"/>
                  <a:cs typeface="Times New Roman" panose="02020603050405020304" pitchFamily="18" charset="0"/>
                </a:rPr>
                <a:t>7.087,22</a:t>
              </a:r>
              <a:r>
                <a:rPr lang="pt-BR" sz="1800" b="1" dirty="0">
                  <a:solidFill>
                    <a:schemeClr val="bg1"/>
                  </a:solidFill>
                  <a:latin typeface="Times New Roman" panose="02020603050405020304" pitchFamily="18" charset="0"/>
                  <a:cs typeface="Times New Roman" panose="02020603050405020304" pitchFamily="18" charset="0"/>
                </a:rPr>
                <a:t>x </a:t>
              </a:r>
              <a:r>
                <a:rPr lang="pt-BR" altLang="en-US" sz="1800" b="1" dirty="0">
                  <a:solidFill>
                    <a:schemeClr val="bg1"/>
                  </a:solidFill>
                  <a:latin typeface="Times New Roman" panose="02020603050405020304" pitchFamily="18" charset="0"/>
                  <a:cs typeface="Times New Roman" panose="02020603050405020304" pitchFamily="18" charset="0"/>
                </a:rPr>
                <a:t> 2)</a:t>
              </a:r>
            </a:p>
            <a:p>
              <a:pPr algn="ctr" eaLnBrk="1" hangingPunct="1">
                <a:spcBef>
                  <a:spcPct val="0"/>
                </a:spcBef>
                <a:buClrTx/>
                <a:buSzTx/>
                <a:buFontTx/>
                <a:buNone/>
                <a:defRPr/>
              </a:pPr>
              <a:r>
                <a:rPr lang="pt-BR" altLang="en-US" sz="1800" b="1" i="1" dirty="0">
                  <a:solidFill>
                    <a:schemeClr val="bg1"/>
                  </a:solidFill>
                  <a:latin typeface="Times New Roman" panose="02020603050405020304" pitchFamily="18" charset="0"/>
                  <a:cs typeface="Times New Roman" panose="02020603050405020304" pitchFamily="18" charset="0"/>
                </a:rPr>
                <a:t>Faturamento limitado a </a:t>
              </a:r>
              <a:r>
                <a:rPr lang="pt-BR" altLang="en-US" sz="1800" b="1" dirty="0">
                  <a:solidFill>
                    <a:schemeClr val="bg1"/>
                  </a:solidFill>
                  <a:latin typeface="Times New Roman" panose="02020603050405020304" pitchFamily="18" charset="0"/>
                  <a:cs typeface="Times New Roman" panose="02020603050405020304" pitchFamily="18" charset="0"/>
                </a:rPr>
                <a:t>R$ 14.174,44 </a:t>
              </a:r>
            </a:p>
          </p:txBody>
        </p:sp>
        <p:sp>
          <p:nvSpPr>
            <p:cNvPr id="137233" name="_s117775"/>
            <p:cNvSpPr>
              <a:spLocks noChangeArrowheads="1"/>
            </p:cNvSpPr>
            <p:nvPr/>
          </p:nvSpPr>
          <p:spPr bwMode="auto">
            <a:xfrm>
              <a:off x="744" y="2973"/>
              <a:ext cx="864" cy="287"/>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dirty="0">
                  <a:solidFill>
                    <a:schemeClr val="bg1"/>
                  </a:solidFill>
                  <a:latin typeface="Times New Roman" panose="02020603050405020304" pitchFamily="18" charset="0"/>
                  <a:cs typeface="Times New Roman" panose="02020603050405020304" pitchFamily="18" charset="0"/>
                </a:rPr>
                <a:t>CUMULATIVO</a:t>
              </a:r>
            </a:p>
          </p:txBody>
        </p:sp>
      </p:grpSp>
      <p:sp>
        <p:nvSpPr>
          <p:cNvPr id="18" name="Rounded Rectangle 17"/>
          <p:cNvSpPr/>
          <p:nvPr/>
        </p:nvSpPr>
        <p:spPr>
          <a:xfrm>
            <a:off x="912480" y="2120019"/>
            <a:ext cx="1869141" cy="695339"/>
          </a:xfrm>
          <a:prstGeom prst="round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rPr>
              <a:t> alterado com DCTF – nova IN </a:t>
            </a:r>
          </a:p>
        </p:txBody>
      </p:sp>
      <p:cxnSp>
        <p:nvCxnSpPr>
          <p:cNvPr id="19" name="Straight Arrow Connector 18"/>
          <p:cNvCxnSpPr/>
          <p:nvPr/>
        </p:nvCxnSpPr>
        <p:spPr>
          <a:xfrm flipV="1">
            <a:off x="2826925" y="2475112"/>
            <a:ext cx="675234"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99834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1981200" y="274638"/>
            <a:ext cx="8218488" cy="1143000"/>
          </a:xfrm>
        </p:spPr>
        <p:txBody>
          <a:bodyPr/>
          <a:lstStyle/>
          <a:p>
            <a:pPr algn="ctr"/>
            <a:r>
              <a:rPr lang="pt-BR" altLang="en-US" sz="2800" b="1">
                <a:latin typeface="Arial" panose="020B0604020202020204" pitchFamily="34" charset="0"/>
              </a:rPr>
              <a:t>ASSUNTO: </a:t>
            </a:r>
            <a:r>
              <a:rPr lang="pt-BR" altLang="en-US" sz="2800">
                <a:latin typeface="Arial" panose="020B0604020202020204" pitchFamily="34" charset="0"/>
              </a:rPr>
              <a:t>SOLUÇÃO DE CONSULTA Nº 38 de 02/04/2013</a:t>
            </a:r>
            <a:endParaRPr lang="en-US" altLang="en-US" sz="2800">
              <a:latin typeface="Arial" panose="020B0604020202020204" pitchFamily="34" charset="0"/>
            </a:endParaRPr>
          </a:p>
        </p:txBody>
      </p:sp>
      <p:sp>
        <p:nvSpPr>
          <p:cNvPr id="139267" name="Content Placeholder 2"/>
          <p:cNvSpPr>
            <a:spLocks noGrp="1"/>
          </p:cNvSpPr>
          <p:nvPr>
            <p:ph idx="1"/>
          </p:nvPr>
        </p:nvSpPr>
        <p:spPr>
          <a:xfrm>
            <a:off x="923925" y="1600201"/>
            <a:ext cx="10163175" cy="4525963"/>
          </a:xfrm>
        </p:spPr>
        <p:txBody>
          <a:bodyPr/>
          <a:lstStyle/>
          <a:p>
            <a:r>
              <a:rPr lang="pt-BR" altLang="en-US" sz="2400" b="1" dirty="0">
                <a:latin typeface="Arial" panose="020B0604020202020204" pitchFamily="34" charset="0"/>
              </a:rPr>
              <a:t>EMENTA: </a:t>
            </a:r>
            <a:r>
              <a:rPr lang="pt-BR" altLang="en-US" sz="2400" dirty="0">
                <a:latin typeface="Arial" panose="020B0604020202020204" pitchFamily="34" charset="0"/>
              </a:rPr>
              <a:t>RETENÇÃO. VALOR INFERIOR AO LIMITE PARA RECOLHIMENTO EM GPS. A dispensa da retenção de 11%, prevista no inciso I do art. 120 da IN RFB Nº 971, de 2009, ocorre quando o respectivo valor, em cada nota fiscal, for inferior ao valor mínimo fixado para recolhimento em GPS. Uma vez dispensada a retenção em razão do não atingimento do limite mínimo estabelecido, </a:t>
            </a:r>
            <a:r>
              <a:rPr lang="pt-BR" altLang="en-US" sz="2400" b="1" i="1" dirty="0">
                <a:solidFill>
                  <a:srgbClr val="FF0000"/>
                </a:solidFill>
                <a:latin typeface="Arial" panose="020B0604020202020204" pitchFamily="34" charset="0"/>
              </a:rPr>
              <a:t>não cabe a acumulação desse valor (não retido) para um futuro recolhimento </a:t>
            </a:r>
            <a:r>
              <a:rPr lang="pt-BR" altLang="en-US" sz="2400" dirty="0">
                <a:latin typeface="Arial" panose="020B0604020202020204" pitchFamily="34" charset="0"/>
              </a:rPr>
              <a:t>na forma prevista no §1º do art. 398 da IN RFB nº 971, de 2009.</a:t>
            </a:r>
            <a:endParaRPr lang="en-US" altLang="en-US" sz="2400" dirty="0">
              <a:latin typeface="Arial" panose="020B0604020202020204" pitchFamily="34" charset="0"/>
            </a:endParaRPr>
          </a:p>
          <a:p>
            <a:endParaRPr lang="en-US" altLang="en-US" dirty="0">
              <a:latin typeface="Arial" panose="020B0604020202020204" pitchFamily="34" charset="0"/>
            </a:endParaRPr>
          </a:p>
        </p:txBody>
      </p:sp>
      <p:sp>
        <p:nvSpPr>
          <p:cNvPr id="139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5E49BE8-8FA1-43A4-96BA-204FC842471A}" type="slidenum">
              <a:rPr lang="pt-BR" altLang="pt-BR">
                <a:solidFill>
                  <a:srgbClr val="9B9A98"/>
                </a:solidFill>
              </a:rPr>
              <a:pPr eaLnBrk="1" hangingPunct="1"/>
              <a:t>73</a:t>
            </a:fld>
            <a:endParaRPr lang="pt-BR" altLang="pt-BR">
              <a:solidFill>
                <a:srgbClr val="9B9A98"/>
              </a:solidFill>
            </a:endParaRPr>
          </a:p>
        </p:txBody>
      </p:sp>
    </p:spTree>
    <p:extLst>
      <p:ext uri="{BB962C8B-B14F-4D97-AF65-F5344CB8AC3E}">
        <p14:creationId xmlns:p14="http://schemas.microsoft.com/office/powerpoint/2010/main" val="22788564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2"/>
          <p:cNvSpPr>
            <a:spLocks noGrp="1" noChangeArrowheads="1"/>
          </p:cNvSpPr>
          <p:nvPr>
            <p:ph type="title"/>
          </p:nvPr>
        </p:nvSpPr>
        <p:spPr>
          <a:xfrm>
            <a:off x="2209800" y="333375"/>
            <a:ext cx="7772400" cy="503238"/>
          </a:xfrm>
          <a:ln>
            <a:solidFill>
              <a:srgbClr val="CC0000"/>
            </a:solidFill>
            <a:miter lim="800000"/>
            <a:headEnd/>
            <a:tailEnd/>
          </a:ln>
        </p:spPr>
        <p:txBody>
          <a:bodyPr vert="horz" lIns="91440" tIns="45720" rIns="91440" bIns="45720" rtlCol="0" anchor="ctr">
            <a:normAutofit fontScale="90000"/>
          </a:bodyPr>
          <a:lstStyle/>
          <a:p>
            <a:pPr algn="ctr" eaLnBrk="1" hangingPunct="1"/>
            <a:r>
              <a:rPr lang="pt-BR" altLang="en-US" sz="3800" dirty="0">
                <a:latin typeface="Franklin Gothic Book" panose="020B0503020102020204" pitchFamily="34" charset="0"/>
              </a:rPr>
              <a:t>Demais Situações isentas de retenção</a:t>
            </a:r>
            <a:r>
              <a:rPr lang="pt-BR" altLang="en-US" sz="4200" dirty="0">
                <a:latin typeface="Franklin Gothic Book" panose="020B0503020102020204" pitchFamily="34" charset="0"/>
              </a:rPr>
              <a:t> </a:t>
            </a:r>
          </a:p>
        </p:txBody>
      </p:sp>
      <p:sp>
        <p:nvSpPr>
          <p:cNvPr id="144389" name="Rectangle 3"/>
          <p:cNvSpPr>
            <a:spLocks noGrp="1" noChangeArrowheads="1"/>
          </p:cNvSpPr>
          <p:nvPr>
            <p:ph type="body" idx="1"/>
          </p:nvPr>
        </p:nvSpPr>
        <p:spPr>
          <a:xfrm>
            <a:off x="803565" y="1052515"/>
            <a:ext cx="10654144" cy="5303836"/>
          </a:xfrm>
        </p:spPr>
        <p:txBody>
          <a:bodyPr>
            <a:normAutofit/>
          </a:bodyPr>
          <a:lstStyle/>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 - à contratação de serviços prestados por trabalhadores avulsos por intermédio de sindicato da categoria ou de órgão gestor de mão-de-obra (OGMO);</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II - à empreitada total, quando a empresa construtora assume a responsabilidade direta e total por obra de construção civil ou repasse o contrato integralmente a outra construtora, aplicando-se, neste caso, o instituto da solidariedade, conforme disposições previstas da Na IN n.º 03/05</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III - à contratação de entidade beneficente de assistência social isenta de contribuições sociais;</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IV - ao contribuinte individual equiparado à empresa, à pessoa física, à missão diplomática e à repartição consular de carreira estrangeira;</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 - à contratação de serviços de transporte de cargas, a partir de 10 de junho de 2003, data da publicação no Diário Oficial da União do Decreto nº 4.729, de 9 de junho de 2003.</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VI - à empreitada realizada nas dependências da contratada.</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VII - Empresas Simples </a:t>
            </a: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p:txBody>
      </p:sp>
      <p:sp>
        <p:nvSpPr>
          <p:cNvPr id="1443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C2A5E06-50DA-4F44-8AEF-6DAFFAD046F4}" type="slidenum">
              <a:rPr lang="pt-BR" altLang="pt-BR">
                <a:solidFill>
                  <a:srgbClr val="9B9A98"/>
                </a:solidFill>
              </a:rPr>
              <a:pPr eaLnBrk="1" hangingPunct="1"/>
              <a:t>74</a:t>
            </a:fld>
            <a:endParaRPr lang="pt-BR" altLang="pt-BR">
              <a:solidFill>
                <a:srgbClr val="9B9A98"/>
              </a:solidFill>
            </a:endParaRPr>
          </a:p>
        </p:txBody>
      </p:sp>
      <p:sp>
        <p:nvSpPr>
          <p:cNvPr id="1443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843C2E1-A55D-49C8-A8A7-DB6CDB926728}" type="slidenum">
              <a:rPr lang="pt-BR" altLang="en-US" sz="1400">
                <a:latin typeface="Times New Roman" panose="02020603050405020304" pitchFamily="18" charset="0"/>
              </a:rPr>
              <a:pPr algn="r" eaLnBrk="1" hangingPunct="1">
                <a:spcBef>
                  <a:spcPct val="0"/>
                </a:spcBef>
                <a:buClrTx/>
                <a:buSzTx/>
                <a:buFontTx/>
                <a:buNone/>
              </a:pPr>
              <a:t>74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5593042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2"/>
          <p:cNvSpPr>
            <a:spLocks noGrp="1" noChangeArrowheads="1"/>
          </p:cNvSpPr>
          <p:nvPr>
            <p:ph type="title"/>
          </p:nvPr>
        </p:nvSpPr>
        <p:spPr>
          <a:xfrm>
            <a:off x="1981200" y="274638"/>
            <a:ext cx="7467600" cy="658812"/>
          </a:xfrm>
          <a:ln>
            <a:solidFill>
              <a:schemeClr val="accent1"/>
            </a:solidFill>
            <a:miter lim="800000"/>
            <a:headEnd/>
            <a:tailEnd/>
          </a:ln>
        </p:spPr>
        <p:txBody>
          <a:bodyPr vert="horz" lIns="91440" tIns="45720" rIns="91440" bIns="45720" rtlCol="0" anchor="ctr">
            <a:normAutofit fontScale="90000"/>
          </a:bodyPr>
          <a:lstStyle/>
          <a:p>
            <a:pPr algn="ctr" eaLnBrk="1" hangingPunct="1"/>
            <a:br>
              <a:rPr lang="pt-BR" altLang="en-US" sz="4200">
                <a:latin typeface="Franklin Gothic Book" panose="020B0503020102020204" pitchFamily="34" charset="0"/>
              </a:rPr>
            </a:br>
            <a:r>
              <a:rPr lang="pt-BR" altLang="en-US" sz="4200">
                <a:latin typeface="Franklin Gothic Book" panose="020B0503020102020204" pitchFamily="34" charset="0"/>
              </a:rPr>
              <a:t>Considerações Gerais  </a:t>
            </a:r>
            <a:br>
              <a:rPr lang="pt-BR" altLang="en-US" sz="4200">
                <a:latin typeface="Franklin Gothic Book" panose="020B0503020102020204" pitchFamily="34" charset="0"/>
              </a:rPr>
            </a:br>
            <a:endParaRPr lang="pt-BR" altLang="en-US" sz="4200">
              <a:latin typeface="Franklin Gothic Book" panose="020B0503020102020204" pitchFamily="34" charset="0"/>
            </a:endParaRPr>
          </a:p>
        </p:txBody>
      </p:sp>
      <p:sp>
        <p:nvSpPr>
          <p:cNvPr id="145413" name="Rectangle 3"/>
          <p:cNvSpPr>
            <a:spLocks noGrp="1" noChangeArrowheads="1"/>
          </p:cNvSpPr>
          <p:nvPr>
            <p:ph type="body" idx="1"/>
          </p:nvPr>
        </p:nvSpPr>
        <p:spPr>
          <a:xfrm>
            <a:off x="789709" y="1768474"/>
            <a:ext cx="10349346" cy="4464051"/>
          </a:xfrm>
        </p:spPr>
        <p:txBody>
          <a:bodyPr>
            <a:normAutofit lnSpcReduction="10000"/>
          </a:bodyPr>
          <a:lstStyle/>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Empresas do Simples – </a:t>
            </a:r>
            <a:r>
              <a:rPr lang="pt-BR" altLang="en-US" sz="2800" b="1" u="sng" dirty="0">
                <a:solidFill>
                  <a:srgbClr val="002060"/>
                </a:solidFill>
                <a:latin typeface="Cambria" panose="02040503050406030204" pitchFamily="18" charset="0"/>
              </a:rPr>
              <a:t>( IN 938 - MPS/SRP  18/05/09  DOU)</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construção de imóveis;  </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obras de engenharia em geral;</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serviço de vigilância;</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limpeza ou ;</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conservação</a:t>
            </a:r>
            <a:endParaRPr lang="pt-BR" altLang="en-US" sz="2800" b="1" u="sng" dirty="0">
              <a:solidFill>
                <a:srgbClr val="002060"/>
              </a:solidFill>
              <a:latin typeface="Cambria" panose="02040503050406030204" pitchFamily="18" charset="0"/>
            </a:endParaRPr>
          </a:p>
          <a:p>
            <a:pPr eaLnBrk="1" hangingPunct="1"/>
            <a:endParaRPr lang="pt-BR" altLang="en-US" sz="2800" b="1" u="sng" dirty="0">
              <a:solidFill>
                <a:srgbClr val="002060"/>
              </a:solidFill>
              <a:latin typeface="Cambria" panose="02040503050406030204" pitchFamily="18" charset="0"/>
            </a:endParaRPr>
          </a:p>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Liminares - Decisão Judicial </a:t>
            </a:r>
          </a:p>
          <a:p>
            <a:pPr eaLnBrk="1" hangingPunct="1"/>
            <a:endParaRPr lang="pt-BR" altLang="en-US" sz="2800" dirty="0">
              <a:solidFill>
                <a:srgbClr val="002060"/>
              </a:solidFill>
              <a:latin typeface="Cambria" panose="02040503050406030204" pitchFamily="18" charset="0"/>
            </a:endParaRPr>
          </a:p>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Serviços Retenção x Serv. fora da Retenção</a:t>
            </a:r>
          </a:p>
          <a:p>
            <a:pPr eaLnBrk="1" hangingPunct="1"/>
            <a:endParaRPr lang="pt-BR" altLang="en-US" sz="2800" dirty="0">
              <a:latin typeface="Cambria" panose="02040503050406030204" pitchFamily="18" charset="0"/>
            </a:endParaRPr>
          </a:p>
        </p:txBody>
      </p:sp>
      <p:sp>
        <p:nvSpPr>
          <p:cNvPr id="14541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FEFFB4D-00B7-41B8-AAA4-462B4A6FB607}" type="slidenum">
              <a:rPr lang="pt-BR" altLang="pt-BR">
                <a:solidFill>
                  <a:srgbClr val="9B9A98"/>
                </a:solidFill>
              </a:rPr>
              <a:pPr eaLnBrk="1" hangingPunct="1"/>
              <a:t>75</a:t>
            </a:fld>
            <a:endParaRPr lang="pt-BR" altLang="pt-BR">
              <a:solidFill>
                <a:srgbClr val="9B9A98"/>
              </a:solidFill>
            </a:endParaRPr>
          </a:p>
        </p:txBody>
      </p:sp>
      <p:sp>
        <p:nvSpPr>
          <p:cNvPr id="1454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C145B76-E4DD-4174-8A54-CFFD34ECB0A1}" type="slidenum">
              <a:rPr lang="pt-BR" altLang="en-US" sz="1400">
                <a:latin typeface="Times New Roman" panose="02020603050405020304" pitchFamily="18" charset="0"/>
              </a:rPr>
              <a:pPr algn="r" eaLnBrk="1" hangingPunct="1">
                <a:spcBef>
                  <a:spcPct val="0"/>
                </a:spcBef>
                <a:buClrTx/>
                <a:buSzTx/>
                <a:buFontTx/>
                <a:buNone/>
              </a:pPr>
              <a:t>75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92687868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4"/>
          <p:cNvSpPr txBox="1">
            <a:spLocks noChangeArrowheads="1"/>
          </p:cNvSpPr>
          <p:nvPr/>
        </p:nvSpPr>
        <p:spPr bwMode="auto">
          <a:xfrm>
            <a:off x="997527" y="285751"/>
            <a:ext cx="1019694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100" b="1" dirty="0">
                <a:solidFill>
                  <a:srgbClr val="002060"/>
                </a:solidFill>
                <a:latin typeface="Times New Roman" panose="02020603050405020304" pitchFamily="18" charset="0"/>
              </a:rPr>
              <a:t>IN SRP nº 03/2005, art. 274-C alterado pela pela IN n. 938/2009:</a:t>
            </a:r>
          </a:p>
          <a:p>
            <a:pPr algn="just" eaLnBrk="1" hangingPunct="1">
              <a:spcBef>
                <a:spcPct val="0"/>
              </a:spcBef>
              <a:buClrTx/>
              <a:buSzTx/>
              <a:buFontTx/>
              <a:buNone/>
            </a:pPr>
            <a:r>
              <a:rPr lang="pt-BR" altLang="en-US" sz="2100" b="1" i="1" dirty="0">
                <a:latin typeface="Times New Roman" panose="02020603050405020304" pitchFamily="18" charset="0"/>
              </a:rPr>
              <a:t>       </a:t>
            </a:r>
            <a:r>
              <a:rPr lang="pt-BR" altLang="en-US" sz="2100" dirty="0">
                <a:latin typeface="Times New Roman" panose="02020603050405020304" pitchFamily="18" charset="0"/>
              </a:rPr>
              <a:t>Art. 274-C. As ME e EPP optantes pelo Simples Nacional que prestarem serviços mediante cessão de mão de obra ou empreitada NÃO estão sujeitas à retenção referida no art. 31 da Lei 8.212/91, sobre o valor bruto da nota fiscal, da fatura ou do recibo de prestação de serviços emitidos, excetuada:</a:t>
            </a:r>
          </a:p>
          <a:p>
            <a:pPr algn="just" eaLnBrk="1" hangingPunct="1">
              <a:spcBef>
                <a:spcPct val="0"/>
              </a:spcBef>
              <a:buClrTx/>
              <a:buSzTx/>
              <a:buFontTx/>
              <a:buNone/>
            </a:pPr>
            <a:endParaRPr lang="pt-BR" altLang="en-US" sz="2100" dirty="0">
              <a:latin typeface="Times New Roman" panose="02020603050405020304" pitchFamily="18" charset="0"/>
            </a:endParaRPr>
          </a:p>
          <a:p>
            <a:pPr algn="just" eaLnBrk="1" hangingPunct="1">
              <a:spcBef>
                <a:spcPct val="0"/>
              </a:spcBef>
              <a:buClrTx/>
              <a:buSzTx/>
              <a:buFontTx/>
              <a:buNone/>
            </a:pPr>
            <a:r>
              <a:rPr lang="pt-BR" altLang="en-US" sz="2100" dirty="0">
                <a:latin typeface="Times New Roman" panose="02020603050405020304" pitchFamily="18" charset="0"/>
              </a:rPr>
              <a:t>        I - a ME ou a EPP tributada na forma dos Anexos IV e V da LC 123/2006, para os fatos geradores ocorridos até 31 de dezembro de 2008; e </a:t>
            </a:r>
          </a:p>
          <a:p>
            <a:pPr algn="just" eaLnBrk="1" hangingPunct="1">
              <a:spcBef>
                <a:spcPct val="0"/>
              </a:spcBef>
              <a:buClrTx/>
              <a:buSzTx/>
              <a:buFontTx/>
              <a:buNone/>
            </a:pPr>
            <a:r>
              <a:rPr lang="pt-BR" altLang="en-US" sz="2100" dirty="0">
                <a:latin typeface="Times New Roman" panose="02020603050405020304" pitchFamily="18" charset="0"/>
              </a:rPr>
              <a:t>      II - a ME ou a EPP tributada na forma do Anexo IV da LC 123/2006, para os fatos geradores ocorridos a partir de 1º de janeiro de 2009.</a:t>
            </a:r>
          </a:p>
          <a:p>
            <a:pPr algn="just" eaLnBrk="1" hangingPunct="1">
              <a:spcBef>
                <a:spcPct val="0"/>
              </a:spcBef>
              <a:buClrTx/>
              <a:buSzTx/>
              <a:buFontTx/>
              <a:buNone/>
            </a:pPr>
            <a:r>
              <a:rPr lang="pt-BR" altLang="en-US" sz="2100" dirty="0">
                <a:latin typeface="Times New Roman" panose="02020603050405020304" pitchFamily="18" charset="0"/>
              </a:rPr>
              <a:t>       ...</a:t>
            </a:r>
          </a:p>
          <a:p>
            <a:pPr algn="just" eaLnBrk="1" hangingPunct="1">
              <a:spcBef>
                <a:spcPct val="0"/>
              </a:spcBef>
              <a:buClrTx/>
              <a:buSzTx/>
              <a:buFontTx/>
              <a:buNone/>
            </a:pPr>
            <a:r>
              <a:rPr lang="pt-BR" altLang="en-US" sz="2100" dirty="0">
                <a:latin typeface="Times New Roman" panose="02020603050405020304" pitchFamily="18" charset="0"/>
              </a:rPr>
              <a:t>       § 2º A ME ou a EPP que exerça atividades tributadas na forma do anexo III, até 31 de dezembro de 2008, e tributadas na forma dos anexos III e V, a partir de 1º de janeiro de 2009, todos da LC 123/2006, estará sujeita à exclusão do Simples Nacional na hipótese de prestação de serviços mediante cessão ou locação de mão-de-obra, em face do disposto no inciso XII do art. 17 e no § 5º-H do art. 18 da referida Lei Complementar." </a:t>
            </a:r>
          </a:p>
        </p:txBody>
      </p:sp>
      <p:sp>
        <p:nvSpPr>
          <p:cNvPr id="154628"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BBBEE6D-74BF-44DF-B69A-1F4471165C2C}" type="slidenum">
              <a:rPr lang="pt-BR" altLang="pt-BR">
                <a:solidFill>
                  <a:srgbClr val="9B9A98"/>
                </a:solidFill>
              </a:rPr>
              <a:pPr eaLnBrk="1" hangingPunct="1"/>
              <a:t>76</a:t>
            </a:fld>
            <a:endParaRPr lang="pt-BR" altLang="pt-BR">
              <a:solidFill>
                <a:srgbClr val="9B9A98"/>
              </a:solidFill>
            </a:endParaRPr>
          </a:p>
        </p:txBody>
      </p:sp>
    </p:spTree>
    <p:extLst>
      <p:ext uri="{BB962C8B-B14F-4D97-AF65-F5344CB8AC3E}">
        <p14:creationId xmlns:p14="http://schemas.microsoft.com/office/powerpoint/2010/main" val="633447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4"/>
          <p:cNvSpPr txBox="1">
            <a:spLocks noChangeArrowheads="1"/>
          </p:cNvSpPr>
          <p:nvPr/>
        </p:nvSpPr>
        <p:spPr bwMode="auto">
          <a:xfrm>
            <a:off x="1191492" y="476250"/>
            <a:ext cx="915266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000" b="1" dirty="0">
                <a:latin typeface="Times New Roman" panose="02020603050405020304" pitchFamily="18" charset="0"/>
              </a:rPr>
              <a:t>Histórico Administrativo (INSS)</a:t>
            </a:r>
            <a:endParaRPr lang="pt-BR" altLang="en-US" sz="2000" dirty="0">
              <a:latin typeface="Times New Roman" panose="02020603050405020304" pitchFamily="18" charset="0"/>
            </a:endParaRP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None/>
            </a:pPr>
            <a:r>
              <a:rPr lang="pt-BR" altLang="en-US" sz="2000" dirty="0">
                <a:latin typeface="Times New Roman" panose="02020603050405020304" pitchFamily="18" charset="0"/>
              </a:rPr>
              <a:t>- 21.01.1998 a 23.01.2000 - retenção de 11% das empresas prestadoras de serviço optantes pelo SIMPLES.</a:t>
            </a: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None/>
            </a:pPr>
            <a:r>
              <a:rPr lang="pt-BR" altLang="en-US" sz="2000" dirty="0">
                <a:latin typeface="Times New Roman" panose="02020603050405020304" pitchFamily="18" charset="0"/>
              </a:rPr>
              <a:t>- 24.01.2000 a 27.08.2002 - dispensa da retenção de 11% para optantes do SIMPLES.</a:t>
            </a: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Char char="-"/>
            </a:pPr>
            <a:r>
              <a:rPr lang="pt-BR" altLang="en-US" sz="2000" dirty="0">
                <a:latin typeface="Times New Roman" panose="02020603050405020304" pitchFamily="18" charset="0"/>
              </a:rPr>
              <a:t>a contar de 28.08.2002 - retenção de 11% das empresas prestadoras de serviço optantes pelo SIMPLES.</a:t>
            </a:r>
          </a:p>
          <a:p>
            <a:pPr algn="just" eaLnBrk="1" hangingPunct="1">
              <a:buClrTx/>
              <a:buSzPct val="90000"/>
              <a:buFontTx/>
              <a:buChar char="-"/>
            </a:pPr>
            <a:endParaRPr lang="pt-BR" altLang="en-US" sz="2000" dirty="0">
              <a:latin typeface="Times New Roman" panose="02020603050405020304" pitchFamily="18" charset="0"/>
            </a:endParaRPr>
          </a:p>
          <a:p>
            <a:pPr algn="just" eaLnBrk="1" hangingPunct="1">
              <a:buClrTx/>
              <a:buSzPct val="90000"/>
              <a:buFontTx/>
              <a:buChar char="-"/>
            </a:pPr>
            <a:r>
              <a:rPr lang="pt-BR" altLang="en-US" sz="2000" dirty="0">
                <a:latin typeface="Times New Roman" panose="02020603050405020304" pitchFamily="18" charset="0"/>
              </a:rPr>
              <a:t> a contar de janeiro de 2009 – dispensa da retenção de 11% das empresas optantes pelo SIMPLES dos anexos I, II, III e V</a:t>
            </a:r>
          </a:p>
        </p:txBody>
      </p:sp>
      <p:sp>
        <p:nvSpPr>
          <p:cNvPr id="155652"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3E3A006-ECEB-45BB-A293-39ADF9F19B0D}" type="slidenum">
              <a:rPr lang="pt-BR" altLang="pt-BR">
                <a:solidFill>
                  <a:srgbClr val="9B9A98"/>
                </a:solidFill>
              </a:rPr>
              <a:pPr eaLnBrk="1" hangingPunct="1"/>
              <a:t>77</a:t>
            </a:fld>
            <a:endParaRPr lang="pt-BR" altLang="pt-BR">
              <a:solidFill>
                <a:srgbClr val="9B9A98"/>
              </a:solidFill>
            </a:endParaRPr>
          </a:p>
        </p:txBody>
      </p:sp>
    </p:spTree>
    <p:extLst>
      <p:ext uri="{BB962C8B-B14F-4D97-AF65-F5344CB8AC3E}">
        <p14:creationId xmlns:p14="http://schemas.microsoft.com/office/powerpoint/2010/main" val="1576770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ítulo 1"/>
          <p:cNvSpPr>
            <a:spLocks noGrp="1"/>
          </p:cNvSpPr>
          <p:nvPr>
            <p:ph type="title"/>
          </p:nvPr>
        </p:nvSpPr>
        <p:spPr>
          <a:xfrm>
            <a:off x="1981201" y="142875"/>
            <a:ext cx="8329613" cy="857250"/>
          </a:xfrm>
          <a:ln>
            <a:solidFill>
              <a:schemeClr val="accent1"/>
            </a:solidFill>
            <a:miter lim="800000"/>
            <a:headEnd/>
            <a:tailEnd/>
          </a:ln>
        </p:spPr>
        <p:txBody>
          <a:bodyPr/>
          <a:lstStyle/>
          <a:p>
            <a:pPr algn="ctr"/>
            <a:r>
              <a:rPr lang="pt-BR" altLang="en-US" sz="2000" b="1">
                <a:latin typeface="Arial" panose="020B0604020202020204" pitchFamily="34" charset="0"/>
              </a:rPr>
              <a:t>Retenção do INSS -  3,5% - </a:t>
            </a:r>
            <a:br>
              <a:rPr lang="pt-BR" altLang="en-US" sz="2000">
                <a:latin typeface="Arial" panose="020B0604020202020204" pitchFamily="34" charset="0"/>
              </a:rPr>
            </a:br>
            <a:r>
              <a:rPr lang="pt-BR" altLang="en-US" sz="2000" b="1">
                <a:latin typeface="Arial" panose="020B0604020202020204" pitchFamily="34" charset="0"/>
              </a:rPr>
              <a:t>Serviços prestados mediante cessão de mão de obra</a:t>
            </a:r>
            <a:endParaRPr lang="pt-BR" altLang="en-US">
              <a:latin typeface="Arial" panose="020B0604020202020204" pitchFamily="34" charset="0"/>
            </a:endParaRPr>
          </a:p>
        </p:txBody>
      </p:sp>
      <p:sp>
        <p:nvSpPr>
          <p:cNvPr id="3" name="Espaço Reservado para Conteúdo 2"/>
          <p:cNvSpPr>
            <a:spLocks noGrp="1"/>
          </p:cNvSpPr>
          <p:nvPr>
            <p:ph idx="1"/>
          </p:nvPr>
        </p:nvSpPr>
        <p:spPr>
          <a:xfrm>
            <a:off x="1371601" y="1214438"/>
            <a:ext cx="9684326" cy="5143500"/>
          </a:xfrm>
        </p:spPr>
        <p:txBody>
          <a:bodyPr/>
          <a:lstStyle/>
          <a:p>
            <a:pPr algn="just">
              <a:defRPr/>
            </a:pPr>
            <a:r>
              <a:rPr lang="pt-BR" sz="2000" dirty="0">
                <a:solidFill>
                  <a:srgbClr val="002060"/>
                </a:solidFill>
              </a:rPr>
              <a:t>No caso de contratação de empresas para a execução dos serviços referidos a seguir, mediante cessão de mão de obra, a empresa contratante deverá reter </a:t>
            </a:r>
            <a:r>
              <a:rPr lang="pt-BR" sz="2000" b="1" dirty="0">
                <a:solidFill>
                  <a:srgbClr val="002060"/>
                </a:solidFill>
                <a:effectLst>
                  <a:outerShdw blurRad="38100" dist="38100" dir="2700000" algn="tl">
                    <a:srgbClr val="000000">
                      <a:alpha val="43137"/>
                    </a:srgbClr>
                  </a:outerShdw>
                </a:effectLst>
              </a:rPr>
              <a:t>3,5% (três inteiros e cinco décimos por cento) </a:t>
            </a:r>
            <a:r>
              <a:rPr lang="pt-BR" sz="2000" dirty="0">
                <a:solidFill>
                  <a:srgbClr val="002060"/>
                </a:solidFill>
              </a:rPr>
              <a:t>do valor bruto da nota fiscal ou fatura de prestação de serviços em substituição a </a:t>
            </a:r>
            <a:r>
              <a:rPr lang="pt-BR" sz="2000" b="1" dirty="0">
                <a:solidFill>
                  <a:srgbClr val="002060"/>
                </a:solidFill>
                <a:effectLst>
                  <a:outerShdw blurRad="38100" dist="38100" dir="2700000" algn="tl">
                    <a:srgbClr val="000000">
                      <a:alpha val="43137"/>
                    </a:srgbClr>
                  </a:outerShdw>
                </a:effectLst>
              </a:rPr>
              <a:t>Retenção dos 11%. Lei 12.715 - </a:t>
            </a:r>
            <a:r>
              <a:rPr lang="pt-BR" sz="2000" b="1" u="sng" dirty="0">
                <a:solidFill>
                  <a:srgbClr val="002060"/>
                </a:solidFill>
                <a:effectLst>
                  <a:outerShdw blurRad="38100" dist="38100" dir="2700000" algn="tl">
                    <a:srgbClr val="000000">
                      <a:alpha val="43137"/>
                    </a:srgbClr>
                  </a:outerShdw>
                </a:effectLst>
              </a:rPr>
              <a:t>12/09/2012.</a:t>
            </a:r>
            <a:endParaRPr lang="pt-BR" sz="2000" u="sng" dirty="0">
              <a:solidFill>
                <a:srgbClr val="002060"/>
              </a:solidFill>
              <a:effectLst>
                <a:outerShdw blurRad="38100" dist="38100" dir="2700000" algn="tl">
                  <a:srgbClr val="000000">
                    <a:alpha val="43137"/>
                  </a:srgbClr>
                </a:outerShdw>
              </a:effectLst>
            </a:endParaRPr>
          </a:p>
          <a:p>
            <a:pPr algn="just">
              <a:defRPr/>
            </a:pPr>
            <a:endParaRPr lang="pt-BR" sz="2000" dirty="0">
              <a:solidFill>
                <a:srgbClr val="002060"/>
              </a:solidFill>
              <a:effectLst>
                <a:outerShdw blurRad="38100" dist="38100" dir="2700000" algn="tl">
                  <a:srgbClr val="000000">
                    <a:alpha val="43137"/>
                  </a:srgbClr>
                </a:outerShdw>
              </a:effectLst>
            </a:endParaRPr>
          </a:p>
          <a:p>
            <a:pPr>
              <a:defRPr/>
            </a:pPr>
            <a:r>
              <a:rPr lang="pt-BR" sz="1800" b="1" dirty="0">
                <a:solidFill>
                  <a:srgbClr val="002060"/>
                </a:solidFill>
              </a:rPr>
              <a:t>Decreto  7828/12 17/10/2012 Regulamenta a incidência da contribuição previdenciária sobre a receita devida pelas empresas de que tratam os  artigos 7º a 9º da Lei 12.546/2011  entre eles a retenção de 11% para 3,5 introduzida pela Lei 12.715/2012 artigo 55.</a:t>
            </a:r>
          </a:p>
          <a:p>
            <a:pPr>
              <a:defRPr/>
            </a:pPr>
            <a:endParaRPr lang="pt-BR" sz="1800" b="1" dirty="0">
              <a:solidFill>
                <a:srgbClr val="002060"/>
              </a:solidFill>
            </a:endParaRPr>
          </a:p>
          <a:p>
            <a:pPr>
              <a:defRPr/>
            </a:pPr>
            <a:r>
              <a:rPr lang="pt-BR" sz="1800" b="1" dirty="0">
                <a:solidFill>
                  <a:srgbClr val="002060"/>
                </a:solidFill>
              </a:rPr>
              <a:t>Substituição de 11% para 3,5% de acordo com a tabela apresentada anteriormente .. </a:t>
            </a:r>
          </a:p>
          <a:p>
            <a:pPr>
              <a:defRPr/>
            </a:pPr>
            <a:r>
              <a:rPr lang="pt-BR" sz="1800" b="1" dirty="0">
                <a:solidFill>
                  <a:srgbClr val="002060"/>
                </a:solidFill>
              </a:rPr>
              <a:t>Lei 13.043/2014 - </a:t>
            </a:r>
            <a:r>
              <a:rPr lang="pt-BR" sz="1600" dirty="0">
                <a:solidFill>
                  <a:srgbClr val="002060"/>
                </a:solidFill>
              </a:rPr>
              <a:t>foi </a:t>
            </a:r>
            <a:r>
              <a:rPr lang="pt-BR" sz="1800" b="1" dirty="0">
                <a:solidFill>
                  <a:srgbClr val="002060"/>
                </a:solidFill>
                <a:latin typeface="Times New Roman" panose="02020603050405020304" pitchFamily="18" charset="0"/>
                <a:cs typeface="Times New Roman" panose="02020603050405020304" pitchFamily="18" charset="0"/>
              </a:rPr>
              <a:t>removido o prazo final para a desoneração da folha de pagamento (que iria terminar em 31.12.2014), mediante recolhimento da CPRB – Contribuição Previdenciária sobre a Receita Bruta.</a:t>
            </a:r>
            <a:endParaRPr lang="pt-BR" sz="1600" dirty="0">
              <a:solidFill>
                <a:srgbClr val="002060"/>
              </a:solidFill>
            </a:endParaRPr>
          </a:p>
          <a:p>
            <a:pPr marL="0" indent="0">
              <a:buNone/>
              <a:defRPr/>
            </a:pPr>
            <a:r>
              <a:rPr lang="pt-BR" dirty="0"/>
              <a:t>Medida Provisória nº 774/2017 - revogação</a:t>
            </a:r>
            <a:endParaRPr lang="pt-BR" sz="1600" dirty="0">
              <a:solidFill>
                <a:srgbClr val="002060"/>
              </a:solidFill>
            </a:endParaRPr>
          </a:p>
          <a:p>
            <a:pPr>
              <a:defRPr/>
            </a:pPr>
            <a:endParaRPr lang="pt-BR" sz="1100" dirty="0"/>
          </a:p>
        </p:txBody>
      </p:sp>
      <p:sp>
        <p:nvSpPr>
          <p:cNvPr id="131076"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C07D4A1-5391-4729-B291-1A5A71993383}" type="slidenum">
              <a:rPr lang="pt-BR" altLang="pt-BR">
                <a:solidFill>
                  <a:srgbClr val="9B9A98"/>
                </a:solidFill>
              </a:rPr>
              <a:pPr eaLnBrk="1" hangingPunct="1"/>
              <a:t>78</a:t>
            </a:fld>
            <a:endParaRPr lang="pt-BR" altLang="pt-BR">
              <a:solidFill>
                <a:srgbClr val="9B9A98"/>
              </a:solidFill>
            </a:endParaRPr>
          </a:p>
        </p:txBody>
      </p:sp>
    </p:spTree>
    <p:extLst>
      <p:ext uri="{BB962C8B-B14F-4D97-AF65-F5344CB8AC3E}">
        <p14:creationId xmlns:p14="http://schemas.microsoft.com/office/powerpoint/2010/main" val="1485606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ítulo 1"/>
          <p:cNvSpPr>
            <a:spLocks noGrp="1"/>
          </p:cNvSpPr>
          <p:nvPr>
            <p:ph type="title"/>
          </p:nvPr>
        </p:nvSpPr>
        <p:spPr>
          <a:xfrm>
            <a:off x="1981201" y="274638"/>
            <a:ext cx="8075613" cy="1143000"/>
          </a:xfrm>
        </p:spPr>
        <p:txBody>
          <a:bodyPr>
            <a:normAutofit fontScale="90000"/>
          </a:bodyPr>
          <a:lstStyle/>
          <a:p>
            <a:pPr algn="ctr"/>
            <a:r>
              <a:rPr lang="pt-BR" altLang="en-US" sz="4000" dirty="0">
                <a:solidFill>
                  <a:srgbClr val="002060"/>
                </a:solidFill>
                <a:latin typeface="Arial" panose="020B0604020202020204" pitchFamily="34" charset="0"/>
              </a:rPr>
              <a:t>IN 971/2009 - Art. 149. Não se aplica o instituto da retenção</a:t>
            </a:r>
            <a:r>
              <a:rPr lang="pt-BR" altLang="en-US" dirty="0">
                <a:solidFill>
                  <a:srgbClr val="002060"/>
                </a:solidFill>
                <a:latin typeface="Arial" panose="020B0604020202020204" pitchFamily="34" charset="0"/>
              </a:rPr>
              <a:t>:</a:t>
            </a:r>
          </a:p>
        </p:txBody>
      </p:sp>
      <p:sp>
        <p:nvSpPr>
          <p:cNvPr id="147459" name="Espaço Reservado para Conteúdo 2"/>
          <p:cNvSpPr>
            <a:spLocks noGrp="1"/>
          </p:cNvSpPr>
          <p:nvPr>
            <p:ph idx="1"/>
          </p:nvPr>
        </p:nvSpPr>
        <p:spPr>
          <a:xfrm>
            <a:off x="1260764" y="1614057"/>
            <a:ext cx="9574067" cy="3719944"/>
          </a:xfrm>
        </p:spPr>
        <p:txBody>
          <a:bodyPr/>
          <a:lstStyle/>
          <a:p>
            <a:pPr algn="just"/>
            <a:r>
              <a:rPr lang="pt-BR" altLang="en-US" b="1" dirty="0">
                <a:latin typeface="Times New Roman" panose="02020603050405020304" pitchFamily="18" charset="0"/>
                <a:cs typeface="Times New Roman" panose="02020603050405020304" pitchFamily="18" charset="0"/>
              </a:rPr>
              <a:t>VII - aos órgãos públicos da administração direta, autarquias e fundações de direito público</a:t>
            </a:r>
            <a:r>
              <a:rPr lang="pt-BR" altLang="en-US" dirty="0">
                <a:latin typeface="Times New Roman" panose="02020603050405020304" pitchFamily="18" charset="0"/>
                <a:cs typeface="Times New Roman" panose="02020603050405020304" pitchFamily="18" charset="0"/>
              </a:rPr>
              <a:t> quando contratantes de obra de construção civil, reforma ou acréscimo, </a:t>
            </a:r>
            <a:r>
              <a:rPr lang="pt-BR" altLang="en-US" b="1" dirty="0">
                <a:latin typeface="Times New Roman" panose="02020603050405020304" pitchFamily="18" charset="0"/>
                <a:cs typeface="Times New Roman" panose="02020603050405020304" pitchFamily="18" charset="0"/>
              </a:rPr>
              <a:t>por meio de empreitada total ou parcial</a:t>
            </a:r>
            <a:r>
              <a:rPr lang="pt-BR" altLang="en-US" dirty="0">
                <a:latin typeface="Times New Roman" panose="02020603050405020304" pitchFamily="18" charset="0"/>
                <a:cs typeface="Times New Roman" panose="02020603050405020304" pitchFamily="18" charset="0"/>
              </a:rPr>
              <a:t>, observado o disposto no inciso IV do § 2º do art. 151, ressalvado o caso de contratarem serviços de construção civil mediante cessão de mão-de-obra ou empreitada, em que se obrigam a efetuar a retenção prevista no art. 112.</a:t>
            </a:r>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79</a:t>
            </a:fld>
            <a:endParaRPr lang="pt-BR"/>
          </a:p>
        </p:txBody>
      </p:sp>
    </p:spTree>
    <p:extLst>
      <p:ext uri="{BB962C8B-B14F-4D97-AF65-F5344CB8AC3E}">
        <p14:creationId xmlns:p14="http://schemas.microsoft.com/office/powerpoint/2010/main" val="201591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8</a:t>
            </a:fld>
            <a:endParaRPr lang="pt-BR"/>
          </a:p>
        </p:txBody>
      </p:sp>
      <p:sp>
        <p:nvSpPr>
          <p:cNvPr id="6" name="Snip Single Corner Rectangle 5"/>
          <p:cNvSpPr/>
          <p:nvPr/>
        </p:nvSpPr>
        <p:spPr>
          <a:xfrm>
            <a:off x="2214295" y="1306606"/>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2200</a:t>
            </a:r>
          </a:p>
          <a:p>
            <a:pPr algn="ctr"/>
            <a:r>
              <a:rPr lang="pt-BR" dirty="0">
                <a:solidFill>
                  <a:schemeClr val="bg1"/>
                </a:solidFill>
              </a:rPr>
              <a:t>ADMISSÃO</a:t>
            </a:r>
          </a:p>
        </p:txBody>
      </p:sp>
      <p:sp>
        <p:nvSpPr>
          <p:cNvPr id="8" name="Snip Single Corner Rectangle 7"/>
          <p:cNvSpPr/>
          <p:nvPr/>
        </p:nvSpPr>
        <p:spPr>
          <a:xfrm>
            <a:off x="8102142" y="5591742"/>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2240 </a:t>
            </a:r>
          </a:p>
          <a:p>
            <a:pPr algn="ctr"/>
            <a:r>
              <a:rPr lang="pt-BR" b="1" dirty="0"/>
              <a:t>PPP</a:t>
            </a:r>
          </a:p>
        </p:txBody>
      </p:sp>
      <p:sp>
        <p:nvSpPr>
          <p:cNvPr id="9" name="Snip Single Corner Rectangle 8"/>
          <p:cNvSpPr/>
          <p:nvPr/>
        </p:nvSpPr>
        <p:spPr>
          <a:xfrm>
            <a:off x="4190655" y="5591743"/>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2210</a:t>
            </a:r>
          </a:p>
          <a:p>
            <a:pPr algn="ctr"/>
            <a:r>
              <a:rPr lang="pt-BR" b="1" dirty="0"/>
              <a:t>CAT</a:t>
            </a:r>
          </a:p>
        </p:txBody>
      </p:sp>
      <p:sp>
        <p:nvSpPr>
          <p:cNvPr id="10" name="Snip Single Corner Rectangle 9"/>
          <p:cNvSpPr/>
          <p:nvPr/>
        </p:nvSpPr>
        <p:spPr>
          <a:xfrm>
            <a:off x="6144507" y="4507510"/>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2416 </a:t>
            </a:r>
          </a:p>
          <a:p>
            <a:pPr algn="ctr"/>
            <a:r>
              <a:rPr lang="pt-BR" dirty="0"/>
              <a:t>ALTERAÇÃO</a:t>
            </a:r>
          </a:p>
        </p:txBody>
      </p:sp>
      <p:sp>
        <p:nvSpPr>
          <p:cNvPr id="11" name="Snip Single Corner Rectangle 10"/>
          <p:cNvSpPr/>
          <p:nvPr/>
        </p:nvSpPr>
        <p:spPr>
          <a:xfrm>
            <a:off x="2214295" y="4507512"/>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2405 </a:t>
            </a:r>
          </a:p>
          <a:p>
            <a:pPr algn="ctr"/>
            <a:r>
              <a:rPr lang="pt-BR" dirty="0"/>
              <a:t>ALTERAÇÃO</a:t>
            </a:r>
          </a:p>
        </p:txBody>
      </p:sp>
      <p:sp>
        <p:nvSpPr>
          <p:cNvPr id="12" name="Snip Single Corner Rectangle 11"/>
          <p:cNvSpPr/>
          <p:nvPr/>
        </p:nvSpPr>
        <p:spPr>
          <a:xfrm>
            <a:off x="10068132" y="5591742"/>
            <a:ext cx="1755058" cy="870155"/>
          </a:xfrm>
          <a:prstGeom prst="snip1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bg1"/>
                </a:solidFill>
              </a:rPr>
              <a:t>S 3000</a:t>
            </a:r>
          </a:p>
          <a:p>
            <a:pPr algn="ctr"/>
            <a:r>
              <a:rPr lang="pt-BR" b="1" dirty="0">
                <a:solidFill>
                  <a:schemeClr val="bg1"/>
                </a:solidFill>
              </a:rPr>
              <a:t>EXCLUSÃO</a:t>
            </a:r>
          </a:p>
        </p:txBody>
      </p:sp>
      <p:sp>
        <p:nvSpPr>
          <p:cNvPr id="13" name="Snip Single Corner Rectangle 12"/>
          <p:cNvSpPr/>
          <p:nvPr/>
        </p:nvSpPr>
        <p:spPr>
          <a:xfrm>
            <a:off x="10074719" y="4507509"/>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2420 </a:t>
            </a:r>
          </a:p>
          <a:p>
            <a:pPr algn="ctr"/>
            <a:r>
              <a:rPr lang="pt-BR" dirty="0"/>
              <a:t>TÉRMINO</a:t>
            </a:r>
          </a:p>
          <a:p>
            <a:pPr algn="ctr"/>
            <a:r>
              <a:rPr lang="pt-BR" dirty="0"/>
              <a:t>RPPS </a:t>
            </a:r>
          </a:p>
        </p:txBody>
      </p:sp>
      <p:sp>
        <p:nvSpPr>
          <p:cNvPr id="14" name="Snip Single Corner Rectangle 13"/>
          <p:cNvSpPr/>
          <p:nvPr/>
        </p:nvSpPr>
        <p:spPr>
          <a:xfrm>
            <a:off x="4179401" y="4507511"/>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2410</a:t>
            </a:r>
          </a:p>
          <a:p>
            <a:pPr algn="ctr"/>
            <a:r>
              <a:rPr lang="pt-BR" dirty="0"/>
              <a:t>BENEFÍCIO</a:t>
            </a:r>
          </a:p>
          <a:p>
            <a:pPr algn="ctr"/>
            <a:r>
              <a:rPr lang="pt-BR" dirty="0"/>
              <a:t>RPPS</a:t>
            </a:r>
          </a:p>
        </p:txBody>
      </p:sp>
      <p:sp>
        <p:nvSpPr>
          <p:cNvPr id="15" name="Snip Single Corner Rectangle 14"/>
          <p:cNvSpPr/>
          <p:nvPr/>
        </p:nvSpPr>
        <p:spPr>
          <a:xfrm>
            <a:off x="270813" y="2373964"/>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2300</a:t>
            </a:r>
          </a:p>
          <a:p>
            <a:pPr algn="ctr"/>
            <a:r>
              <a:rPr lang="pt-BR" b="1" dirty="0">
                <a:solidFill>
                  <a:schemeClr val="tx1"/>
                </a:solidFill>
              </a:rPr>
              <a:t>TSVE ADMISSÃO</a:t>
            </a:r>
          </a:p>
        </p:txBody>
      </p:sp>
      <p:sp>
        <p:nvSpPr>
          <p:cNvPr id="16" name="Snip Single Corner Rectangle 15"/>
          <p:cNvSpPr/>
          <p:nvPr/>
        </p:nvSpPr>
        <p:spPr>
          <a:xfrm>
            <a:off x="4179401" y="2368799"/>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2399</a:t>
            </a:r>
          </a:p>
          <a:p>
            <a:pPr algn="ctr"/>
            <a:r>
              <a:rPr lang="pt-BR" b="1" dirty="0">
                <a:solidFill>
                  <a:schemeClr val="tx1"/>
                </a:solidFill>
              </a:rPr>
              <a:t>TÉRMINO</a:t>
            </a:r>
          </a:p>
        </p:txBody>
      </p:sp>
      <p:sp>
        <p:nvSpPr>
          <p:cNvPr id="17" name="Snip Single Corner Rectangle 16"/>
          <p:cNvSpPr/>
          <p:nvPr/>
        </p:nvSpPr>
        <p:spPr>
          <a:xfrm>
            <a:off x="2236803" y="3445318"/>
            <a:ext cx="1755058" cy="870155"/>
          </a:xfrm>
          <a:prstGeom prst="snip1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2299</a:t>
            </a:r>
          </a:p>
          <a:p>
            <a:pPr algn="ctr"/>
            <a:r>
              <a:rPr lang="pt-BR" b="1" dirty="0">
                <a:solidFill>
                  <a:schemeClr val="tx1"/>
                </a:solidFill>
              </a:rPr>
              <a:t>DESLIGAMENTO</a:t>
            </a:r>
          </a:p>
        </p:txBody>
      </p:sp>
      <p:sp>
        <p:nvSpPr>
          <p:cNvPr id="18" name="Snip Single Corner Rectangle 17"/>
          <p:cNvSpPr/>
          <p:nvPr/>
        </p:nvSpPr>
        <p:spPr>
          <a:xfrm>
            <a:off x="2225107" y="2368800"/>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2306</a:t>
            </a:r>
          </a:p>
          <a:p>
            <a:pPr algn="ctr"/>
            <a:r>
              <a:rPr lang="pt-BR" b="1" dirty="0">
                <a:solidFill>
                  <a:schemeClr val="tx1"/>
                </a:solidFill>
              </a:rPr>
              <a:t>ALTERAÇÃO</a:t>
            </a:r>
          </a:p>
        </p:txBody>
      </p:sp>
      <p:sp>
        <p:nvSpPr>
          <p:cNvPr id="19" name="Snip Single Corner Rectangle 18"/>
          <p:cNvSpPr/>
          <p:nvPr/>
        </p:nvSpPr>
        <p:spPr>
          <a:xfrm>
            <a:off x="270813" y="5574286"/>
            <a:ext cx="1755058" cy="870155"/>
          </a:xfrm>
          <a:prstGeom prst="snip1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2230</a:t>
            </a:r>
          </a:p>
          <a:p>
            <a:pPr algn="ctr"/>
            <a:r>
              <a:rPr lang="pt-BR" b="1" dirty="0">
                <a:solidFill>
                  <a:schemeClr val="tx1"/>
                </a:solidFill>
              </a:rPr>
              <a:t>AFASTAMENTO</a:t>
            </a:r>
          </a:p>
        </p:txBody>
      </p:sp>
      <p:sp>
        <p:nvSpPr>
          <p:cNvPr id="20" name="Snip Single Corner Rectangle 19"/>
          <p:cNvSpPr/>
          <p:nvPr/>
        </p:nvSpPr>
        <p:spPr>
          <a:xfrm>
            <a:off x="6144507" y="1303874"/>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2206</a:t>
            </a:r>
          </a:p>
          <a:p>
            <a:pPr algn="ctr"/>
            <a:r>
              <a:rPr lang="pt-BR" dirty="0">
                <a:solidFill>
                  <a:schemeClr val="bg1"/>
                </a:solidFill>
              </a:rPr>
              <a:t>CONTRATO</a:t>
            </a:r>
          </a:p>
        </p:txBody>
      </p:sp>
      <p:sp>
        <p:nvSpPr>
          <p:cNvPr id="21" name="Snip Single Corner Rectangle 20"/>
          <p:cNvSpPr/>
          <p:nvPr/>
        </p:nvSpPr>
        <p:spPr>
          <a:xfrm>
            <a:off x="4179401" y="1303875"/>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2205</a:t>
            </a:r>
          </a:p>
          <a:p>
            <a:pPr algn="ctr"/>
            <a:r>
              <a:rPr lang="pt-BR" dirty="0">
                <a:solidFill>
                  <a:schemeClr val="bg1"/>
                </a:solidFill>
              </a:rPr>
              <a:t>CADASTRO </a:t>
            </a:r>
          </a:p>
        </p:txBody>
      </p:sp>
      <p:sp>
        <p:nvSpPr>
          <p:cNvPr id="22" name="Snip Single Corner Rectangle 21"/>
          <p:cNvSpPr/>
          <p:nvPr/>
        </p:nvSpPr>
        <p:spPr>
          <a:xfrm>
            <a:off x="270813" y="1307190"/>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2190</a:t>
            </a:r>
          </a:p>
          <a:p>
            <a:pPr algn="ctr"/>
            <a:r>
              <a:rPr lang="pt-BR" dirty="0">
                <a:solidFill>
                  <a:schemeClr val="bg1"/>
                </a:solidFill>
              </a:rPr>
              <a:t>PRÉ ADMISSÃO</a:t>
            </a:r>
          </a:p>
        </p:txBody>
      </p:sp>
      <p:sp>
        <p:nvSpPr>
          <p:cNvPr id="23" name="Snip Single Corner Rectangle 22"/>
          <p:cNvSpPr/>
          <p:nvPr/>
        </p:nvSpPr>
        <p:spPr>
          <a:xfrm>
            <a:off x="270813" y="4507512"/>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2400</a:t>
            </a:r>
          </a:p>
          <a:p>
            <a:pPr algn="ctr"/>
            <a:r>
              <a:rPr lang="pt-BR" dirty="0"/>
              <a:t>BENEFICIÁRIO</a:t>
            </a:r>
          </a:p>
          <a:p>
            <a:pPr algn="ctr"/>
            <a:r>
              <a:rPr lang="pt-BR" dirty="0"/>
              <a:t>RPPS</a:t>
            </a:r>
          </a:p>
        </p:txBody>
      </p:sp>
      <p:sp>
        <p:nvSpPr>
          <p:cNvPr id="25" name="Snip Single Corner Rectangle 24"/>
          <p:cNvSpPr/>
          <p:nvPr/>
        </p:nvSpPr>
        <p:spPr>
          <a:xfrm>
            <a:off x="6144507" y="5594919"/>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2220</a:t>
            </a:r>
          </a:p>
          <a:p>
            <a:pPr algn="ctr"/>
            <a:r>
              <a:rPr lang="pt-BR" b="1" dirty="0"/>
              <a:t>ASO</a:t>
            </a:r>
          </a:p>
        </p:txBody>
      </p:sp>
      <p:sp>
        <p:nvSpPr>
          <p:cNvPr id="26" name="Snip Single Corner Rectangle 25"/>
          <p:cNvSpPr/>
          <p:nvPr/>
        </p:nvSpPr>
        <p:spPr>
          <a:xfrm>
            <a:off x="270813" y="3440738"/>
            <a:ext cx="1755058" cy="870155"/>
          </a:xfrm>
          <a:prstGeom prst="snip1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2298</a:t>
            </a:r>
          </a:p>
          <a:p>
            <a:pPr algn="ctr"/>
            <a:r>
              <a:rPr lang="pt-BR" b="1" dirty="0">
                <a:solidFill>
                  <a:schemeClr val="tx1"/>
                </a:solidFill>
              </a:rPr>
              <a:t>REITEGRAÇÃO</a:t>
            </a:r>
          </a:p>
        </p:txBody>
      </p:sp>
      <p:sp>
        <p:nvSpPr>
          <p:cNvPr id="27" name="Snip Single Corner Rectangle 26"/>
          <p:cNvSpPr/>
          <p:nvPr/>
        </p:nvSpPr>
        <p:spPr>
          <a:xfrm>
            <a:off x="2236803" y="5591744"/>
            <a:ext cx="1755058" cy="870155"/>
          </a:xfrm>
          <a:prstGeom prst="snip1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lumMod val="95000"/>
                    <a:lumOff val="5000"/>
                  </a:schemeClr>
                </a:solidFill>
              </a:rPr>
              <a:t>S 2231 </a:t>
            </a:r>
          </a:p>
          <a:p>
            <a:pPr algn="ctr"/>
            <a:r>
              <a:rPr lang="pt-BR" b="1" dirty="0">
                <a:solidFill>
                  <a:schemeClr val="tx1">
                    <a:lumMod val="95000"/>
                    <a:lumOff val="5000"/>
                  </a:schemeClr>
                </a:solidFill>
              </a:rPr>
              <a:t>CESSÃO</a:t>
            </a:r>
          </a:p>
        </p:txBody>
      </p:sp>
      <p:sp>
        <p:nvSpPr>
          <p:cNvPr id="29" name="Snip Single Corner Rectangle 13">
            <a:extLst>
              <a:ext uri="{FF2B5EF4-FFF2-40B4-BE49-F238E27FC236}">
                <a16:creationId xmlns:a16="http://schemas.microsoft.com/office/drawing/2014/main" id="{59AE45E7-B193-42E1-BEB4-FBED7B1E2974}"/>
              </a:ext>
            </a:extLst>
          </p:cNvPr>
          <p:cNvSpPr/>
          <p:nvPr/>
        </p:nvSpPr>
        <p:spPr>
          <a:xfrm>
            <a:off x="8109613" y="4507510"/>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2418</a:t>
            </a:r>
          </a:p>
          <a:p>
            <a:pPr algn="ctr"/>
            <a:r>
              <a:rPr lang="pt-BR" dirty="0"/>
              <a:t>REATIVAÇÃO BENEFÍCIOS</a:t>
            </a:r>
          </a:p>
        </p:txBody>
      </p:sp>
      <p:sp>
        <p:nvSpPr>
          <p:cNvPr id="30" name="Title 1">
            <a:extLst>
              <a:ext uri="{FF2B5EF4-FFF2-40B4-BE49-F238E27FC236}">
                <a16:creationId xmlns:a16="http://schemas.microsoft.com/office/drawing/2014/main" id="{034D4AFC-5385-47C5-B4F6-4971BAD78FDF}"/>
              </a:ext>
            </a:extLst>
          </p:cNvPr>
          <p:cNvSpPr txBox="1">
            <a:spLocks/>
          </p:cNvSpPr>
          <p:nvPr/>
        </p:nvSpPr>
        <p:spPr>
          <a:xfrm>
            <a:off x="270813" y="185751"/>
            <a:ext cx="11552377" cy="62810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a:solidFill>
                  <a:schemeClr val="bg1"/>
                </a:solidFill>
                <a:latin typeface="Cambria" panose="02040503050406030204" pitchFamily="18" charset="0"/>
              </a:rPr>
              <a:t>Eventos de  Contrato  –Novembro/21 até Março/22</a:t>
            </a:r>
          </a:p>
        </p:txBody>
      </p:sp>
    </p:spTree>
    <p:extLst>
      <p:ext uri="{BB962C8B-B14F-4D97-AF65-F5344CB8AC3E}">
        <p14:creationId xmlns:p14="http://schemas.microsoft.com/office/powerpoint/2010/main" val="2089232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981201" y="274638"/>
            <a:ext cx="8291513" cy="850900"/>
          </a:xfrm>
          <a:ln>
            <a:solidFill>
              <a:schemeClr val="tx1"/>
            </a:solidFill>
            <a:miter lim="800000"/>
            <a:headEnd/>
            <a:tailEnd/>
          </a:ln>
        </p:spPr>
        <p:txBody>
          <a:bodyPr/>
          <a:lstStyle/>
          <a:p>
            <a:pPr algn="ctr"/>
            <a:r>
              <a:rPr lang="pt-BR" altLang="en-US" sz="2400">
                <a:latin typeface="Arial" panose="020B0604020202020204" pitchFamily="34" charset="0"/>
              </a:rPr>
              <a:t>SOLUÇÃO DE CONSULTA Nº 62 de 28 de Junho de 2013 </a:t>
            </a:r>
            <a:endParaRPr lang="en-US" altLang="en-US">
              <a:latin typeface="Arial" panose="020B0604020202020204" pitchFamily="34" charset="0"/>
            </a:endParaRPr>
          </a:p>
        </p:txBody>
      </p:sp>
      <p:sp>
        <p:nvSpPr>
          <p:cNvPr id="148483" name="Content Placeholder 2"/>
          <p:cNvSpPr>
            <a:spLocks noGrp="1"/>
          </p:cNvSpPr>
          <p:nvPr>
            <p:ph idx="1"/>
          </p:nvPr>
        </p:nvSpPr>
        <p:spPr>
          <a:xfrm>
            <a:off x="942109" y="1399308"/>
            <a:ext cx="10411691" cy="4837979"/>
          </a:xfrm>
        </p:spPr>
        <p:txBody>
          <a:bodyPr/>
          <a:lstStyle/>
          <a:p>
            <a:pPr algn="just"/>
            <a:br>
              <a:rPr lang="pt-BR" altLang="en-US" sz="2000" dirty="0">
                <a:solidFill>
                  <a:srgbClr val="002060"/>
                </a:solidFill>
                <a:latin typeface="Arial" panose="020B0604020202020204" pitchFamily="34" charset="0"/>
              </a:rPr>
            </a:br>
            <a:r>
              <a:rPr lang="pt-BR" altLang="en-US" sz="2400" b="1" dirty="0">
                <a:solidFill>
                  <a:srgbClr val="002060"/>
                </a:solidFill>
                <a:latin typeface="Arial" panose="020B0604020202020204" pitchFamily="34" charset="0"/>
              </a:rPr>
              <a:t>EMENTA: </a:t>
            </a:r>
            <a:r>
              <a:rPr lang="pt-BR" altLang="en-US" sz="2400" dirty="0">
                <a:solidFill>
                  <a:srgbClr val="002060"/>
                </a:solidFill>
                <a:latin typeface="Arial" panose="020B0604020202020204" pitchFamily="34" charset="0"/>
              </a:rPr>
              <a:t>CONSTRUÇÃO CIVIL. EMPREITADA TOTAL. ÓRGÃO PÚBLICO. RETENÇÃO. NÃO CABIMENTO. RESPONSABILIDADE SOLIDÁRIA. INEXISTÊNCIA. 1. Os órgãos da Administração Pública direta sujeitam-se à retenção prevista no art. 31 da lei nº 8.212, de 1991, nos casos de contratação de serviços mediante cessão de mão de obra ou empreitada. 2. O instituto da retenção </a:t>
            </a:r>
            <a:r>
              <a:rPr lang="pt-BR" altLang="en-US" sz="2400" b="1" dirty="0">
                <a:solidFill>
                  <a:srgbClr val="002060"/>
                </a:solidFill>
                <a:latin typeface="Arial" panose="020B0604020202020204" pitchFamily="34" charset="0"/>
              </a:rPr>
              <a:t>não se aplica </a:t>
            </a:r>
            <a:r>
              <a:rPr lang="pt-BR" altLang="en-US" sz="2400" dirty="0">
                <a:solidFill>
                  <a:srgbClr val="002060"/>
                </a:solidFill>
                <a:latin typeface="Arial" panose="020B0604020202020204" pitchFamily="34" charset="0"/>
              </a:rPr>
              <a:t>às obras de construção civil executadas mediante </a:t>
            </a:r>
            <a:r>
              <a:rPr lang="pt-BR" altLang="en-US" sz="2400" b="1" dirty="0">
                <a:solidFill>
                  <a:srgbClr val="002060"/>
                </a:solidFill>
                <a:latin typeface="Arial" panose="020B0604020202020204" pitchFamily="34" charset="0"/>
              </a:rPr>
              <a:t>empreitada total</a:t>
            </a:r>
            <a:r>
              <a:rPr lang="pt-BR" altLang="en-US" sz="2400" dirty="0">
                <a:solidFill>
                  <a:srgbClr val="002060"/>
                </a:solidFill>
                <a:latin typeface="Arial" panose="020B0604020202020204" pitchFamily="34" charset="0"/>
              </a:rPr>
              <a:t>. 3. Os órgãos da Administração Pública direta </a:t>
            </a:r>
            <a:r>
              <a:rPr lang="pt-BR" altLang="en-US" sz="2400" b="1" i="1" dirty="0">
                <a:solidFill>
                  <a:srgbClr val="002060"/>
                </a:solidFill>
                <a:latin typeface="Arial" panose="020B0604020202020204" pitchFamily="34" charset="0"/>
              </a:rPr>
              <a:t>não respondem solidariamente</a:t>
            </a:r>
            <a:r>
              <a:rPr lang="pt-BR" altLang="en-US" sz="2400" dirty="0">
                <a:solidFill>
                  <a:srgbClr val="002060"/>
                </a:solidFill>
                <a:latin typeface="Arial" panose="020B0604020202020204" pitchFamily="34" charset="0"/>
              </a:rPr>
              <a:t> pelas obrigações previdenciárias decorrentes da contratação de obra de construção civil mediante </a:t>
            </a:r>
            <a:r>
              <a:rPr lang="pt-BR" altLang="en-US" sz="2400" b="1" dirty="0">
                <a:solidFill>
                  <a:srgbClr val="002060"/>
                </a:solidFill>
                <a:latin typeface="Arial" panose="020B0604020202020204" pitchFamily="34" charset="0"/>
              </a:rPr>
              <a:t>empreitada total</a:t>
            </a:r>
            <a:r>
              <a:rPr lang="pt-BR" altLang="en-US" sz="2400" dirty="0">
                <a:solidFill>
                  <a:srgbClr val="002060"/>
                </a:solidFill>
                <a:latin typeface="Arial" panose="020B0604020202020204" pitchFamily="34" charset="0"/>
              </a:rPr>
              <a:t>.</a:t>
            </a:r>
            <a:endParaRPr lang="en-US" altLang="en-US" sz="2400" dirty="0">
              <a:solidFill>
                <a:srgbClr val="002060"/>
              </a:solidFill>
              <a:latin typeface="Arial" panose="020B0604020202020204" pitchFamily="34" charset="0"/>
            </a:endParaRPr>
          </a:p>
          <a:p>
            <a:endParaRPr lang="en-US" altLang="en-US" dirty="0">
              <a:solidFill>
                <a:srgbClr val="002060"/>
              </a:solidFill>
              <a:latin typeface="Arial" panose="020B0604020202020204" pitchFamily="34" charset="0"/>
            </a:endParaRPr>
          </a:p>
        </p:txBody>
      </p:sp>
      <p:sp>
        <p:nvSpPr>
          <p:cNvPr id="148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4EBB0AA-B3A6-4700-90C4-D39FC1B0971F}" type="slidenum">
              <a:rPr lang="pt-BR" altLang="pt-BR">
                <a:solidFill>
                  <a:srgbClr val="9B9A98"/>
                </a:solidFill>
              </a:rPr>
              <a:pPr eaLnBrk="1" hangingPunct="1"/>
              <a:t>80</a:t>
            </a:fld>
            <a:endParaRPr lang="pt-BR" altLang="pt-BR">
              <a:solidFill>
                <a:srgbClr val="9B9A98"/>
              </a:solidFill>
            </a:endParaRPr>
          </a:p>
        </p:txBody>
      </p:sp>
    </p:spTree>
    <p:extLst>
      <p:ext uri="{BB962C8B-B14F-4D97-AF65-F5344CB8AC3E}">
        <p14:creationId xmlns:p14="http://schemas.microsoft.com/office/powerpoint/2010/main" val="2794815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ítulo 1"/>
          <p:cNvSpPr>
            <a:spLocks noGrp="1"/>
          </p:cNvSpPr>
          <p:nvPr>
            <p:ph type="title"/>
          </p:nvPr>
        </p:nvSpPr>
        <p:spPr>
          <a:xfrm>
            <a:off x="1052945" y="274639"/>
            <a:ext cx="10141528" cy="993775"/>
          </a:xfrm>
        </p:spPr>
        <p:txBody>
          <a:bodyPr>
            <a:noAutofit/>
          </a:bodyPr>
          <a:lstStyle/>
          <a:p>
            <a:pPr algn="ctr"/>
            <a:r>
              <a:rPr lang="pt-BR" altLang="en-US" sz="2800" dirty="0">
                <a:solidFill>
                  <a:srgbClr val="002060"/>
                </a:solidFill>
                <a:latin typeface="Cambria" panose="02040503050406030204" pitchFamily="18" charset="0"/>
              </a:rPr>
              <a:t>Art. 152. São responsáveis solidários pelo cumprimento da obrigação previdenciária principal:</a:t>
            </a:r>
          </a:p>
        </p:txBody>
      </p:sp>
      <p:sp>
        <p:nvSpPr>
          <p:cNvPr id="149507" name="Espaço Reservado para Conteúdo 2"/>
          <p:cNvSpPr>
            <a:spLocks noGrp="1"/>
          </p:cNvSpPr>
          <p:nvPr>
            <p:ph idx="1"/>
          </p:nvPr>
        </p:nvSpPr>
        <p:spPr>
          <a:xfrm>
            <a:off x="1246909" y="1412875"/>
            <a:ext cx="9836727" cy="4713288"/>
          </a:xfrm>
        </p:spPr>
        <p:txBody>
          <a:bodyPr/>
          <a:lstStyle/>
          <a:p>
            <a:r>
              <a:rPr lang="pt-BR" altLang="en-US" sz="2500" dirty="0">
                <a:latin typeface="Arial" panose="020B0604020202020204" pitchFamily="34" charset="0"/>
              </a:rPr>
              <a:t>VIII -  o órgão público da administração direta, a autarquia e a fundação de direito público:</a:t>
            </a:r>
          </a:p>
          <a:p>
            <a:pPr algn="just"/>
            <a:r>
              <a:rPr lang="pt-BR" altLang="en-US" sz="2500" dirty="0">
                <a:latin typeface="Arial" panose="020B0604020202020204" pitchFamily="34" charset="0"/>
              </a:rPr>
              <a:t>a) no período anterior ao </a:t>
            </a:r>
            <a:r>
              <a:rPr lang="pt-BR" altLang="en-US" sz="2500" u="sng" dirty="0">
                <a:latin typeface="Arial" panose="020B0604020202020204" pitchFamily="34" charset="0"/>
                <a:hlinkClick r:id="rId2" action="ppaction://hlinkfile"/>
              </a:rPr>
              <a:t>Decreto-Lei nº 2.300, de 21 de novembro de 1986</a:t>
            </a:r>
            <a:r>
              <a:rPr lang="pt-BR" altLang="en-US" sz="2500" dirty="0">
                <a:latin typeface="Arial" panose="020B0604020202020204" pitchFamily="34" charset="0"/>
              </a:rPr>
              <a:t>, quando contratar obra de construção civil, reforma ou acréscimo, bem como quando contratar serviços mediante cessão de mão-de-obra, inclusive em regime de trabalho temporário; e</a:t>
            </a:r>
          </a:p>
          <a:p>
            <a:pPr algn="just"/>
            <a:r>
              <a:rPr lang="pt-BR" altLang="en-US" sz="2500" dirty="0">
                <a:latin typeface="Arial" panose="020B0604020202020204" pitchFamily="34" charset="0"/>
              </a:rPr>
              <a:t>b) no período de 29 de abril de 1995 a 31 de janeiro de 1999, quando contratar serviços mediante cessão de mão-de-obra, inclusive em regime de trabalho temporário;</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81</a:t>
            </a:fld>
            <a:endParaRPr lang="pt-BR"/>
          </a:p>
        </p:txBody>
      </p:sp>
    </p:spTree>
    <p:extLst>
      <p:ext uri="{BB962C8B-B14F-4D97-AF65-F5344CB8AC3E}">
        <p14:creationId xmlns:p14="http://schemas.microsoft.com/office/powerpoint/2010/main" val="3577020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ítulo 1"/>
          <p:cNvSpPr>
            <a:spLocks noGrp="1"/>
          </p:cNvSpPr>
          <p:nvPr>
            <p:ph type="title"/>
          </p:nvPr>
        </p:nvSpPr>
        <p:spPr/>
        <p:txBody>
          <a:bodyPr/>
          <a:lstStyle/>
          <a:p>
            <a:pPr algn="ctr"/>
            <a:r>
              <a:rPr lang="pt-BR" altLang="en-US" sz="4000" dirty="0">
                <a:solidFill>
                  <a:srgbClr val="002060"/>
                </a:solidFill>
                <a:latin typeface="Arial" panose="020B0604020202020204" pitchFamily="34" charset="0"/>
              </a:rPr>
              <a:t>Construção civil - solidário</a:t>
            </a:r>
          </a:p>
        </p:txBody>
      </p:sp>
      <p:sp>
        <p:nvSpPr>
          <p:cNvPr id="150531" name="Espaço Reservado para Conteúdo 2"/>
          <p:cNvSpPr>
            <a:spLocks noGrp="1"/>
          </p:cNvSpPr>
          <p:nvPr>
            <p:ph idx="1"/>
          </p:nvPr>
        </p:nvSpPr>
        <p:spPr>
          <a:xfrm>
            <a:off x="1191491" y="1600201"/>
            <a:ext cx="9919853" cy="4525963"/>
          </a:xfrm>
        </p:spPr>
        <p:txBody>
          <a:bodyPr/>
          <a:lstStyle/>
          <a:p>
            <a:r>
              <a:rPr lang="pt-BR" altLang="en-US" dirty="0">
                <a:latin typeface="Times New Roman" panose="02020603050405020304" pitchFamily="18" charset="0"/>
                <a:cs typeface="Times New Roman" panose="02020603050405020304" pitchFamily="18" charset="0"/>
              </a:rPr>
              <a:t>Art. 157. O órgão público da administração direta, a autarquia e a fundação de direito público, na contratação de obra de construção civil por </a:t>
            </a:r>
            <a:r>
              <a:rPr lang="pt-BR" altLang="en-US" b="1" i="1" dirty="0">
                <a:latin typeface="Times New Roman" panose="02020603050405020304" pitchFamily="18" charset="0"/>
                <a:cs typeface="Times New Roman" panose="02020603050405020304" pitchFamily="18" charset="0"/>
              </a:rPr>
              <a:t>empreitada total</a:t>
            </a:r>
            <a:r>
              <a:rPr lang="pt-BR" altLang="en-US" i="1" dirty="0">
                <a:latin typeface="Times New Roman" panose="02020603050405020304" pitchFamily="18" charset="0"/>
                <a:cs typeface="Times New Roman" panose="02020603050405020304" pitchFamily="18" charset="0"/>
              </a:rPr>
              <a:t>, </a:t>
            </a:r>
            <a:r>
              <a:rPr lang="pt-BR" altLang="en-US" b="1" i="1" dirty="0">
                <a:latin typeface="Times New Roman" panose="02020603050405020304" pitchFamily="18" charset="0"/>
                <a:cs typeface="Times New Roman" panose="02020603050405020304" pitchFamily="18" charset="0"/>
              </a:rPr>
              <a:t>não respondem solidariamente pelas contribuições sociais previdenciárias decorrentes da execução do contrato</a:t>
            </a:r>
            <a:r>
              <a:rPr lang="pt-BR" altLang="en-US" dirty="0">
                <a:latin typeface="Times New Roman" panose="02020603050405020304" pitchFamily="18" charset="0"/>
                <a:cs typeface="Times New Roman" panose="02020603050405020304" pitchFamily="18" charset="0"/>
              </a:rPr>
              <a:t>, ressalvado o disposto no inciso VIII do art. 152.</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82</a:t>
            </a:fld>
            <a:endParaRPr lang="pt-BR"/>
          </a:p>
        </p:txBody>
      </p:sp>
    </p:spTree>
    <p:extLst>
      <p:ext uri="{BB962C8B-B14F-4D97-AF65-F5344CB8AC3E}">
        <p14:creationId xmlns:p14="http://schemas.microsoft.com/office/powerpoint/2010/main" val="1873391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ítulo 1"/>
          <p:cNvSpPr>
            <a:spLocks noGrp="1"/>
          </p:cNvSpPr>
          <p:nvPr>
            <p:ph type="title"/>
          </p:nvPr>
        </p:nvSpPr>
        <p:spPr>
          <a:xfrm>
            <a:off x="1981200" y="274639"/>
            <a:ext cx="8229600" cy="58737"/>
          </a:xfrm>
        </p:spPr>
        <p:txBody>
          <a:bodyPr>
            <a:normAutofit fontScale="90000"/>
          </a:bodyPr>
          <a:lstStyle/>
          <a:p>
            <a:endParaRPr lang="en-US" altLang="en-US">
              <a:latin typeface="Arial" panose="020B0604020202020204" pitchFamily="34" charset="0"/>
            </a:endParaRPr>
          </a:p>
        </p:txBody>
      </p:sp>
      <p:sp>
        <p:nvSpPr>
          <p:cNvPr id="151555" name="Espaço Reservado para Conteúdo 2"/>
          <p:cNvSpPr>
            <a:spLocks noGrp="1"/>
          </p:cNvSpPr>
          <p:nvPr>
            <p:ph idx="1"/>
          </p:nvPr>
        </p:nvSpPr>
        <p:spPr>
          <a:xfrm>
            <a:off x="942109" y="333375"/>
            <a:ext cx="10418618" cy="6191250"/>
          </a:xfrm>
        </p:spPr>
        <p:txBody>
          <a:bodyPr>
            <a:normAutofit/>
          </a:bodyPr>
          <a:lstStyle/>
          <a:p>
            <a:pPr algn="just"/>
            <a:r>
              <a:rPr lang="pt-BR" altLang="en-US" sz="2400" dirty="0">
                <a:latin typeface="Cambria" panose="02040503050406030204" pitchFamily="18" charset="0"/>
                <a:cs typeface="Times New Roman" panose="02020603050405020304" pitchFamily="18" charset="0"/>
              </a:rPr>
              <a:t>Art. 158. Nas licitações, o contrato com a Administração Pública efetuado pelo regime de </a:t>
            </a:r>
            <a:r>
              <a:rPr lang="pt-BR" altLang="en-US" sz="2400" b="1" dirty="0">
                <a:latin typeface="Cambria" panose="02040503050406030204" pitchFamily="18" charset="0"/>
                <a:cs typeface="Times New Roman" panose="02020603050405020304" pitchFamily="18" charset="0"/>
              </a:rPr>
              <a:t>empreitada por preço unitário ou por tarefa</a:t>
            </a:r>
            <a:r>
              <a:rPr lang="pt-BR" altLang="en-US" sz="2400" dirty="0">
                <a:latin typeface="Cambria" panose="02040503050406030204" pitchFamily="18" charset="0"/>
                <a:cs typeface="Times New Roman" panose="02020603050405020304" pitchFamily="18" charset="0"/>
              </a:rPr>
              <a:t>, conforme disposto nas alíneas "b" e "d" do inciso VIII do art. 6º da </a:t>
            </a:r>
            <a:r>
              <a:rPr lang="pt-BR" altLang="en-US" sz="2400" u="sng" dirty="0">
                <a:latin typeface="Cambria" panose="02040503050406030204" pitchFamily="18" charset="0"/>
                <a:cs typeface="Times New Roman" panose="02020603050405020304" pitchFamily="18" charset="0"/>
                <a:hlinkClick r:id="rId2" action="ppaction://hlinkfile"/>
              </a:rPr>
              <a:t>Lei nº 8.666, de 1993</a:t>
            </a:r>
            <a:r>
              <a:rPr lang="pt-BR" altLang="en-US" sz="2400" dirty="0">
                <a:latin typeface="Cambria" panose="02040503050406030204" pitchFamily="18" charset="0"/>
                <a:cs typeface="Times New Roman" panose="02020603050405020304" pitchFamily="18" charset="0"/>
              </a:rPr>
              <a:t>, </a:t>
            </a:r>
            <a:r>
              <a:rPr lang="pt-BR" altLang="en-US" sz="2400" b="1" dirty="0">
                <a:latin typeface="Cambria" panose="02040503050406030204" pitchFamily="18" charset="0"/>
                <a:cs typeface="Times New Roman" panose="02020603050405020304" pitchFamily="18" charset="0"/>
              </a:rPr>
              <a:t>será considerado de empreitada total</a:t>
            </a:r>
            <a:r>
              <a:rPr lang="pt-BR" altLang="en-US" sz="2400" dirty="0">
                <a:latin typeface="Cambria" panose="02040503050406030204" pitchFamily="18" charset="0"/>
                <a:cs typeface="Times New Roman" panose="02020603050405020304" pitchFamily="18" charset="0"/>
              </a:rPr>
              <a:t>, quando se tratar de contratada empresa construtora definida no inciso XIX do art. 322, admitindo-se o fracionamento de que trata o § 1º do art. 24 e observado, quanto à solidariedade, o disposto no inciso IV do § 2º do art. 151, entendendo-se por:</a:t>
            </a:r>
          </a:p>
          <a:p>
            <a:pPr algn="just"/>
            <a:r>
              <a:rPr lang="pt-BR" altLang="en-US" sz="2400" dirty="0">
                <a:latin typeface="Cambria" panose="02040503050406030204" pitchFamily="18" charset="0"/>
                <a:cs typeface="Times New Roman" panose="02020603050405020304" pitchFamily="18" charset="0"/>
              </a:rPr>
              <a:t>I - empreitada por preço unitário, aquela em que o preço é ajustado por unidade, seja de parte distinta da obra ou por medida (metro, quilômetro, dentre outros);</a:t>
            </a:r>
          </a:p>
          <a:p>
            <a:pPr algn="just"/>
            <a:r>
              <a:rPr lang="pt-BR" altLang="en-US" sz="2400" dirty="0">
                <a:latin typeface="Cambria" panose="02040503050406030204" pitchFamily="18" charset="0"/>
                <a:cs typeface="Times New Roman" panose="02020603050405020304" pitchFamily="18" charset="0"/>
              </a:rPr>
              <a:t>II - tarefa, a contratação para a execução de pequenas obras ou de parte de uma obra maior, com ou sem fornecimento de material ou locação de equipamento, podendo o preço ser ajustado de forma global ou unitária.</a:t>
            </a:r>
          </a:p>
          <a:p>
            <a:pPr algn="just"/>
            <a:r>
              <a:rPr lang="pt-BR" altLang="en-US" sz="2400" b="1" dirty="0">
                <a:latin typeface="Cambria" panose="02040503050406030204" pitchFamily="18" charset="0"/>
                <a:cs typeface="Times New Roman" panose="02020603050405020304" pitchFamily="18" charset="0"/>
              </a:rPr>
              <a:t>Parágrafo único. As contratações da Administração Pública que não se enquadrarem nas situações previstas neste artigo, ficam sujeitas às normas de retenção previstas nesta Instrução Normativa.</a:t>
            </a:r>
          </a:p>
          <a:p>
            <a:endParaRPr lang="pt-BR" altLang="en-US" sz="2400" dirty="0">
              <a:latin typeface="Cambria" panose="02040503050406030204" pitchFamily="18"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83</a:t>
            </a:fld>
            <a:endParaRPr lang="pt-BR"/>
          </a:p>
        </p:txBody>
      </p:sp>
    </p:spTree>
    <p:extLst>
      <p:ext uri="{BB962C8B-B14F-4D97-AF65-F5344CB8AC3E}">
        <p14:creationId xmlns:p14="http://schemas.microsoft.com/office/powerpoint/2010/main" val="2500249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ítulo 1"/>
          <p:cNvSpPr>
            <a:spLocks noGrp="1"/>
          </p:cNvSpPr>
          <p:nvPr>
            <p:ph type="title"/>
          </p:nvPr>
        </p:nvSpPr>
        <p:spPr>
          <a:xfrm>
            <a:off x="1981200" y="274638"/>
            <a:ext cx="8229600" cy="201612"/>
          </a:xfrm>
        </p:spPr>
        <p:txBody>
          <a:bodyPr>
            <a:normAutofit fontScale="90000"/>
          </a:bodyPr>
          <a:lstStyle/>
          <a:p>
            <a:endParaRPr lang="en-US" altLang="en-US">
              <a:latin typeface="Arial" panose="020B0604020202020204" pitchFamily="34" charset="0"/>
            </a:endParaRPr>
          </a:p>
        </p:txBody>
      </p:sp>
      <p:sp>
        <p:nvSpPr>
          <p:cNvPr id="152579" name="Espaço Reservado para Conteúdo 2"/>
          <p:cNvSpPr>
            <a:spLocks noGrp="1"/>
          </p:cNvSpPr>
          <p:nvPr>
            <p:ph idx="1"/>
          </p:nvPr>
        </p:nvSpPr>
        <p:spPr>
          <a:xfrm>
            <a:off x="831273" y="549276"/>
            <a:ext cx="10668000" cy="6119813"/>
          </a:xfrm>
        </p:spPr>
        <p:txBody>
          <a:bodyPr/>
          <a:lstStyle/>
          <a:p>
            <a:r>
              <a:rPr lang="pt-BR" altLang="en-US" sz="2400" dirty="0">
                <a:solidFill>
                  <a:srgbClr val="002060"/>
                </a:solidFill>
                <a:latin typeface="Cambria" panose="02040503050406030204" pitchFamily="18" charset="0"/>
              </a:rPr>
              <a:t>Art. 260. Ao órgão público da administração direta, à autarquia, à fundação de direito público, aplica-se a responsabilidade solidária, nas seguintes hipóteses:</a:t>
            </a:r>
          </a:p>
          <a:p>
            <a:r>
              <a:rPr lang="pt-BR" altLang="en-US" sz="2400" dirty="0">
                <a:solidFill>
                  <a:srgbClr val="002060"/>
                </a:solidFill>
                <a:latin typeface="Cambria" panose="02040503050406030204" pitchFamily="18" charset="0"/>
              </a:rPr>
              <a:t>I - contratação de serviços mediante cessão ou empreitada de mão-de-obra, inclusive em regime de trabalho temporário, no período anterior a 21 de novembro de 1986 e entre 29 de abril de 1995 e 31 de janeiro de 1999; e</a:t>
            </a:r>
          </a:p>
          <a:p>
            <a:r>
              <a:rPr lang="pt-BR" altLang="en-US" sz="2400" dirty="0">
                <a:solidFill>
                  <a:srgbClr val="002060"/>
                </a:solidFill>
                <a:latin typeface="Cambria" panose="02040503050406030204" pitchFamily="18" charset="0"/>
              </a:rPr>
              <a:t>II - contratação para execução de obra de construção civil, no período anterior a 21 de novembro de 1986.</a:t>
            </a:r>
          </a:p>
          <a:p>
            <a:r>
              <a:rPr lang="pt-BR" altLang="en-US" sz="2400" dirty="0">
                <a:solidFill>
                  <a:srgbClr val="002060"/>
                </a:solidFill>
                <a:latin typeface="Cambria" panose="02040503050406030204" pitchFamily="18" charset="0"/>
              </a:rPr>
              <a:t>§ 1º Os órgãos e as entidades descritos no caput, na condição de contratantes de obra de construção civil e de serviços executados mediante cessão de mão-de-obra ou empreitada, não respondem pelas contribuições destinadas a outras entidades ou fundos e pela multa moratória devidas pelas empresas contratadas, sendo tais importâncias exigíveis diretamente das empresas prestadoras de serviços.</a:t>
            </a:r>
          </a:p>
          <a:p>
            <a:r>
              <a:rPr lang="pt-BR" altLang="en-US" sz="2400" dirty="0">
                <a:solidFill>
                  <a:srgbClr val="002060"/>
                </a:solidFill>
                <a:latin typeface="Cambria" panose="02040503050406030204" pitchFamily="18" charset="0"/>
              </a:rPr>
              <a:t>§ 2º A partir de 1º de fevereiro de 1999, as contratações dos serviços a que se refere o inciso I ficam sujeitas às normas de retenção previstas no Capítulo VIII do Título II desta Instrução Normativa.</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84</a:t>
            </a:fld>
            <a:endParaRPr lang="pt-BR"/>
          </a:p>
        </p:txBody>
      </p:sp>
    </p:spTree>
    <p:extLst>
      <p:ext uri="{BB962C8B-B14F-4D97-AF65-F5344CB8AC3E}">
        <p14:creationId xmlns:p14="http://schemas.microsoft.com/office/powerpoint/2010/main" val="2575840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2"/>
          <p:cNvSpPr>
            <a:spLocks noGrp="1" noChangeArrowheads="1"/>
          </p:cNvSpPr>
          <p:nvPr>
            <p:ph type="title"/>
          </p:nvPr>
        </p:nvSpPr>
        <p:spPr>
          <a:xfrm>
            <a:off x="1551709" y="2133601"/>
            <a:ext cx="9379527" cy="1470025"/>
          </a:xfrm>
          <a:solidFill>
            <a:schemeClr val="tx2">
              <a:lumMod val="50000"/>
            </a:schemeClr>
          </a:solidFill>
          <a:ln>
            <a:solidFill>
              <a:schemeClr val="tx1"/>
            </a:solidFill>
            <a:miter lim="800000"/>
            <a:headEnd/>
            <a:tailEnd/>
          </a:ln>
        </p:spPr>
        <p:txBody>
          <a:bodyPr vert="horz" lIns="91440" tIns="45720" rIns="91440" bIns="45720" rtlCol="0" anchor="ctr">
            <a:normAutofit/>
          </a:bodyPr>
          <a:lstStyle/>
          <a:p>
            <a:pPr algn="ctr" eaLnBrk="1" hangingPunct="1"/>
            <a:r>
              <a:rPr lang="pt-BR" altLang="en-US" sz="4400" b="1" dirty="0">
                <a:solidFill>
                  <a:schemeClr val="bg1"/>
                </a:solidFill>
                <a:latin typeface="Cambria" panose="02040503050406030204" pitchFamily="18" charset="0"/>
              </a:rPr>
              <a:t> DA BASE DE CÁLCULO</a:t>
            </a:r>
            <a:r>
              <a:rPr lang="pt-BR" altLang="en-US" sz="4400" dirty="0">
                <a:solidFill>
                  <a:schemeClr val="bg1"/>
                </a:solidFill>
                <a:latin typeface="Cambria" panose="02040503050406030204" pitchFamily="18" charset="0"/>
              </a:rPr>
              <a:t> </a:t>
            </a:r>
          </a:p>
        </p:txBody>
      </p:sp>
      <p:sp>
        <p:nvSpPr>
          <p:cNvPr id="156677" name="Rectangle 3"/>
          <p:cNvSpPr>
            <a:spLocks noGrp="1" noChangeArrowheads="1"/>
          </p:cNvSpPr>
          <p:nvPr>
            <p:ph type="body" idx="1"/>
          </p:nvPr>
        </p:nvSpPr>
        <p:spPr>
          <a:xfrm>
            <a:off x="2626160" y="4016376"/>
            <a:ext cx="6149975" cy="832716"/>
          </a:xfrm>
          <a:solidFill>
            <a:schemeClr val="tx2">
              <a:lumMod val="50000"/>
            </a:schemeClr>
          </a:solidFill>
        </p:spPr>
        <p:txBody>
          <a:bodyPr>
            <a:normAutofit/>
          </a:bodyPr>
          <a:lstStyle/>
          <a:p>
            <a:pPr marL="0" indent="0">
              <a:buFontTx/>
              <a:buChar char="-"/>
            </a:pPr>
            <a:r>
              <a:rPr lang="pt-BR" altLang="en-US" sz="3600" dirty="0">
                <a:solidFill>
                  <a:schemeClr val="bg1"/>
                </a:solidFill>
                <a:latin typeface="Cambria" panose="02040503050406030204" pitchFamily="18" charset="0"/>
              </a:rPr>
              <a:t>Pessoa Jurídica </a:t>
            </a:r>
          </a:p>
        </p:txBody>
      </p:sp>
      <p:sp>
        <p:nvSpPr>
          <p:cNvPr id="15667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5C454FB-B181-4B4E-9849-6316C1B0E7F8}" type="slidenum">
              <a:rPr lang="pt-BR" altLang="pt-BR">
                <a:solidFill>
                  <a:srgbClr val="9B9A98"/>
                </a:solidFill>
              </a:rPr>
              <a:pPr eaLnBrk="1" hangingPunct="1"/>
              <a:t>85</a:t>
            </a:fld>
            <a:endParaRPr lang="pt-BR" altLang="pt-BR">
              <a:solidFill>
                <a:srgbClr val="9B9A98"/>
              </a:solidFill>
            </a:endParaRPr>
          </a:p>
        </p:txBody>
      </p:sp>
      <p:sp>
        <p:nvSpPr>
          <p:cNvPr id="1566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F9FA712-6642-4949-9093-6D7E94B6D73F}" type="slidenum">
              <a:rPr lang="pt-BR" altLang="en-US" sz="1400">
                <a:latin typeface="Times New Roman" panose="02020603050405020304" pitchFamily="18" charset="0"/>
              </a:rPr>
              <a:pPr algn="r" eaLnBrk="1" hangingPunct="1">
                <a:spcBef>
                  <a:spcPct val="0"/>
                </a:spcBef>
                <a:buClrTx/>
                <a:buSzTx/>
                <a:buFontTx/>
                <a:buNone/>
              </a:pPr>
              <a:t>85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19065176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2"/>
          <p:cNvSpPr>
            <a:spLocks noGrp="1" noChangeArrowheads="1"/>
          </p:cNvSpPr>
          <p:nvPr>
            <p:ph type="title"/>
          </p:nvPr>
        </p:nvSpPr>
        <p:spPr>
          <a:xfrm>
            <a:off x="2459122" y="383294"/>
            <a:ext cx="6767511" cy="574675"/>
          </a:xfrm>
          <a:solidFill>
            <a:schemeClr val="bg2"/>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eaLnBrk="1" hangingPunct="1"/>
            <a:r>
              <a:rPr lang="pt-BR" altLang="en-US" sz="3800" b="1">
                <a:latin typeface="Franklin Gothic Book" panose="020B0503020102020204" pitchFamily="34" charset="0"/>
              </a:rPr>
              <a:t>Pessoa Jurídica</a:t>
            </a:r>
          </a:p>
        </p:txBody>
      </p:sp>
      <p:sp>
        <p:nvSpPr>
          <p:cNvPr id="15770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308AE01-DD2C-4F5E-938E-BD0DB895FA2E}" type="slidenum">
              <a:rPr lang="pt-BR" altLang="pt-BR">
                <a:solidFill>
                  <a:srgbClr val="9B9A98"/>
                </a:solidFill>
              </a:rPr>
              <a:pPr eaLnBrk="1" hangingPunct="1"/>
              <a:t>86</a:t>
            </a:fld>
            <a:endParaRPr lang="pt-BR" altLang="pt-BR">
              <a:solidFill>
                <a:srgbClr val="9B9A98"/>
              </a:solidFill>
            </a:endParaRPr>
          </a:p>
        </p:txBody>
      </p:sp>
      <p:sp>
        <p:nvSpPr>
          <p:cNvPr id="15769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1EAE6F9-66AC-47CE-9CE7-7EFC0F56F1B1}" type="slidenum">
              <a:rPr lang="pt-BR" altLang="en-US" sz="1400">
                <a:latin typeface="Times New Roman" panose="02020603050405020304" pitchFamily="18" charset="0"/>
              </a:rPr>
              <a:pPr algn="r" eaLnBrk="1" hangingPunct="1">
                <a:spcBef>
                  <a:spcPct val="0"/>
                </a:spcBef>
                <a:buClrTx/>
                <a:buSzTx/>
                <a:buFontTx/>
                <a:buNone/>
              </a:pPr>
              <a:t>86</a:t>
            </a:fld>
            <a:endParaRPr lang="pt-BR" altLang="en-US" sz="1400">
              <a:latin typeface="Times New Roman" panose="02020603050405020304" pitchFamily="18" charset="0"/>
            </a:endParaRPr>
          </a:p>
        </p:txBody>
      </p:sp>
      <p:grpSp>
        <p:nvGrpSpPr>
          <p:cNvPr id="157701" name="Organization Chart 3"/>
          <p:cNvGrpSpPr>
            <a:grpSpLocks/>
          </p:cNvGrpSpPr>
          <p:nvPr/>
        </p:nvGrpSpPr>
        <p:grpSpPr bwMode="auto">
          <a:xfrm>
            <a:off x="784226" y="1540756"/>
            <a:ext cx="10896600" cy="4815594"/>
            <a:chOff x="744" y="1318"/>
            <a:chExt cx="4838" cy="548"/>
          </a:xfrm>
        </p:grpSpPr>
        <p:cxnSp>
          <p:nvCxnSpPr>
            <p:cNvPr id="157703" name="_s9220"/>
            <p:cNvCxnSpPr>
              <a:cxnSpLocks noChangeShapeType="1"/>
              <a:stCxn id="9" idx="0"/>
              <a:endCxn id="157708" idx="2"/>
            </p:cNvCxnSpPr>
            <p:nvPr/>
          </p:nvCxnSpPr>
          <p:spPr bwMode="auto">
            <a:xfrm rot="5400000" flipH="1" flipV="1">
              <a:off x="2479" y="1067"/>
              <a:ext cx="116" cy="90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4" name="_s9221"/>
            <p:cNvCxnSpPr>
              <a:cxnSpLocks noChangeShapeType="1"/>
              <a:stCxn id="8" idx="0"/>
              <a:endCxn id="157708" idx="2"/>
            </p:cNvCxnSpPr>
            <p:nvPr/>
          </p:nvCxnSpPr>
          <p:spPr bwMode="auto">
            <a:xfrm rot="16200000" flipV="1">
              <a:off x="2932" y="1520"/>
              <a:ext cx="116"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5" name="_s9222"/>
            <p:cNvCxnSpPr>
              <a:cxnSpLocks noChangeShapeType="1"/>
              <a:stCxn id="157711" idx="0"/>
              <a:endCxn id="157708" idx="2"/>
            </p:cNvCxnSpPr>
            <p:nvPr/>
          </p:nvCxnSpPr>
          <p:spPr bwMode="auto">
            <a:xfrm rot="16200000" flipV="1">
              <a:off x="3926" y="526"/>
              <a:ext cx="116" cy="198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6" name="_s9223"/>
            <p:cNvCxnSpPr>
              <a:cxnSpLocks noChangeShapeType="1"/>
              <a:stCxn id="157710" idx="0"/>
              <a:endCxn id="157708" idx="2"/>
            </p:cNvCxnSpPr>
            <p:nvPr/>
          </p:nvCxnSpPr>
          <p:spPr bwMode="auto">
            <a:xfrm rot="16200000" flipV="1">
              <a:off x="3386" y="1066"/>
              <a:ext cx="116" cy="90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7" name="_s9224"/>
            <p:cNvCxnSpPr>
              <a:cxnSpLocks noChangeShapeType="1"/>
              <a:stCxn id="157709" idx="0"/>
              <a:endCxn id="157708" idx="2"/>
            </p:cNvCxnSpPr>
            <p:nvPr/>
          </p:nvCxnSpPr>
          <p:spPr bwMode="auto">
            <a:xfrm rot="5400000" flipH="1" flipV="1">
              <a:off x="2025" y="613"/>
              <a:ext cx="116" cy="181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57708" name="_s9225"/>
            <p:cNvSpPr>
              <a:spLocks noChangeArrowheads="1"/>
            </p:cNvSpPr>
            <p:nvPr/>
          </p:nvSpPr>
          <p:spPr bwMode="auto">
            <a:xfrm>
              <a:off x="2425" y="1318"/>
              <a:ext cx="1130" cy="144"/>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600" b="1">
                  <a:latin typeface="Tahoma" panose="020B0604030504040204" pitchFamily="34" charset="0"/>
                </a:rPr>
                <a:t>BASE CÁLCULO</a:t>
              </a:r>
            </a:p>
          </p:txBody>
        </p:sp>
        <p:sp>
          <p:nvSpPr>
            <p:cNvPr id="157709" name="_s9226"/>
            <p:cNvSpPr>
              <a:spLocks noChangeArrowheads="1"/>
            </p:cNvSpPr>
            <p:nvPr/>
          </p:nvSpPr>
          <p:spPr bwMode="auto">
            <a:xfrm>
              <a:off x="744" y="1578"/>
              <a:ext cx="864" cy="288"/>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dirty="0">
                  <a:solidFill>
                    <a:schemeClr val="bg1"/>
                  </a:solidFill>
                  <a:latin typeface="+mj-lt"/>
                </a:rPr>
                <a:t>Fornecimento</a:t>
              </a:r>
            </a:p>
            <a:p>
              <a:pPr algn="ctr" eaLnBrk="1" hangingPunct="1">
                <a:spcBef>
                  <a:spcPct val="0"/>
                </a:spcBef>
                <a:buClrTx/>
                <a:buSzTx/>
                <a:buFontTx/>
                <a:buNone/>
              </a:pPr>
              <a:r>
                <a:rPr lang="pt-BR" altLang="en-US" sz="1800" b="1" dirty="0">
                  <a:solidFill>
                    <a:schemeClr val="bg1"/>
                  </a:solidFill>
                  <a:latin typeface="+mj-lt"/>
                </a:rPr>
                <a:t>Material e Equipo</a:t>
              </a:r>
            </a:p>
            <a:p>
              <a:pPr algn="ctr" eaLnBrk="1" hangingPunct="1">
                <a:spcBef>
                  <a:spcPct val="0"/>
                </a:spcBef>
                <a:buClrTx/>
                <a:buSzTx/>
                <a:buFontTx/>
                <a:buNone/>
              </a:pPr>
              <a:r>
                <a:rPr lang="pt-BR" altLang="en-US" sz="1800" b="1" dirty="0">
                  <a:solidFill>
                    <a:schemeClr val="bg1"/>
                  </a:solidFill>
                  <a:latin typeface="+mj-lt"/>
                </a:rPr>
                <a:t>Com valores</a:t>
              </a:r>
            </a:p>
            <a:p>
              <a:pPr algn="ctr" eaLnBrk="1" hangingPunct="1">
                <a:spcBef>
                  <a:spcPct val="0"/>
                </a:spcBef>
                <a:buClrTx/>
                <a:buSzTx/>
                <a:buFontTx/>
                <a:buNone/>
              </a:pPr>
              <a:endParaRPr lang="pt-BR" altLang="en-US" sz="1800" b="1" dirty="0">
                <a:solidFill>
                  <a:schemeClr val="bg1"/>
                </a:solidFill>
                <a:latin typeface="+mj-lt"/>
              </a:endParaRPr>
            </a:p>
            <a:p>
              <a:pPr algn="ctr" eaLnBrk="1" hangingPunct="1">
                <a:spcBef>
                  <a:spcPct val="0"/>
                </a:spcBef>
                <a:buClrTx/>
                <a:buSzTx/>
                <a:buFontTx/>
                <a:buNone/>
              </a:pPr>
              <a:r>
                <a:rPr lang="pt-BR" altLang="en-US" sz="1800" b="1" dirty="0">
                  <a:solidFill>
                    <a:schemeClr val="bg1"/>
                  </a:solidFill>
                  <a:latin typeface="+mj-lt"/>
                </a:rPr>
                <a:t>- Valor da MO</a:t>
              </a:r>
            </a:p>
            <a:p>
              <a:pPr algn="ctr" eaLnBrk="1" hangingPunct="1">
                <a:spcBef>
                  <a:spcPct val="0"/>
                </a:spcBef>
                <a:buClrTx/>
                <a:buSzTx/>
                <a:buFontTx/>
                <a:buNone/>
              </a:pPr>
              <a:endParaRPr lang="pt-BR" altLang="en-US" sz="1800" b="1" dirty="0">
                <a:solidFill>
                  <a:schemeClr val="bg1"/>
                </a:solidFill>
                <a:latin typeface="+mj-lt"/>
              </a:endParaRPr>
            </a:p>
          </p:txBody>
        </p:sp>
        <p:sp>
          <p:nvSpPr>
            <p:cNvPr id="157710" name="_s9227"/>
            <p:cNvSpPr>
              <a:spLocks noChangeArrowheads="1"/>
            </p:cNvSpPr>
            <p:nvPr/>
          </p:nvSpPr>
          <p:spPr bwMode="auto">
            <a:xfrm>
              <a:off x="3466" y="1578"/>
              <a:ext cx="864" cy="288"/>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a:solidFill>
                    <a:schemeClr val="bg1"/>
                  </a:solidFill>
                  <a:latin typeface="+mj-lt"/>
                </a:rPr>
                <a:t>TRANSPORTE -</a:t>
              </a:r>
            </a:p>
            <a:p>
              <a:pPr algn="ctr" eaLnBrk="1" hangingPunct="1">
                <a:spcBef>
                  <a:spcPct val="0"/>
                </a:spcBef>
                <a:buClrTx/>
                <a:buSzTx/>
                <a:buFontTx/>
                <a:buNone/>
              </a:pPr>
              <a:r>
                <a:rPr lang="pt-BR" altLang="en-US" sz="1800" b="1">
                  <a:solidFill>
                    <a:schemeClr val="bg1"/>
                  </a:solidFill>
                  <a:latin typeface="+mj-lt"/>
                </a:rPr>
                <a:t>30%</a:t>
              </a:r>
            </a:p>
            <a:p>
              <a:pPr algn="ctr" eaLnBrk="1" hangingPunct="1">
                <a:spcBef>
                  <a:spcPct val="0"/>
                </a:spcBef>
                <a:buClrTx/>
                <a:buSzTx/>
                <a:buFontTx/>
                <a:buNone/>
              </a:pPr>
              <a:r>
                <a:rPr lang="pt-BR" altLang="en-US" sz="1800" b="1">
                  <a:solidFill>
                    <a:schemeClr val="bg1"/>
                  </a:solidFill>
                  <a:latin typeface="+mj-lt"/>
                </a:rPr>
                <a:t>LIMPEZA HOSPITAL</a:t>
              </a:r>
            </a:p>
            <a:p>
              <a:pPr algn="ctr" eaLnBrk="1" hangingPunct="1">
                <a:spcBef>
                  <a:spcPct val="0"/>
                </a:spcBef>
                <a:buClrTx/>
                <a:buSzTx/>
                <a:buFontTx/>
                <a:buNone/>
              </a:pPr>
              <a:r>
                <a:rPr lang="pt-BR" altLang="en-US" sz="1800" b="1">
                  <a:solidFill>
                    <a:schemeClr val="bg1"/>
                  </a:solidFill>
                  <a:latin typeface="+mj-lt"/>
                </a:rPr>
                <a:t>65%</a:t>
              </a:r>
            </a:p>
            <a:p>
              <a:pPr algn="ctr" eaLnBrk="1" hangingPunct="1">
                <a:spcBef>
                  <a:spcPct val="0"/>
                </a:spcBef>
                <a:buClrTx/>
                <a:buSzTx/>
                <a:buFontTx/>
                <a:buNone/>
              </a:pPr>
              <a:r>
                <a:rPr lang="pt-BR" altLang="en-US" sz="1800" b="1">
                  <a:solidFill>
                    <a:schemeClr val="bg1"/>
                  </a:solidFill>
                  <a:latin typeface="+mj-lt"/>
                </a:rPr>
                <a:t>DEMAIS LIMPEZAS</a:t>
              </a:r>
            </a:p>
            <a:p>
              <a:pPr algn="ctr" eaLnBrk="1" hangingPunct="1">
                <a:spcBef>
                  <a:spcPct val="0"/>
                </a:spcBef>
                <a:buClrTx/>
                <a:buSzTx/>
                <a:buFontTx/>
                <a:buNone/>
              </a:pPr>
              <a:r>
                <a:rPr lang="pt-BR" altLang="en-US" sz="1800" b="1">
                  <a:solidFill>
                    <a:schemeClr val="bg1"/>
                  </a:solidFill>
                  <a:latin typeface="+mj-lt"/>
                </a:rPr>
                <a:t>80%</a:t>
              </a:r>
            </a:p>
          </p:txBody>
        </p:sp>
        <p:sp>
          <p:nvSpPr>
            <p:cNvPr id="157711" name="_s9228"/>
            <p:cNvSpPr>
              <a:spLocks noChangeArrowheads="1"/>
            </p:cNvSpPr>
            <p:nvPr/>
          </p:nvSpPr>
          <p:spPr bwMode="auto">
            <a:xfrm>
              <a:off x="4374" y="1578"/>
              <a:ext cx="1208" cy="288"/>
            </a:xfrm>
            <a:prstGeom prst="roundRect">
              <a:avLst>
                <a:gd name="adj" fmla="val 16667"/>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000" b="1" dirty="0">
                  <a:latin typeface="+mj-lt"/>
                </a:rPr>
                <a:t>Construção Civil </a:t>
              </a:r>
            </a:p>
            <a:p>
              <a:pPr eaLnBrk="1" hangingPunct="1">
                <a:spcBef>
                  <a:spcPct val="0"/>
                </a:spcBef>
                <a:buClrTx/>
                <a:buSzTx/>
                <a:buFontTx/>
                <a:buNone/>
              </a:pPr>
              <a:r>
                <a:rPr lang="pt-BR" altLang="en-US" sz="2000" b="1" dirty="0">
                  <a:latin typeface="+mj-lt"/>
                </a:rPr>
                <a:t>10% - pavim.asf.</a:t>
              </a:r>
            </a:p>
            <a:p>
              <a:pPr eaLnBrk="1" hangingPunct="1">
                <a:spcBef>
                  <a:spcPct val="0"/>
                </a:spcBef>
                <a:buClrTx/>
                <a:buSzTx/>
                <a:buFontTx/>
                <a:buNone/>
              </a:pPr>
              <a:r>
                <a:rPr lang="pt-BR" altLang="en-US" sz="2000" b="1" dirty="0">
                  <a:latin typeface="+mj-lt"/>
                </a:rPr>
                <a:t>15% - terraplenag</a:t>
              </a:r>
            </a:p>
            <a:p>
              <a:pPr eaLnBrk="1" hangingPunct="1">
                <a:spcBef>
                  <a:spcPct val="0"/>
                </a:spcBef>
                <a:buClrTx/>
                <a:buSzTx/>
                <a:buFontTx/>
                <a:buNone/>
              </a:pPr>
              <a:r>
                <a:rPr lang="pt-BR" altLang="en-US" sz="2000" b="1" dirty="0">
                  <a:latin typeface="+mj-lt"/>
                </a:rPr>
                <a:t> aterro e dragagem </a:t>
              </a:r>
            </a:p>
            <a:p>
              <a:pPr eaLnBrk="1" hangingPunct="1">
                <a:spcBef>
                  <a:spcPct val="0"/>
                </a:spcBef>
                <a:buClrTx/>
                <a:buSzTx/>
                <a:buFontTx/>
                <a:buNone/>
              </a:pPr>
              <a:r>
                <a:rPr lang="pt-BR" altLang="en-US" sz="2000" b="1" dirty="0">
                  <a:latin typeface="+mj-lt"/>
                </a:rPr>
                <a:t>35% - demais serv.</a:t>
              </a:r>
            </a:p>
            <a:p>
              <a:pPr eaLnBrk="1" hangingPunct="1">
                <a:spcBef>
                  <a:spcPct val="0"/>
                </a:spcBef>
                <a:buClrTx/>
                <a:buSzTx/>
                <a:buFontTx/>
                <a:buNone/>
              </a:pPr>
              <a:r>
                <a:rPr lang="pt-BR" altLang="en-US" sz="2000" b="1" dirty="0">
                  <a:latin typeface="+mj-lt"/>
                </a:rPr>
                <a:t>mecânicos</a:t>
              </a:r>
            </a:p>
            <a:p>
              <a:pPr eaLnBrk="1" hangingPunct="1">
                <a:spcBef>
                  <a:spcPct val="0"/>
                </a:spcBef>
                <a:buClrTx/>
                <a:buSzTx/>
                <a:buFontTx/>
                <a:buNone/>
              </a:pPr>
              <a:r>
                <a:rPr lang="pt-BR" altLang="en-US" sz="2000" b="1" dirty="0">
                  <a:latin typeface="+mj-lt"/>
                </a:rPr>
                <a:t>45% - obras artes</a:t>
              </a:r>
            </a:p>
            <a:p>
              <a:pPr eaLnBrk="1" hangingPunct="1">
                <a:spcBef>
                  <a:spcPct val="0"/>
                </a:spcBef>
                <a:buClrTx/>
                <a:buSzTx/>
                <a:buFontTx/>
                <a:buNone/>
              </a:pPr>
              <a:r>
                <a:rPr lang="pt-BR" altLang="en-US" sz="2000" b="1" dirty="0">
                  <a:latin typeface="+mj-lt"/>
                </a:rPr>
                <a:t>50% - drenagem</a:t>
              </a:r>
            </a:p>
          </p:txBody>
        </p:sp>
        <p:sp>
          <p:nvSpPr>
            <p:cNvPr id="8" name="_s9229"/>
            <p:cNvSpPr>
              <a:spLocks noChangeArrowheads="1"/>
            </p:cNvSpPr>
            <p:nvPr/>
          </p:nvSpPr>
          <p:spPr bwMode="auto">
            <a:xfrm>
              <a:off x="2559" y="1578"/>
              <a:ext cx="863" cy="288"/>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r>
                <a:rPr lang="pt-BR" altLang="en-US" b="1" dirty="0">
                  <a:solidFill>
                    <a:schemeClr val="bg1"/>
                  </a:solidFill>
                  <a:latin typeface="+mj-lt"/>
                </a:rPr>
                <a:t>Sem previsão no </a:t>
              </a:r>
            </a:p>
            <a:p>
              <a:pPr algn="ctr">
                <a:defRPr/>
              </a:pPr>
              <a:r>
                <a:rPr lang="pt-BR" altLang="en-US" b="1" dirty="0">
                  <a:solidFill>
                    <a:schemeClr val="bg1"/>
                  </a:solidFill>
                  <a:latin typeface="+mj-lt"/>
                </a:rPr>
                <a:t>Contrato de fornec.</a:t>
              </a:r>
            </a:p>
            <a:p>
              <a:pPr algn="ctr">
                <a:defRPr/>
              </a:pPr>
              <a:r>
                <a:rPr lang="pt-BR" altLang="en-US" b="1" dirty="0">
                  <a:solidFill>
                    <a:schemeClr val="bg1"/>
                  </a:solidFill>
                  <a:latin typeface="+mj-lt"/>
                </a:rPr>
                <a:t>MAT/EQUIP</a:t>
              </a:r>
            </a:p>
            <a:p>
              <a:pPr algn="ctr">
                <a:defRPr/>
              </a:pPr>
              <a:r>
                <a:rPr lang="pt-BR" altLang="en-US" b="1" dirty="0">
                  <a:solidFill>
                    <a:schemeClr val="bg1"/>
                  </a:solidFill>
                  <a:latin typeface="+mj-lt"/>
                </a:rPr>
                <a:t>Base de 100% da</a:t>
              </a:r>
            </a:p>
            <a:p>
              <a:pPr algn="ctr">
                <a:defRPr/>
              </a:pPr>
              <a:r>
                <a:rPr lang="pt-BR" altLang="en-US" b="1" dirty="0">
                  <a:solidFill>
                    <a:schemeClr val="bg1"/>
                  </a:solidFill>
                  <a:latin typeface="+mj-lt"/>
                </a:rPr>
                <a:t>NF</a:t>
              </a:r>
            </a:p>
          </p:txBody>
        </p:sp>
        <p:sp>
          <p:nvSpPr>
            <p:cNvPr id="9" name="_s9230"/>
            <p:cNvSpPr>
              <a:spLocks noChangeArrowheads="1"/>
            </p:cNvSpPr>
            <p:nvPr/>
          </p:nvSpPr>
          <p:spPr bwMode="auto">
            <a:xfrm>
              <a:off x="1652" y="1578"/>
              <a:ext cx="863" cy="288"/>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r>
                <a:rPr lang="pt-BR" altLang="en-US" b="1" dirty="0">
                  <a:solidFill>
                    <a:schemeClr val="bg1"/>
                  </a:solidFill>
                  <a:latin typeface="+mj-lt"/>
                </a:rPr>
                <a:t>Fornecimento</a:t>
              </a:r>
            </a:p>
            <a:p>
              <a:pPr algn="ctr">
                <a:defRPr/>
              </a:pPr>
              <a:r>
                <a:rPr lang="pt-BR" altLang="en-US" b="1" dirty="0">
                  <a:solidFill>
                    <a:schemeClr val="bg1"/>
                  </a:solidFill>
                  <a:latin typeface="+mj-lt"/>
                </a:rPr>
                <a:t>Material e Equipo</a:t>
              </a:r>
            </a:p>
            <a:p>
              <a:pPr algn="ctr">
                <a:defRPr/>
              </a:pPr>
              <a:r>
                <a:rPr lang="pt-BR" altLang="en-US" b="1" dirty="0">
                  <a:solidFill>
                    <a:schemeClr val="bg1"/>
                  </a:solidFill>
                  <a:latin typeface="+mj-lt"/>
                </a:rPr>
                <a:t>Sem valores</a:t>
              </a:r>
            </a:p>
            <a:p>
              <a:pPr algn="ctr">
                <a:defRPr/>
              </a:pPr>
              <a:r>
                <a:rPr lang="pt-BR" altLang="en-US" b="1" dirty="0">
                  <a:solidFill>
                    <a:schemeClr val="bg1"/>
                  </a:solidFill>
                  <a:latin typeface="+mj-lt"/>
                </a:rPr>
                <a:t>Base de 50%</a:t>
              </a:r>
            </a:p>
            <a:p>
              <a:pPr algn="ctr">
                <a:defRPr/>
              </a:pPr>
              <a:r>
                <a:rPr lang="pt-BR" altLang="en-US" b="1" dirty="0">
                  <a:solidFill>
                    <a:schemeClr val="bg1"/>
                  </a:solidFill>
                  <a:latin typeface="+mj-lt"/>
                </a:rPr>
                <a:t>Do valor bruto NF</a:t>
              </a:r>
            </a:p>
            <a:p>
              <a:pPr algn="ctr">
                <a:defRPr/>
              </a:pPr>
              <a:endParaRPr lang="pt-BR" altLang="en-US" b="1" dirty="0">
                <a:solidFill>
                  <a:schemeClr val="bg1"/>
                </a:solidFill>
                <a:latin typeface="+mj-lt"/>
              </a:endParaRPr>
            </a:p>
          </p:txBody>
        </p:sp>
      </p:grpSp>
    </p:spTree>
    <p:extLst>
      <p:ext uri="{BB962C8B-B14F-4D97-AF65-F5344CB8AC3E}">
        <p14:creationId xmlns:p14="http://schemas.microsoft.com/office/powerpoint/2010/main" val="241646671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a:xfrm>
            <a:off x="2209800" y="333375"/>
            <a:ext cx="7772400" cy="935038"/>
          </a:xfrm>
          <a:solidFill>
            <a:schemeClr val="accent5">
              <a:lumMod val="50000"/>
            </a:schemeClr>
          </a:solidFill>
          <a:ln>
            <a:solidFill>
              <a:srgbClr val="CC0000"/>
            </a:solidFill>
            <a:miter lim="800000"/>
            <a:headEnd/>
            <a:tailEnd/>
          </a:ln>
        </p:spPr>
        <p:txBody>
          <a:bodyPr vert="horz" lIns="91440" tIns="45720" rIns="91440" bIns="45720" rtlCol="0" anchor="ctr">
            <a:normAutofit/>
          </a:bodyPr>
          <a:lstStyle/>
          <a:p>
            <a:pPr algn="ctr" eaLnBrk="1" hangingPunct="1"/>
            <a:r>
              <a:rPr lang="pt-BR" altLang="en-US" sz="3600">
                <a:solidFill>
                  <a:schemeClr val="bg1"/>
                </a:solidFill>
                <a:latin typeface="Times New Roman" panose="02020603050405020304" pitchFamily="18" charset="0"/>
              </a:rPr>
              <a:t>01 - Situação - base de cálculo</a:t>
            </a:r>
          </a:p>
        </p:txBody>
      </p:sp>
      <p:sp>
        <p:nvSpPr>
          <p:cNvPr id="158725" name="Rectangle 3"/>
          <p:cNvSpPr>
            <a:spLocks noGrp="1" noChangeArrowheads="1"/>
          </p:cNvSpPr>
          <p:nvPr>
            <p:ph type="body" idx="1"/>
          </p:nvPr>
        </p:nvSpPr>
        <p:spPr>
          <a:xfrm>
            <a:off x="1191491" y="1557338"/>
            <a:ext cx="9684327" cy="4824412"/>
          </a:xfrm>
        </p:spPr>
        <p:txBody>
          <a:bodyPr/>
          <a:lstStyle/>
          <a:p>
            <a:pPr algn="just" eaLnBrk="1" hangingPunct="1">
              <a:lnSpc>
                <a:spcPct val="90000"/>
              </a:lnSpc>
            </a:pPr>
            <a:r>
              <a:rPr lang="pt-BR" altLang="en-US" sz="2600" dirty="0">
                <a:solidFill>
                  <a:srgbClr val="002060"/>
                </a:solidFill>
                <a:latin typeface="Times New Roman" panose="02020603050405020304" pitchFamily="18" charset="0"/>
                <a:cs typeface="Times New Roman" panose="02020603050405020304" pitchFamily="18" charset="0"/>
              </a:rPr>
              <a:t>Os valores de materiais ou de equipamentos, próprios ou de terceiros, exceto os equipamentos manuais, fornecidos pela contratada, discriminados no contrato e na nota fiscal, na fatura ou no recibo de prestação de serviços, não integram a base de cálculo da retenção, desde que comprovados.</a:t>
            </a:r>
          </a:p>
          <a:p>
            <a:pPr algn="just" eaLnBrk="1" hangingPunct="1">
              <a:lnSpc>
                <a:spcPct val="90000"/>
              </a:lnSpc>
            </a:pPr>
            <a:r>
              <a:rPr lang="pt-BR" altLang="en-US" sz="2600" b="1" dirty="0">
                <a:solidFill>
                  <a:srgbClr val="002060"/>
                </a:solidFill>
                <a:latin typeface="Times New Roman" panose="02020603050405020304" pitchFamily="18" charset="0"/>
                <a:cs typeface="Times New Roman" panose="02020603050405020304" pitchFamily="18" charset="0"/>
              </a:rPr>
              <a:t>Considera-se discriminação no contrato os valores nele consignados, relativos ao material ou equipamentos, ou os previstos em planilha à parte, desde que esta seja parte integrante do contrato mediante cláusula nele expressa. </a:t>
            </a:r>
          </a:p>
        </p:txBody>
      </p:sp>
      <p:sp>
        <p:nvSpPr>
          <p:cNvPr id="15872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2FF0375-B62E-44EA-BFE5-5610F5F5C57D}" type="slidenum">
              <a:rPr lang="pt-BR" altLang="pt-BR">
                <a:solidFill>
                  <a:srgbClr val="9B9A98"/>
                </a:solidFill>
              </a:rPr>
              <a:pPr eaLnBrk="1" hangingPunct="1"/>
              <a:t>87</a:t>
            </a:fld>
            <a:endParaRPr lang="pt-BR" altLang="pt-BR">
              <a:solidFill>
                <a:srgbClr val="9B9A98"/>
              </a:solidFill>
            </a:endParaRPr>
          </a:p>
        </p:txBody>
      </p:sp>
      <p:sp>
        <p:nvSpPr>
          <p:cNvPr id="1587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5437E50-C020-4480-932D-396A6DE54EEB}" type="slidenum">
              <a:rPr lang="pt-BR" altLang="en-US" sz="1400">
                <a:latin typeface="Times New Roman" panose="02020603050405020304" pitchFamily="18" charset="0"/>
              </a:rPr>
              <a:pPr algn="r" eaLnBrk="1" hangingPunct="1">
                <a:spcBef>
                  <a:spcPct val="0"/>
                </a:spcBef>
                <a:buClrTx/>
                <a:buSzTx/>
                <a:buFontTx/>
                <a:buNone/>
              </a:pPr>
              <a:t>87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4633663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p:cNvSpPr>
          <p:nvPr>
            <p:ph type="title"/>
          </p:nvPr>
        </p:nvSpPr>
        <p:spPr>
          <a:xfrm>
            <a:off x="1981201" y="274638"/>
            <a:ext cx="7859713" cy="850900"/>
          </a:xfrm>
          <a:solidFill>
            <a:schemeClr val="tx2">
              <a:lumMod val="75000"/>
            </a:schemeClr>
          </a:solidFill>
        </p:spPr>
        <p:txBody>
          <a:bodyPr/>
          <a:lstStyle/>
          <a:p>
            <a:pPr algn="ctr" eaLnBrk="1" hangingPunct="1"/>
            <a:r>
              <a:rPr lang="pt-BR" altLang="en-US" sz="3600">
                <a:solidFill>
                  <a:schemeClr val="bg1"/>
                </a:solidFill>
                <a:latin typeface="Times New Roman" panose="02020603050405020304" pitchFamily="18" charset="0"/>
                <a:cs typeface="Times New Roman" panose="02020603050405020304" pitchFamily="18" charset="0"/>
              </a:rPr>
              <a:t>Contrato de Prestação Serviço</a:t>
            </a:r>
            <a:endParaRPr lang="en-US" altLang="en-US" sz="3600">
              <a:solidFill>
                <a:schemeClr val="bg1"/>
              </a:solidFill>
              <a:latin typeface="Times New Roman" panose="02020603050405020304" pitchFamily="18" charset="0"/>
              <a:cs typeface="Times New Roman" panose="02020603050405020304" pitchFamily="18" charset="0"/>
            </a:endParaRPr>
          </a:p>
        </p:txBody>
      </p:sp>
      <p:sp>
        <p:nvSpPr>
          <p:cNvPr id="159748" name="Rectangle 3"/>
          <p:cNvSpPr>
            <a:spLocks noGrp="1"/>
          </p:cNvSpPr>
          <p:nvPr>
            <p:ph type="body" idx="1"/>
          </p:nvPr>
        </p:nvSpPr>
        <p:spPr>
          <a:xfrm>
            <a:off x="872837" y="1484313"/>
            <a:ext cx="10266218" cy="4824412"/>
          </a:xfrm>
          <a:solidFill>
            <a:schemeClr val="tx2">
              <a:lumMod val="75000"/>
            </a:schemeClr>
          </a:solidFill>
          <a:ln>
            <a:solidFill>
              <a:schemeClr val="tx1"/>
            </a:solidFill>
            <a:miter lim="800000"/>
            <a:headEnd/>
            <a:tailEnd/>
          </a:ln>
        </p:spPr>
        <p:txBody>
          <a:bodyPr/>
          <a:lstStyle/>
          <a:p>
            <a:pPr marL="608013" indent="-571500">
              <a:buNone/>
            </a:pPr>
            <a:r>
              <a:rPr lang="pt-BR" altLang="en-US" sz="2400" dirty="0">
                <a:solidFill>
                  <a:schemeClr val="bg1"/>
                </a:solidFill>
                <a:latin typeface="Times New Roman" panose="02020603050405020304" pitchFamily="18" charset="0"/>
              </a:rPr>
              <a:t>No contrato fica estabelecido que o PRESTADOR deverá</a:t>
            </a:r>
          </a:p>
          <a:p>
            <a:pPr marL="608013" indent="-571500">
              <a:buNone/>
            </a:pPr>
            <a:r>
              <a:rPr lang="pt-BR" altLang="en-US" sz="2400" dirty="0">
                <a:solidFill>
                  <a:schemeClr val="bg1"/>
                </a:solidFill>
                <a:latin typeface="Times New Roman" panose="02020603050405020304" pitchFamily="18" charset="0"/>
              </a:rPr>
              <a:t>fornecer MATERIAL/EQUIPAMENTO com valor unitário (unidade de médida) :</a:t>
            </a: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Material ............  R$ 1,00/UNIDADE - custo individualizado</a:t>
            </a: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Equipamento ....  R$ 1,00/HORA - custo individualizado</a:t>
            </a:r>
          </a:p>
          <a:p>
            <a:pPr marL="608013" indent="-571500">
              <a:buFont typeface="Wingdings 2" panose="05020102010507070707" pitchFamily="18" charset="2"/>
              <a:buAutoNum type="arabicParenR"/>
            </a:pPr>
            <a:endParaRPr lang="pt-BR" altLang="en-US" sz="2400" dirty="0">
              <a:solidFill>
                <a:schemeClr val="bg1"/>
              </a:solidFill>
              <a:latin typeface="Times New Roman" panose="02020603050405020304" pitchFamily="18" charset="0"/>
            </a:endParaRP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Mão de Obra....... R$ 0,00</a:t>
            </a:r>
          </a:p>
          <a:p>
            <a:pPr marL="608013" indent="-571500">
              <a:buFont typeface="Wingdings 2" panose="05020102010507070707" pitchFamily="18" charset="2"/>
              <a:buAutoNum type="arabicParenR"/>
            </a:pPr>
            <a:endParaRPr lang="pt-BR" altLang="en-US" sz="2400" dirty="0">
              <a:solidFill>
                <a:schemeClr val="bg1"/>
              </a:solidFill>
              <a:latin typeface="Times New Roman" panose="02020603050405020304" pitchFamily="18" charset="0"/>
            </a:endParaRPr>
          </a:p>
          <a:p>
            <a:pPr marL="608013" indent="-571500">
              <a:buNone/>
            </a:pPr>
            <a:r>
              <a:rPr lang="pt-BR" altLang="en-US" sz="2400" dirty="0">
                <a:solidFill>
                  <a:schemeClr val="bg1"/>
                </a:solidFill>
                <a:latin typeface="Times New Roman" panose="02020603050405020304" pitchFamily="18" charset="0"/>
              </a:rPr>
              <a:t>Obs: planilha em anexo ....</a:t>
            </a:r>
          </a:p>
          <a:p>
            <a:pPr marL="608013" indent="-571500">
              <a:buNone/>
            </a:pPr>
            <a:endParaRPr lang="pt-BR" altLang="en-US" dirty="0">
              <a:solidFill>
                <a:schemeClr val="bg1"/>
              </a:solidFill>
              <a:latin typeface="Arial" panose="020B0604020202020204" pitchFamily="34" charset="0"/>
            </a:endParaRPr>
          </a:p>
        </p:txBody>
      </p:sp>
      <p:sp>
        <p:nvSpPr>
          <p:cNvPr id="15974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802B05-97E0-451A-A6BF-DD36DBD27829}" type="slidenum">
              <a:rPr lang="pt-BR" altLang="pt-BR">
                <a:solidFill>
                  <a:srgbClr val="9B9A98"/>
                </a:solidFill>
              </a:rPr>
              <a:pPr eaLnBrk="1" hangingPunct="1"/>
              <a:t>88</a:t>
            </a:fld>
            <a:endParaRPr lang="pt-BR" altLang="pt-BR">
              <a:solidFill>
                <a:srgbClr val="9B9A98"/>
              </a:solidFill>
            </a:endParaRPr>
          </a:p>
        </p:txBody>
      </p:sp>
    </p:spTree>
    <p:extLst>
      <p:ext uri="{BB962C8B-B14F-4D97-AF65-F5344CB8AC3E}">
        <p14:creationId xmlns:p14="http://schemas.microsoft.com/office/powerpoint/2010/main" val="21207085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94" name="Rectangle 50"/>
          <p:cNvSpPr>
            <a:spLocks noGrp="1" noChangeArrowheads="1"/>
          </p:cNvSpPr>
          <p:nvPr>
            <p:ph type="title"/>
          </p:nvPr>
        </p:nvSpPr>
        <p:spPr>
          <a:xfrm>
            <a:off x="1981200" y="274639"/>
            <a:ext cx="7467600" cy="803275"/>
          </a:xfrm>
        </p:spPr>
        <p:txBody>
          <a:bodyPr vert="horz" lIns="91440" tIns="45720" rIns="91440" bIns="45720" rtlCol="0" anchor="ctr">
            <a:normAutofit fontScale="90000"/>
          </a:bodyPr>
          <a:lstStyle/>
          <a:p>
            <a:pPr algn="ctr" eaLnBrk="1" hangingPunct="1"/>
            <a:r>
              <a:rPr lang="pt-BR" altLang="en-US">
                <a:latin typeface="Franklin Gothic Book" panose="020B0503020102020204" pitchFamily="34" charset="0"/>
              </a:rPr>
              <a:t>- Exemplo -</a:t>
            </a:r>
          </a:p>
        </p:txBody>
      </p:sp>
      <p:sp>
        <p:nvSpPr>
          <p:cNvPr id="159747" name="Rectangle 3"/>
          <p:cNvSpPr>
            <a:spLocks noGrp="1" noChangeArrowheads="1"/>
          </p:cNvSpPr>
          <p:nvPr>
            <p:ph type="body" idx="1"/>
          </p:nvPr>
        </p:nvSpPr>
        <p:spPr>
          <a:xfrm>
            <a:off x="1316182" y="3748089"/>
            <a:ext cx="10037618" cy="2378075"/>
          </a:xfrm>
          <a:ln>
            <a:solidFill>
              <a:schemeClr val="bg2"/>
            </a:solidFill>
            <a:miter lim="800000"/>
            <a:headEnd/>
            <a:tailEnd/>
          </a:ln>
        </p:spPr>
        <p:txBody>
          <a:bodyPr/>
          <a:lstStyle/>
          <a:p>
            <a:pPr eaLnBrk="1" hangingPunct="1">
              <a:buFont typeface="Wingdings 2" panose="05020102010507070707" pitchFamily="18" charset="2"/>
              <a:buNone/>
            </a:pPr>
            <a:r>
              <a:rPr lang="pt-BR" altLang="en-US" sz="2600" dirty="0">
                <a:solidFill>
                  <a:srgbClr val="002060"/>
                </a:solidFill>
                <a:latin typeface="Cambria" panose="02040503050406030204" pitchFamily="18" charset="0"/>
              </a:rPr>
              <a:t>Previsão do valor (custo individualizado) do material ou equipamento no contrato</a:t>
            </a:r>
          </a:p>
          <a:p>
            <a:pPr eaLnBrk="1" hangingPunct="1">
              <a:buFont typeface="Wingdings 2" panose="05020102010507070707" pitchFamily="18" charset="2"/>
              <a:buNone/>
            </a:pPr>
            <a:r>
              <a:rPr lang="pt-BR" altLang="en-US" sz="2600" dirty="0">
                <a:solidFill>
                  <a:srgbClr val="002060"/>
                </a:solidFill>
                <a:latin typeface="Cambria" panose="02040503050406030204" pitchFamily="18" charset="0"/>
              </a:rPr>
              <a:t>BASE DE CÁLCULO O VALOR DA MÃO DE OBRA - R$ 10.000,00</a:t>
            </a:r>
          </a:p>
          <a:p>
            <a:pPr eaLnBrk="1" hangingPunct="1"/>
            <a:endParaRPr lang="pt-BR" altLang="en-US" sz="2600" dirty="0">
              <a:solidFill>
                <a:srgbClr val="002060"/>
              </a:solidFill>
              <a:latin typeface="Cambria" panose="02040503050406030204" pitchFamily="18" charset="0"/>
            </a:endParaRPr>
          </a:p>
          <a:p>
            <a:pPr eaLnBrk="1" hangingPunct="1"/>
            <a:endParaRPr lang="pt-BR" altLang="en-US" sz="2600" dirty="0">
              <a:solidFill>
                <a:srgbClr val="002060"/>
              </a:solidFill>
              <a:latin typeface="Cambria" panose="02040503050406030204" pitchFamily="18" charset="0"/>
            </a:endParaRPr>
          </a:p>
        </p:txBody>
      </p:sp>
      <p:sp>
        <p:nvSpPr>
          <p:cNvPr id="160788"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7D64251-7301-48B5-AF13-C00630363B6D}" type="slidenum">
              <a:rPr lang="pt-BR" altLang="pt-BR">
                <a:solidFill>
                  <a:srgbClr val="9B9A98"/>
                </a:solidFill>
              </a:rPr>
              <a:pPr eaLnBrk="1" hangingPunct="1"/>
              <a:t>89</a:t>
            </a:fld>
            <a:endParaRPr lang="pt-BR" altLang="pt-BR">
              <a:solidFill>
                <a:srgbClr val="9B9A98"/>
              </a:solidFill>
            </a:endParaRPr>
          </a:p>
        </p:txBody>
      </p:sp>
      <p:graphicFrame>
        <p:nvGraphicFramePr>
          <p:cNvPr id="860179" name="Group 19"/>
          <p:cNvGraphicFramePr>
            <a:graphicFrameLocks noGrp="1"/>
          </p:cNvGraphicFramePr>
          <p:nvPr>
            <p:ph sz="half" idx="4294967295"/>
            <p:extLst>
              <p:ext uri="{D42A27DB-BD31-4B8C-83A1-F6EECF244321}">
                <p14:modId xmlns:p14="http://schemas.microsoft.com/office/powerpoint/2010/main" val="1228874924"/>
              </p:ext>
            </p:extLst>
          </p:nvPr>
        </p:nvGraphicFramePr>
        <p:xfrm>
          <a:off x="2459831" y="1681163"/>
          <a:ext cx="7261225" cy="1463676"/>
        </p:xfrm>
        <a:graphic>
          <a:graphicData uri="http://schemas.openxmlformats.org/drawingml/2006/table">
            <a:tbl>
              <a:tblPr/>
              <a:tblGrid>
                <a:gridCol w="3630613">
                  <a:extLst>
                    <a:ext uri="{9D8B030D-6E8A-4147-A177-3AD203B41FA5}">
                      <a16:colId xmlns:a16="http://schemas.microsoft.com/office/drawing/2014/main" val="20000"/>
                    </a:ext>
                  </a:extLst>
                </a:gridCol>
                <a:gridCol w="3630612">
                  <a:extLst>
                    <a:ext uri="{9D8B030D-6E8A-4147-A177-3AD203B41FA5}">
                      <a16:colId xmlns:a16="http://schemas.microsoft.com/office/drawing/2014/main" val="20001"/>
                    </a:ext>
                  </a:extLst>
                </a:gridCol>
              </a:tblGrid>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Material / Equipamento</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 R$  30.000,00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Mão de Obra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 R$   10.000,00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1" i="0" u="none" strike="noStrike" cap="none" normalizeH="0" baseline="0" dirty="0">
                          <a:ln>
                            <a:noFill/>
                          </a:ln>
                          <a:solidFill>
                            <a:srgbClr val="002060"/>
                          </a:solidFill>
                          <a:effectLst/>
                          <a:latin typeface="Cambria" panose="02040503050406030204" pitchFamily="18" charset="0"/>
                        </a:rPr>
                        <a:t>Total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1" i="0" u="none" strike="noStrike" cap="none" normalizeH="0" baseline="0" dirty="0">
                          <a:ln>
                            <a:noFill/>
                          </a:ln>
                          <a:solidFill>
                            <a:srgbClr val="002060"/>
                          </a:solidFill>
                          <a:effectLst/>
                          <a:latin typeface="Cambria" panose="02040503050406030204" pitchFamily="18" charset="0"/>
                        </a:rPr>
                        <a:t> R$  40.000,00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bl>
          </a:graphicData>
        </a:graphic>
      </p:graphicFrame>
      <p:sp>
        <p:nvSpPr>
          <p:cNvPr id="16077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2FFE4C9-E02D-43F6-B82C-EB4C4909D1FC}" type="slidenum">
              <a:rPr lang="pt-BR" altLang="en-US" sz="1400">
                <a:latin typeface="Times New Roman" panose="02020603050405020304" pitchFamily="18" charset="0"/>
              </a:rPr>
              <a:pPr algn="r" eaLnBrk="1" hangingPunct="1">
                <a:spcBef>
                  <a:spcPct val="0"/>
                </a:spcBef>
                <a:buClrTx/>
                <a:buSzTx/>
                <a:buFontTx/>
                <a:buNone/>
              </a:pPr>
              <a:t>89</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57064634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9794"/>
                                        </p:tgtEl>
                                        <p:attrNameLst>
                                          <p:attrName>style.visibility</p:attrName>
                                        </p:attrNameLst>
                                      </p:cBhvr>
                                      <p:to>
                                        <p:strVal val="visible"/>
                                      </p:to>
                                    </p:set>
                                    <p:anim calcmode="lin" valueType="num">
                                      <p:cBhvr>
                                        <p:cTn id="7" dur="1000" fill="hold"/>
                                        <p:tgtEl>
                                          <p:spTgt spid="159794"/>
                                        </p:tgtEl>
                                        <p:attrNameLst>
                                          <p:attrName>ppt_w</p:attrName>
                                        </p:attrNameLst>
                                      </p:cBhvr>
                                      <p:tavLst>
                                        <p:tav tm="0">
                                          <p:val>
                                            <p:strVal val="#ppt_w+.3"/>
                                          </p:val>
                                        </p:tav>
                                        <p:tav tm="100000">
                                          <p:val>
                                            <p:strVal val="#ppt_w"/>
                                          </p:val>
                                        </p:tav>
                                      </p:tavLst>
                                    </p:anim>
                                    <p:anim calcmode="lin" valueType="num">
                                      <p:cBhvr>
                                        <p:cTn id="8" dur="1000" fill="hold"/>
                                        <p:tgtEl>
                                          <p:spTgt spid="159794"/>
                                        </p:tgtEl>
                                        <p:attrNameLst>
                                          <p:attrName>ppt_h</p:attrName>
                                        </p:attrNameLst>
                                      </p:cBhvr>
                                      <p:tavLst>
                                        <p:tav tm="0">
                                          <p:val>
                                            <p:strVal val="#ppt_h"/>
                                          </p:val>
                                        </p:tav>
                                        <p:tav tm="100000">
                                          <p:val>
                                            <p:strVal val="#ppt_h"/>
                                          </p:val>
                                        </p:tav>
                                      </p:tavLst>
                                    </p:anim>
                                    <p:animEffect transition="in" filter="fade">
                                      <p:cBhvr>
                                        <p:cTn id="9" dur="1000"/>
                                        <p:tgtEl>
                                          <p:spTgt spid="1597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9747">
                                            <p:bg/>
                                          </p:spTgt>
                                        </p:tgtEl>
                                        <p:attrNameLst>
                                          <p:attrName>style.visibility</p:attrName>
                                        </p:attrNameLst>
                                      </p:cBhvr>
                                      <p:to>
                                        <p:strVal val="visible"/>
                                      </p:to>
                                    </p:set>
                                    <p:anim calcmode="lin" valueType="num">
                                      <p:cBhvr>
                                        <p:cTn id="14" dur="1000" fill="hold"/>
                                        <p:tgtEl>
                                          <p:spTgt spid="159747">
                                            <p:bg/>
                                          </p:spTgt>
                                        </p:tgtEl>
                                        <p:attrNameLst>
                                          <p:attrName>ppt_w</p:attrName>
                                        </p:attrNameLst>
                                      </p:cBhvr>
                                      <p:tavLst>
                                        <p:tav tm="0">
                                          <p:val>
                                            <p:strVal val="#ppt_w+.3"/>
                                          </p:val>
                                        </p:tav>
                                        <p:tav tm="100000">
                                          <p:val>
                                            <p:strVal val="#ppt_w"/>
                                          </p:val>
                                        </p:tav>
                                      </p:tavLst>
                                    </p:anim>
                                    <p:anim calcmode="lin" valueType="num">
                                      <p:cBhvr>
                                        <p:cTn id="15" dur="1000" fill="hold"/>
                                        <p:tgtEl>
                                          <p:spTgt spid="159747">
                                            <p:bg/>
                                          </p:spTgt>
                                        </p:tgtEl>
                                        <p:attrNameLst>
                                          <p:attrName>ppt_h</p:attrName>
                                        </p:attrNameLst>
                                      </p:cBhvr>
                                      <p:tavLst>
                                        <p:tav tm="0">
                                          <p:val>
                                            <p:strVal val="#ppt_h"/>
                                          </p:val>
                                        </p:tav>
                                        <p:tav tm="100000">
                                          <p:val>
                                            <p:strVal val="#ppt_h"/>
                                          </p:val>
                                        </p:tav>
                                      </p:tavLst>
                                    </p:anim>
                                    <p:animEffect transition="in" filter="fade">
                                      <p:cBhvr>
                                        <p:cTn id="16" dur="1000"/>
                                        <p:tgtEl>
                                          <p:spTgt spid="159747">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9747">
                                            <p:txEl>
                                              <p:pRg st="0" end="0"/>
                                            </p:txEl>
                                          </p:spTgt>
                                        </p:tgtEl>
                                        <p:attrNameLst>
                                          <p:attrName>style.visibility</p:attrName>
                                        </p:attrNameLst>
                                      </p:cBhvr>
                                      <p:to>
                                        <p:strVal val="visible"/>
                                      </p:to>
                                    </p:set>
                                    <p:anim calcmode="lin" valueType="num">
                                      <p:cBhvr>
                                        <p:cTn id="21" dur="1000" fill="hold"/>
                                        <p:tgtEl>
                                          <p:spTgt spid="159747">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5974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5974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9747">
                                            <p:txEl>
                                              <p:pRg st="1" end="1"/>
                                            </p:txEl>
                                          </p:spTgt>
                                        </p:tgtEl>
                                        <p:attrNameLst>
                                          <p:attrName>style.visibility</p:attrName>
                                        </p:attrNameLst>
                                      </p:cBhvr>
                                      <p:to>
                                        <p:strVal val="visible"/>
                                      </p:to>
                                    </p:set>
                                    <p:anim calcmode="lin" valueType="num">
                                      <p:cBhvr>
                                        <p:cTn id="28" dur="1000" fill="hold"/>
                                        <p:tgtEl>
                                          <p:spTgt spid="159747">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59747">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59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94" grpId="0"/>
      <p:bldP spid="15974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5"/>
          <p:cNvSpPr>
            <a:spLocks noGrp="1"/>
          </p:cNvSpPr>
          <p:nvPr>
            <p:ph type="ctrTitle"/>
          </p:nvPr>
        </p:nvSpPr>
        <p:spPr>
          <a:solidFill>
            <a:srgbClr val="002060"/>
          </a:solidFill>
        </p:spPr>
        <p:txBody>
          <a:bodyPr>
            <a:normAutofit/>
          </a:bodyPr>
          <a:lstStyle/>
          <a:p>
            <a:r>
              <a:rPr lang="pt-BR" altLang="en-US" sz="5400" b="1" dirty="0">
                <a:solidFill>
                  <a:schemeClr val="bg1"/>
                </a:solidFill>
                <a:latin typeface="Times New Roman" panose="02020603050405020304" pitchFamily="18" charset="0"/>
                <a:cs typeface="Times New Roman" panose="02020603050405020304" pitchFamily="18" charset="0"/>
              </a:rPr>
              <a:t>- Eventos Periódicos -</a:t>
            </a:r>
            <a:br>
              <a:rPr lang="pt-BR" altLang="en-US" sz="5400" b="1" dirty="0">
                <a:solidFill>
                  <a:schemeClr val="bg1"/>
                </a:solidFill>
                <a:latin typeface="Times New Roman" panose="02020603050405020304" pitchFamily="18" charset="0"/>
                <a:cs typeface="Times New Roman" panose="02020603050405020304" pitchFamily="18" charset="0"/>
              </a:rPr>
            </a:br>
            <a:r>
              <a:rPr lang="pt-BR" altLang="en-US" sz="5400" b="1" dirty="0">
                <a:solidFill>
                  <a:schemeClr val="bg1"/>
                </a:solidFill>
                <a:latin typeface="Times New Roman" panose="02020603050405020304" pitchFamily="18" charset="0"/>
                <a:cs typeface="Times New Roman" panose="02020603050405020304" pitchFamily="18" charset="0"/>
              </a:rPr>
              <a:t> </a:t>
            </a:r>
            <a:endParaRPr lang="en-US" altLang="en-US" sz="5400" b="1" dirty="0">
              <a:solidFill>
                <a:schemeClr val="bg1"/>
              </a:solidFill>
              <a:latin typeface="Times New Roman" panose="02020603050405020304" pitchFamily="18" charset="0"/>
              <a:cs typeface="Times New Roman" panose="02020603050405020304" pitchFamily="18" charset="0"/>
            </a:endParaRPr>
          </a:p>
        </p:txBody>
      </p:sp>
      <p:sp>
        <p:nvSpPr>
          <p:cNvPr id="7" name="Subtítulo 6"/>
          <p:cNvSpPr>
            <a:spLocks noGrp="1"/>
          </p:cNvSpPr>
          <p:nvPr>
            <p:ph type="subTitle" idx="1"/>
          </p:nvPr>
        </p:nvSpPr>
        <p:spPr>
          <a:xfrm>
            <a:off x="3079750" y="4036423"/>
            <a:ext cx="6400800" cy="1264240"/>
          </a:xfrm>
          <a:solidFill>
            <a:schemeClr val="bg1">
              <a:lumMod val="95000"/>
            </a:schemeClr>
          </a:solidFill>
          <a:ln>
            <a:solidFill>
              <a:schemeClr val="tx2">
                <a:lumMod val="50000"/>
              </a:schemeClr>
            </a:solidFill>
          </a:ln>
        </p:spPr>
        <p:txBody>
          <a:bodyPr rtlCol="0">
            <a:normAutofit/>
          </a:bodyPr>
          <a:lstStyle/>
          <a:p>
            <a:pPr>
              <a:defRPr/>
            </a:pPr>
            <a:r>
              <a:rPr lang="pt-BR" sz="3200" b="1" dirty="0">
                <a:solidFill>
                  <a:schemeClr val="tx1">
                    <a:lumMod val="95000"/>
                    <a:lumOff val="5000"/>
                  </a:schemeClr>
                </a:solidFill>
                <a:latin typeface="Times New Roman" panose="02020603050405020304" pitchFamily="18" charset="0"/>
                <a:cs typeface="Times New Roman" panose="02020603050405020304" pitchFamily="18" charset="0"/>
              </a:rPr>
              <a:t>Folha de Pagamento</a:t>
            </a:r>
          </a:p>
          <a:p>
            <a:pPr>
              <a:defRPr/>
            </a:pPr>
            <a:r>
              <a:rPr lang="pt-BR" sz="3200" b="1" dirty="0">
                <a:solidFill>
                  <a:schemeClr val="tx1">
                    <a:lumMod val="95000"/>
                    <a:lumOff val="5000"/>
                  </a:schemeClr>
                </a:solidFill>
                <a:latin typeface="Times New Roman" panose="02020603050405020304" pitchFamily="18" charset="0"/>
                <a:cs typeface="Times New Roman" panose="02020603050405020304" pitchFamily="18" charset="0"/>
              </a:rPr>
              <a:t>- Remuneração -</a:t>
            </a:r>
          </a:p>
          <a:p>
            <a:pPr>
              <a:defRPr/>
            </a:pPr>
            <a:endParaRPr lang="pt-BR"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90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9A3830E-152C-4401-8534-5D0A725F7073}" type="slidenum">
              <a:rPr lang="pt-BR" altLang="pt-BR" sz="1200">
                <a:solidFill>
                  <a:srgbClr val="8F989C"/>
                </a:solidFill>
              </a:rPr>
              <a:pPr>
                <a:spcBef>
                  <a:spcPct val="0"/>
                </a:spcBef>
                <a:buFontTx/>
                <a:buNone/>
              </a:pPr>
              <a:t>9</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3345276622"/>
      </p:ext>
    </p:extLst>
  </p:cSld>
  <p:clrMapOvr>
    <a:masterClrMapping/>
  </p:clrMapOvr>
  <p:transition spd="slow">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p:nvPr>
        </p:nvSpPr>
        <p:spPr>
          <a:xfrm>
            <a:off x="914400" y="260351"/>
            <a:ext cx="10099964" cy="6095999"/>
          </a:xfrm>
        </p:spPr>
        <p:txBody>
          <a:bodyPr>
            <a:noAutofit/>
          </a:bodyPr>
          <a:lstStyle/>
          <a:p>
            <a:pPr algn="just" eaLnBrk="1" hangingPunct="1">
              <a:buClrTx/>
              <a:buSzPct val="90000"/>
              <a:buFontTx/>
              <a:buNone/>
            </a:pPr>
            <a:r>
              <a:rPr lang="pt-BR" altLang="en-US" sz="2400" b="1" dirty="0">
                <a:solidFill>
                  <a:srgbClr val="002060"/>
                </a:solidFill>
                <a:latin typeface="Cambria" panose="02040503050406030204" pitchFamily="18" charset="0"/>
                <a:cs typeface="Arial" panose="020B0604020202020204" pitchFamily="34" charset="0"/>
              </a:rPr>
              <a:t>OBSERVAÇÕES:</a:t>
            </a:r>
          </a:p>
          <a:p>
            <a:pPr algn="just" eaLnBrk="1" hangingPunct="1">
              <a:buClrTx/>
              <a:buSzPct val="90000"/>
              <a:buFontTx/>
              <a:buNone/>
            </a:pPr>
            <a:r>
              <a:rPr lang="pt-BR" altLang="en-US" sz="2400" i="1" dirty="0">
                <a:solidFill>
                  <a:srgbClr val="002060"/>
                </a:solidFill>
                <a:latin typeface="Cambria" panose="02040503050406030204" pitchFamily="18" charset="0"/>
                <a:cs typeface="Arial" panose="020B0604020202020204" pitchFamily="34" charset="0"/>
              </a:rPr>
              <a:t>* </a:t>
            </a:r>
            <a:r>
              <a:rPr lang="pt-BR" altLang="en-US" sz="2400" b="1" i="1" dirty="0">
                <a:solidFill>
                  <a:srgbClr val="002060"/>
                </a:solidFill>
                <a:latin typeface="Cambria" panose="02040503050406030204" pitchFamily="18" charset="0"/>
                <a:cs typeface="Arial" panose="020B0604020202020204" pitchFamily="34" charset="0"/>
              </a:rPr>
              <a:t>O valor do material fornecido ao contratante ou o de locação de equipamento de terceiros, utilizado na execução do serviço, não poderá ser superior ao valor de aquisição ou de locação para fins de apuração da base de cálculo da retenção.</a:t>
            </a:r>
          </a:p>
          <a:p>
            <a:pPr algn="just" eaLnBrk="1" hangingPunct="1">
              <a:buClrTx/>
              <a:buSzPct val="90000"/>
              <a:buFontTx/>
              <a:buNone/>
            </a:pPr>
            <a:endParaRPr lang="pt-BR" altLang="en-US" sz="2400" b="1" i="1" dirty="0">
              <a:solidFill>
                <a:srgbClr val="002060"/>
              </a:solidFill>
              <a:latin typeface="Cambria" panose="02040503050406030204" pitchFamily="18" charset="0"/>
              <a:cs typeface="Arial" panose="020B0604020202020204" pitchFamily="34" charset="0"/>
            </a:endParaRPr>
          </a:p>
          <a:p>
            <a:pPr algn="just" eaLnBrk="1" hangingPunct="1">
              <a:buClrTx/>
              <a:buSzPct val="90000"/>
              <a:buFontTx/>
              <a:buNone/>
            </a:pPr>
            <a:r>
              <a:rPr lang="pt-BR" altLang="en-US" sz="2400" b="1" i="1" dirty="0">
                <a:solidFill>
                  <a:srgbClr val="002060"/>
                </a:solidFill>
                <a:latin typeface="Cambria" panose="02040503050406030204" pitchFamily="18" charset="0"/>
                <a:cs typeface="Arial" panose="020B0604020202020204" pitchFamily="34" charset="0"/>
              </a:rPr>
              <a:t>* A contratada manterá em seu poder, para apresentar à fiscalização da SRP, os documentos fiscais de aquisição do material ou o contrato de locação de equipamentos, conforme o caso, relativos ao material ou equipamentos cujos valores foram discriminados na nota fiscal, fatura ou recibo de prestação de serviços.</a:t>
            </a:r>
          </a:p>
          <a:p>
            <a:pPr algn="just" eaLnBrk="1" hangingPunct="1">
              <a:buClrTx/>
              <a:buSzPct val="90000"/>
              <a:buFontTx/>
              <a:buNone/>
            </a:pPr>
            <a:endParaRPr lang="pt-BR" altLang="en-US" sz="2400" b="1" i="1" dirty="0">
              <a:solidFill>
                <a:srgbClr val="002060"/>
              </a:solidFill>
              <a:latin typeface="Cambria" panose="02040503050406030204" pitchFamily="18" charset="0"/>
              <a:cs typeface="Arial" panose="020B0604020202020204" pitchFamily="34" charset="0"/>
            </a:endParaRPr>
          </a:p>
          <a:p>
            <a:pPr algn="just" eaLnBrk="1" hangingPunct="1">
              <a:buClrTx/>
              <a:buSzPct val="90000"/>
              <a:buFontTx/>
              <a:buNone/>
            </a:pPr>
            <a:r>
              <a:rPr lang="pt-BR" altLang="en-US" sz="2400" b="1" i="1" dirty="0">
                <a:solidFill>
                  <a:srgbClr val="002060"/>
                </a:solidFill>
                <a:latin typeface="Cambria" panose="02040503050406030204" pitchFamily="18" charset="0"/>
                <a:cs typeface="Arial" panose="020B0604020202020204" pitchFamily="34" charset="0"/>
              </a:rPr>
              <a:t>* Considera-se discriminação no contrato os valores nele consignados, relativos ao material ou equipamentos, ou os previstos em planilha à parte, desde que esta seja parte integrante do contrato mediante cláusula nele expressa.</a:t>
            </a:r>
          </a:p>
          <a:p>
            <a:pPr eaLnBrk="1" hangingPunct="1">
              <a:buFont typeface="Wingdings" panose="05000000000000000000" pitchFamily="2" charset="2"/>
              <a:buNone/>
            </a:pPr>
            <a:endParaRPr lang="pt-BR" altLang="en-US" sz="2400" b="1" i="1" dirty="0">
              <a:solidFill>
                <a:srgbClr val="002060"/>
              </a:solidFill>
              <a:latin typeface="Cambria" panose="02040503050406030204" pitchFamily="18" charset="0"/>
            </a:endParaRPr>
          </a:p>
        </p:txBody>
      </p:sp>
      <p:sp>
        <p:nvSpPr>
          <p:cNvPr id="161796"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AD36981-1315-4AC3-A1BE-F529A87A3E04}" type="slidenum">
              <a:rPr lang="pt-BR" altLang="pt-BR">
                <a:solidFill>
                  <a:srgbClr val="9B9A98"/>
                </a:solidFill>
              </a:rPr>
              <a:pPr eaLnBrk="1" hangingPunct="1"/>
              <a:t>90</a:t>
            </a:fld>
            <a:endParaRPr lang="pt-BR" altLang="pt-BR">
              <a:solidFill>
                <a:srgbClr val="9B9A98"/>
              </a:solidFill>
            </a:endParaRPr>
          </a:p>
        </p:txBody>
      </p:sp>
    </p:spTree>
    <p:extLst>
      <p:ext uri="{BB962C8B-B14F-4D97-AF65-F5344CB8AC3E}">
        <p14:creationId xmlns:p14="http://schemas.microsoft.com/office/powerpoint/2010/main" val="4169360800"/>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2"/>
          <p:cNvSpPr>
            <a:spLocks noGrp="1" noChangeArrowheads="1"/>
          </p:cNvSpPr>
          <p:nvPr>
            <p:ph type="title"/>
          </p:nvPr>
        </p:nvSpPr>
        <p:spPr>
          <a:xfrm>
            <a:off x="1981200" y="285751"/>
            <a:ext cx="8147050" cy="1343025"/>
          </a:xfrm>
          <a:solidFill>
            <a:schemeClr val="accent5">
              <a:lumMod val="50000"/>
            </a:schemeClr>
          </a:solidFill>
        </p:spPr>
        <p:txBody>
          <a:bodyPr vert="horz" lIns="91440" tIns="45720" rIns="91440" bIns="45720" rtlCol="0" anchor="ctr">
            <a:normAutofit/>
          </a:bodyPr>
          <a:lstStyle/>
          <a:p>
            <a:pPr algn="ctr" eaLnBrk="1" hangingPunct="1"/>
            <a:r>
              <a:rPr lang="pt-BR" altLang="en-US" sz="3600">
                <a:solidFill>
                  <a:schemeClr val="bg1"/>
                </a:solidFill>
                <a:latin typeface="Times New Roman" panose="02020603050405020304" pitchFamily="18" charset="0"/>
                <a:cs typeface="Times New Roman" panose="02020603050405020304" pitchFamily="18" charset="0"/>
              </a:rPr>
              <a:t>2ª situação - base de cálculo</a:t>
            </a:r>
            <a:br>
              <a:rPr lang="pt-BR" altLang="en-US" sz="3600">
                <a:solidFill>
                  <a:schemeClr val="bg1"/>
                </a:solidFill>
                <a:latin typeface="Times New Roman" panose="02020603050405020304" pitchFamily="18" charset="0"/>
                <a:cs typeface="Times New Roman" panose="02020603050405020304" pitchFamily="18" charset="0"/>
              </a:rPr>
            </a:br>
            <a:r>
              <a:rPr lang="pt-BR" altLang="en-US" sz="3600">
                <a:solidFill>
                  <a:schemeClr val="bg1"/>
                </a:solidFill>
                <a:latin typeface="Times New Roman" panose="02020603050405020304" pitchFamily="18" charset="0"/>
                <a:cs typeface="Times New Roman" panose="02020603050405020304" pitchFamily="18" charset="0"/>
              </a:rPr>
              <a:t> (Art. 150 “caput”)</a:t>
            </a:r>
          </a:p>
        </p:txBody>
      </p:sp>
      <p:sp>
        <p:nvSpPr>
          <p:cNvPr id="162821" name="Rectangle 3"/>
          <p:cNvSpPr>
            <a:spLocks noGrp="1" noChangeArrowheads="1"/>
          </p:cNvSpPr>
          <p:nvPr>
            <p:ph type="body" idx="1"/>
          </p:nvPr>
        </p:nvSpPr>
        <p:spPr>
          <a:xfrm>
            <a:off x="1316182" y="2205040"/>
            <a:ext cx="9587345" cy="2283834"/>
          </a:xfrm>
        </p:spPr>
        <p:txBody>
          <a:bodyPr>
            <a:noAutofit/>
          </a:bodyPr>
          <a:lstStyle/>
          <a:p>
            <a:pPr algn="just" eaLnBrk="1" hangingPunct="1"/>
            <a:r>
              <a:rPr lang="pt-BR" altLang="en-US" sz="3200" dirty="0">
                <a:solidFill>
                  <a:srgbClr val="002060"/>
                </a:solidFill>
                <a:latin typeface="Times New Roman" panose="02020603050405020304" pitchFamily="18" charset="0"/>
                <a:cs typeface="Times New Roman" panose="02020603050405020304" pitchFamily="18" charset="0"/>
              </a:rPr>
              <a:t>Quando o fornecimento de material ou a utilização de equipamento próprio ou de terceiros, exceto o manual, estiver previsto em contrato, mas sem discriminação dos valores de material ou equipamento, a base de cálculo da retenção corresponderá, no mínimo, a:</a:t>
            </a:r>
          </a:p>
        </p:txBody>
      </p:sp>
      <p:sp>
        <p:nvSpPr>
          <p:cNvPr id="16282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2D790F8-EFC9-4BCF-B443-42FA12104A33}" type="slidenum">
              <a:rPr lang="pt-BR" altLang="pt-BR">
                <a:solidFill>
                  <a:srgbClr val="9B9A98"/>
                </a:solidFill>
              </a:rPr>
              <a:pPr eaLnBrk="1" hangingPunct="1"/>
              <a:t>91</a:t>
            </a:fld>
            <a:endParaRPr lang="pt-BR" altLang="pt-BR">
              <a:solidFill>
                <a:srgbClr val="9B9A98"/>
              </a:solidFill>
            </a:endParaRPr>
          </a:p>
        </p:txBody>
      </p:sp>
      <p:sp>
        <p:nvSpPr>
          <p:cNvPr id="1628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BC05004-4B63-4B7F-9CCF-BDA93BC690AF}" type="slidenum">
              <a:rPr lang="pt-BR" altLang="en-US" sz="1400">
                <a:latin typeface="Times New Roman" panose="02020603050405020304" pitchFamily="18" charset="0"/>
              </a:rPr>
              <a:pPr algn="r" eaLnBrk="1" hangingPunct="1">
                <a:spcBef>
                  <a:spcPct val="0"/>
                </a:spcBef>
                <a:buClrTx/>
                <a:buSzTx/>
                <a:buFontTx/>
                <a:buNone/>
              </a:pPr>
              <a:t>91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8955082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p:cNvSpPr>
          <p:nvPr>
            <p:ph type="title"/>
          </p:nvPr>
        </p:nvSpPr>
        <p:spPr>
          <a:xfrm>
            <a:off x="1981201" y="274639"/>
            <a:ext cx="8285017" cy="922337"/>
          </a:xfrm>
          <a:solidFill>
            <a:schemeClr val="accent5">
              <a:lumMod val="50000"/>
            </a:schemeClr>
          </a:solidFill>
        </p:spPr>
        <p:txBody>
          <a:bodyPr/>
          <a:lstStyle/>
          <a:p>
            <a:pPr algn="ctr" eaLnBrk="1" hangingPunct="1"/>
            <a:r>
              <a:rPr lang="pt-BR" altLang="en-US" sz="4000" dirty="0">
                <a:solidFill>
                  <a:schemeClr val="bg1"/>
                </a:solidFill>
                <a:latin typeface="Times New Roman" panose="02020603050405020304" pitchFamily="18" charset="0"/>
              </a:rPr>
              <a:t>Contrato de Prestação de Serviço</a:t>
            </a:r>
            <a:endParaRPr lang="en-US" altLang="en-US" sz="4000" dirty="0">
              <a:solidFill>
                <a:schemeClr val="bg1"/>
              </a:solidFill>
              <a:latin typeface="Times New Roman" panose="02020603050405020304" pitchFamily="18" charset="0"/>
            </a:endParaRPr>
          </a:p>
        </p:txBody>
      </p:sp>
      <p:sp>
        <p:nvSpPr>
          <p:cNvPr id="163844" name="Rectangle 3"/>
          <p:cNvSpPr>
            <a:spLocks noGrp="1"/>
          </p:cNvSpPr>
          <p:nvPr>
            <p:ph type="body" idx="1"/>
          </p:nvPr>
        </p:nvSpPr>
        <p:spPr>
          <a:xfrm>
            <a:off x="997527" y="1620982"/>
            <a:ext cx="10356273" cy="4505182"/>
          </a:xfrm>
          <a:ln>
            <a:solidFill>
              <a:schemeClr val="tx1"/>
            </a:solidFill>
            <a:miter lim="800000"/>
            <a:headEnd/>
            <a:tailEnd/>
          </a:ln>
        </p:spPr>
        <p:txBody>
          <a:bodyPr>
            <a:normAutofit lnSpcReduction="10000"/>
          </a:bodyPr>
          <a:lstStyle/>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Fornecimento :</a:t>
            </a: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01) Material ............  R$ ???? </a:t>
            </a:r>
            <a:r>
              <a:rPr lang="pt-BR" altLang="en-US" sz="1800" b="1" i="1" dirty="0">
                <a:solidFill>
                  <a:srgbClr val="002060"/>
                </a:solidFill>
                <a:latin typeface="Cambria" panose="02040503050406030204" pitchFamily="18" charset="0"/>
              </a:rPr>
              <a:t>Sem previsão de custo</a:t>
            </a:r>
            <a:r>
              <a:rPr lang="pt-BR" altLang="en-US" sz="2600" b="1" dirty="0">
                <a:solidFill>
                  <a:srgbClr val="002060"/>
                </a:solidFill>
                <a:latin typeface="Cambria" panose="02040503050406030204" pitchFamily="18" charset="0"/>
              </a:rPr>
              <a:t>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02) Equipamento ....  R$ ???? </a:t>
            </a:r>
            <a:r>
              <a:rPr lang="pt-BR" altLang="en-US" sz="1800" b="1" i="1" dirty="0">
                <a:solidFill>
                  <a:srgbClr val="002060"/>
                </a:solidFill>
                <a:latin typeface="Cambria" panose="02040503050406030204" pitchFamily="18" charset="0"/>
              </a:rPr>
              <a:t>Sem previsão de custo</a:t>
            </a:r>
            <a:r>
              <a:rPr lang="pt-BR" altLang="en-US" sz="2600" b="1" dirty="0">
                <a:solidFill>
                  <a:srgbClr val="002060"/>
                </a:solidFill>
                <a:latin typeface="Cambria" panose="02040503050406030204" pitchFamily="18" charset="0"/>
              </a:rPr>
              <a:t>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Mão de Obra R$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Valor Global –  (Mat + equip + MO) = R$ 40.000,00</a:t>
            </a:r>
          </a:p>
          <a:p>
            <a:pPr algn="ct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algn="ct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TOTAL = R$ 0,00</a:t>
            </a:r>
            <a:endParaRPr lang="en-US" altLang="en-US" sz="2600" b="1" dirty="0">
              <a:solidFill>
                <a:srgbClr val="002060"/>
              </a:solidFill>
              <a:latin typeface="Cambria" panose="02040503050406030204" pitchFamily="18" charset="0"/>
            </a:endParaRPr>
          </a:p>
        </p:txBody>
      </p:sp>
      <p:sp>
        <p:nvSpPr>
          <p:cNvPr id="163845"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C0BE3D1-60F1-4FFF-84DA-DF669C3513F8}" type="slidenum">
              <a:rPr lang="pt-BR" altLang="pt-BR">
                <a:solidFill>
                  <a:srgbClr val="9B9A98"/>
                </a:solidFill>
              </a:rPr>
              <a:pPr eaLnBrk="1" hangingPunct="1"/>
              <a:t>92</a:t>
            </a:fld>
            <a:endParaRPr lang="pt-BR" altLang="pt-BR">
              <a:solidFill>
                <a:srgbClr val="9B9A98"/>
              </a:solidFill>
            </a:endParaRPr>
          </a:p>
        </p:txBody>
      </p:sp>
    </p:spTree>
    <p:extLst>
      <p:ext uri="{BB962C8B-B14F-4D97-AF65-F5344CB8AC3E}">
        <p14:creationId xmlns:p14="http://schemas.microsoft.com/office/powerpoint/2010/main" val="41602436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8" name="Rectangle 19"/>
          <p:cNvSpPr>
            <a:spLocks noGrp="1" noChangeArrowheads="1"/>
          </p:cNvSpPr>
          <p:nvPr>
            <p:ph type="title"/>
          </p:nvPr>
        </p:nvSpPr>
        <p:spPr>
          <a:xfrm>
            <a:off x="1981200" y="274638"/>
            <a:ext cx="7467600" cy="874712"/>
          </a:xfrm>
        </p:spPr>
        <p:txBody>
          <a:bodyPr vert="horz" lIns="91440" tIns="45720" rIns="91440" bIns="45720" rtlCol="0" anchor="ctr">
            <a:normAutofit fontScale="90000"/>
          </a:bodyPr>
          <a:lstStyle/>
          <a:p>
            <a:pPr algn="ctr" eaLnBrk="1" hangingPunct="1"/>
            <a:r>
              <a:rPr lang="pt-BR" altLang="en-US">
                <a:latin typeface="Franklin Gothic Book" panose="020B0503020102020204" pitchFamily="34" charset="0"/>
              </a:rPr>
              <a:t>- Exemplo -</a:t>
            </a:r>
          </a:p>
        </p:txBody>
      </p:sp>
      <p:sp>
        <p:nvSpPr>
          <p:cNvPr id="2" name="Rectangle 3"/>
          <p:cNvSpPr>
            <a:spLocks noGrp="1" noChangeArrowheads="1"/>
          </p:cNvSpPr>
          <p:nvPr>
            <p:ph type="body" idx="1"/>
          </p:nvPr>
        </p:nvSpPr>
        <p:spPr>
          <a:xfrm>
            <a:off x="1399309" y="3860800"/>
            <a:ext cx="9712036" cy="2235200"/>
          </a:xfrm>
          <a:ln>
            <a:solidFill>
              <a:schemeClr val="bg2"/>
            </a:solidFill>
            <a:miter lim="800000"/>
            <a:headEnd/>
            <a:tailEnd/>
          </a:ln>
        </p:spPr>
        <p:txBody>
          <a:bodyPr/>
          <a:lstStyle/>
          <a:p>
            <a:pPr eaLnBrk="1" hangingPunct="1"/>
            <a:r>
              <a:rPr lang="pt-BR" altLang="en-US" sz="2600" b="1" dirty="0">
                <a:solidFill>
                  <a:srgbClr val="002060"/>
                </a:solidFill>
                <a:latin typeface="Arial" panose="020B0604020202020204" pitchFamily="34" charset="0"/>
              </a:rPr>
              <a:t>50% - cinqüenta por cento</a:t>
            </a:r>
            <a:r>
              <a:rPr lang="pt-BR" altLang="en-US" sz="2600" dirty="0">
                <a:solidFill>
                  <a:srgbClr val="002060"/>
                </a:solidFill>
                <a:latin typeface="Arial" panose="020B0604020202020204" pitchFamily="34" charset="0"/>
              </a:rPr>
              <a:t>, do valor bruto da nota fiscal, da fatura ou do recibo de prestação de serviços;</a:t>
            </a:r>
          </a:p>
          <a:p>
            <a:pPr eaLnBrk="1" hangingPunct="1"/>
            <a:r>
              <a:rPr lang="pt-BR" altLang="en-US" sz="2600" dirty="0">
                <a:solidFill>
                  <a:srgbClr val="002060"/>
                </a:solidFill>
                <a:latin typeface="Arial" panose="020B0604020202020204" pitchFamily="34" charset="0"/>
              </a:rPr>
              <a:t>Base de cálculo será de no mínimo R$ 20.000,00</a:t>
            </a:r>
          </a:p>
          <a:p>
            <a:pPr eaLnBrk="1" hangingPunct="1"/>
            <a:endParaRPr lang="pt-BR" altLang="en-US" sz="2600" dirty="0">
              <a:solidFill>
                <a:srgbClr val="002060"/>
              </a:solidFill>
              <a:latin typeface="Arial" panose="020B0604020202020204" pitchFamily="34" charset="0"/>
            </a:endParaRPr>
          </a:p>
        </p:txBody>
      </p:sp>
      <p:sp>
        <p:nvSpPr>
          <p:cNvPr id="164884"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5E5518C-F2E5-4D23-88B4-391463C84F3B}" type="slidenum">
              <a:rPr lang="pt-BR" altLang="pt-BR">
                <a:solidFill>
                  <a:srgbClr val="9B9A98"/>
                </a:solidFill>
              </a:rPr>
              <a:pPr eaLnBrk="1" hangingPunct="1"/>
              <a:t>93</a:t>
            </a:fld>
            <a:endParaRPr lang="pt-BR" altLang="pt-BR">
              <a:solidFill>
                <a:srgbClr val="9B9A98"/>
              </a:solidFill>
            </a:endParaRPr>
          </a:p>
        </p:txBody>
      </p:sp>
      <p:graphicFrame>
        <p:nvGraphicFramePr>
          <p:cNvPr id="862227" name="Group 19"/>
          <p:cNvGraphicFramePr>
            <a:graphicFrameLocks noGrp="1"/>
          </p:cNvGraphicFramePr>
          <p:nvPr>
            <p:ph sz="half" idx="4294967295"/>
            <p:extLst>
              <p:ext uri="{D42A27DB-BD31-4B8C-83A1-F6EECF244321}">
                <p14:modId xmlns:p14="http://schemas.microsoft.com/office/powerpoint/2010/main" val="4002560259"/>
              </p:ext>
            </p:extLst>
          </p:nvPr>
        </p:nvGraphicFramePr>
        <p:xfrm>
          <a:off x="1510145" y="1673224"/>
          <a:ext cx="9601200" cy="1748850"/>
        </p:xfrm>
        <a:graphic>
          <a:graphicData uri="http://schemas.openxmlformats.org/drawingml/2006/table">
            <a:tbl>
              <a:tblPr/>
              <a:tblGrid>
                <a:gridCol w="4800601">
                  <a:extLst>
                    <a:ext uri="{9D8B030D-6E8A-4147-A177-3AD203B41FA5}">
                      <a16:colId xmlns:a16="http://schemas.microsoft.com/office/drawing/2014/main" val="20000"/>
                    </a:ext>
                  </a:extLst>
                </a:gridCol>
                <a:gridCol w="4800599">
                  <a:extLst>
                    <a:ext uri="{9D8B030D-6E8A-4147-A177-3AD203B41FA5}">
                      <a16:colId xmlns:a16="http://schemas.microsoft.com/office/drawing/2014/main" val="20001"/>
                    </a:ext>
                  </a:extLst>
                </a:gridCol>
              </a:tblGrid>
              <a:tr h="582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Material / equipamento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30.000,00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Mão de Obra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Total do serviço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40.000,00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bl>
          </a:graphicData>
        </a:graphic>
      </p:graphicFrame>
      <p:sp>
        <p:nvSpPr>
          <p:cNvPr id="164867"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AD8FCAE-F635-4C19-BE30-ED56B5DFD095}" type="slidenum">
              <a:rPr lang="pt-BR" altLang="en-US" sz="1400">
                <a:latin typeface="Times New Roman" panose="02020603050405020304" pitchFamily="18" charset="0"/>
              </a:rPr>
              <a:pPr algn="r" eaLnBrk="1" hangingPunct="1">
                <a:spcBef>
                  <a:spcPct val="0"/>
                </a:spcBef>
                <a:buClrTx/>
                <a:buSzTx/>
                <a:buFontTx/>
                <a:buNone/>
              </a:pPr>
              <a:t>93</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099595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61"/>
          <p:cNvSpPr>
            <a:spLocks noGrp="1" noChangeArrowheads="1"/>
          </p:cNvSpPr>
          <p:nvPr>
            <p:ph type="title"/>
          </p:nvPr>
        </p:nvSpPr>
        <p:spPr>
          <a:xfrm>
            <a:off x="1981200" y="1"/>
            <a:ext cx="7467600" cy="765175"/>
          </a:xfrm>
        </p:spPr>
        <p:txBody>
          <a:bodyPr vert="horz" lIns="91440" tIns="45720" rIns="91440" bIns="45720" rtlCol="0" anchor="ctr">
            <a:normAutofit/>
          </a:bodyPr>
          <a:lstStyle/>
          <a:p>
            <a:pPr algn="ctr" eaLnBrk="1" hangingPunct="1"/>
            <a:r>
              <a:rPr lang="pt-BR" altLang="en-US" sz="4200">
                <a:latin typeface="Franklin Gothic Book" panose="020B0503020102020204" pitchFamily="34" charset="0"/>
              </a:rPr>
              <a:t>Demais situações </a:t>
            </a:r>
          </a:p>
        </p:txBody>
      </p:sp>
      <p:sp>
        <p:nvSpPr>
          <p:cNvPr id="165905"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4759B65-789F-4CD3-9F47-E213D181C91A}" type="slidenum">
              <a:rPr lang="pt-BR" altLang="pt-BR">
                <a:solidFill>
                  <a:srgbClr val="9B9A98"/>
                </a:solidFill>
              </a:rPr>
              <a:pPr eaLnBrk="1" hangingPunct="1"/>
              <a:t>94</a:t>
            </a:fld>
            <a:endParaRPr lang="pt-BR" altLang="pt-BR">
              <a:solidFill>
                <a:srgbClr val="9B9A98"/>
              </a:solidFill>
            </a:endParaRPr>
          </a:p>
        </p:txBody>
      </p:sp>
      <p:graphicFrame>
        <p:nvGraphicFramePr>
          <p:cNvPr id="863256" name="Group 24"/>
          <p:cNvGraphicFramePr>
            <a:graphicFrameLocks noGrp="1"/>
          </p:cNvGraphicFramePr>
          <p:nvPr>
            <p:ph idx="4294967295"/>
          </p:nvPr>
        </p:nvGraphicFramePr>
        <p:xfrm>
          <a:off x="1524000" y="990569"/>
          <a:ext cx="8458200" cy="5722826"/>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64315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1" i="0" u="none" strike="noStrike" cap="none" normalizeH="0" baseline="0" dirty="0">
                          <a:ln>
                            <a:noFill/>
                          </a:ln>
                          <a:solidFill>
                            <a:schemeClr val="bg1"/>
                          </a:solidFill>
                          <a:effectLst/>
                          <a:latin typeface="Verdana" pitchFamily="34" charset="0"/>
                          <a:cs typeface="Times New Roman" pitchFamily="18" charset="0"/>
                        </a:rPr>
                        <a:t>II – TRANSPORTE DE PASSAGEIROS: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1" i="0" u="none" strike="noStrike" cap="none" normalizeH="0" baseline="0" dirty="0">
                          <a:ln>
                            <a:noFill/>
                          </a:ln>
                          <a:solidFill>
                            <a:schemeClr val="bg1"/>
                          </a:solidFill>
                          <a:effectLst/>
                          <a:latin typeface="Verdana" pitchFamily="34" charset="0"/>
                          <a:cs typeface="Times New Roman" pitchFamily="18" charset="0"/>
                        </a:rPr>
                        <a:t>III    -  LIMPEZA :</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0"/>
                  </a:ext>
                </a:extLst>
              </a:tr>
              <a:tr h="4238160">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400" b="1" i="0" u="none" strike="noStrike" cap="none" normalizeH="0" baseline="0" dirty="0">
                          <a:ln>
                            <a:noFill/>
                          </a:ln>
                          <a:solidFill>
                            <a:srgbClr val="002060"/>
                          </a:solidFill>
                          <a:effectLst/>
                          <a:latin typeface="Times New Roman" pitchFamily="18" charset="0"/>
                          <a:cs typeface="Times New Roman" pitchFamily="18" charset="0"/>
                        </a:rPr>
                        <a:t>30% </a:t>
                      </a:r>
                      <a:r>
                        <a:rPr kumimoji="0" lang="pt-BR" sz="2400" b="1" i="0" u="none" strike="noStrike" cap="none" normalizeH="0" baseline="0" dirty="0">
                          <a:ln>
                            <a:noFill/>
                          </a:ln>
                          <a:solidFill>
                            <a:schemeClr val="tx1"/>
                          </a:solidFill>
                          <a:effectLst/>
                          <a:latin typeface="Times New Roman" pitchFamily="18" charset="0"/>
                          <a:cs typeface="Times New Roman" pitchFamily="18" charset="0"/>
                        </a:rPr>
                        <a:t>- trinta por cento</a:t>
                      </a:r>
                      <a:r>
                        <a:rPr kumimoji="0" lang="pt-BR" sz="2400" b="0" i="0" u="none" strike="noStrike" cap="none" normalizeH="0" baseline="0" dirty="0">
                          <a:ln>
                            <a:noFill/>
                          </a:ln>
                          <a:solidFill>
                            <a:schemeClr val="tx1"/>
                          </a:solidFill>
                          <a:effectLst/>
                          <a:latin typeface="Times New Roman" pitchFamily="18" charset="0"/>
                          <a:cs typeface="Times New Roman" pitchFamily="18" charset="0"/>
                        </a:rPr>
                        <a:t>, do valor bruto da nota fiscal, da fatura ou do recibo de prestação de serviços para os serviços de transporte passageiros, cujas despesas de combustível e de manutenção dos veículos corram por conta da contratada;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FF0000"/>
                          </a:solidFill>
                          <a:effectLst/>
                          <a:latin typeface="Times New Roman" pitchFamily="18" charset="0"/>
                          <a:cs typeface="Times New Roman" pitchFamily="18" charset="0"/>
                        </a:rPr>
                        <a:t>65% </a:t>
                      </a:r>
                      <a:r>
                        <a:rPr kumimoji="0" lang="pt-BR" sz="2300" b="1" i="0" u="none" strike="noStrike" cap="none" normalizeH="0" baseline="0" dirty="0">
                          <a:ln>
                            <a:noFill/>
                          </a:ln>
                          <a:solidFill>
                            <a:schemeClr val="tx1"/>
                          </a:solidFill>
                          <a:effectLst/>
                          <a:latin typeface="Times New Roman" pitchFamily="18" charset="0"/>
                          <a:cs typeface="Times New Roman" pitchFamily="18" charset="0"/>
                        </a:rPr>
                        <a:t>- sessenta e cinco por cento</a:t>
                      </a: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quando se referir à limpeza hospitalar.</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FF0000"/>
                          </a:solidFill>
                          <a:effectLst/>
                          <a:latin typeface="Times New Roman" pitchFamily="18" charset="0"/>
                          <a:cs typeface="Times New Roman" pitchFamily="18" charset="0"/>
                        </a:rPr>
                        <a:t>80%</a:t>
                      </a:r>
                      <a:r>
                        <a:rPr kumimoji="0" lang="pt-BR" sz="2300" b="1" i="0" u="none" strike="noStrike" cap="none" normalizeH="0" baseline="0" dirty="0">
                          <a:ln>
                            <a:noFill/>
                          </a:ln>
                          <a:solidFill>
                            <a:schemeClr val="tx1"/>
                          </a:solidFill>
                          <a:effectLst/>
                          <a:latin typeface="Times New Roman" pitchFamily="18" charset="0"/>
                          <a:cs typeface="Times New Roman" pitchFamily="18" charset="0"/>
                        </a:rPr>
                        <a:t> - oitenta por cento,</a:t>
                      </a: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quando se referir às demais limpezas, aplicados sobre o valor bruto da nota fiscal, fatura ou recibo de prestação de serviços.</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400" b="1" i="0" u="none" strike="noStrike" cap="none" normalizeH="0" baseline="0" dirty="0">
                          <a:ln>
                            <a:noFill/>
                          </a:ln>
                          <a:solidFill>
                            <a:schemeClr val="tx1"/>
                          </a:solidFill>
                          <a:effectLst/>
                          <a:latin typeface="Times New Roman" pitchFamily="18" charset="0"/>
                          <a:cs typeface="Times New Roman" pitchFamily="18" charset="0"/>
                        </a:rPr>
                        <a:t> </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3650">
                <a:tc gridSpan="2">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000" b="0" i="0" u="none" strike="noStrike" cap="none" normalizeH="0" baseline="0" dirty="0">
                        <a:ln>
                          <a:noFill/>
                        </a:ln>
                        <a:solidFill>
                          <a:srgbClr val="000000"/>
                        </a:solidFill>
                        <a:effectLst/>
                        <a:latin typeface="Verdana" pitchFamily="34" charset="0"/>
                        <a:cs typeface="Times New Roman" pitchFamily="18" charset="0"/>
                      </a:endParaRPr>
                    </a:p>
                  </a:txBody>
                  <a:tcPr marT="45708" marB="4570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2"/>
                  </a:ext>
                </a:extLst>
              </a:tr>
            </a:tbl>
          </a:graphicData>
        </a:graphic>
      </p:graphicFrame>
      <p:sp>
        <p:nvSpPr>
          <p:cNvPr id="16589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DBF2BF6-06EA-48C1-AB7C-5F7923B15BE8}" type="slidenum">
              <a:rPr lang="pt-BR" altLang="en-US" sz="1400">
                <a:latin typeface="Times New Roman" panose="02020603050405020304" pitchFamily="18" charset="0"/>
              </a:rPr>
              <a:pPr algn="r" eaLnBrk="1" hangingPunct="1">
                <a:spcBef>
                  <a:spcPct val="0"/>
                </a:spcBef>
                <a:buClrTx/>
                <a:buSzTx/>
                <a:buFontTx/>
                <a:buNone/>
              </a:pPr>
              <a:t>94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8708510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2"/>
          <p:cNvSpPr>
            <a:spLocks noGrp="1" noChangeArrowheads="1"/>
          </p:cNvSpPr>
          <p:nvPr>
            <p:ph type="title"/>
          </p:nvPr>
        </p:nvSpPr>
        <p:spPr>
          <a:xfrm>
            <a:off x="1066799" y="274638"/>
            <a:ext cx="10030691" cy="874712"/>
          </a:xfrm>
          <a:ln>
            <a:solidFill>
              <a:schemeClr val="accent2"/>
            </a:solidFill>
            <a:miter lim="800000"/>
            <a:headEnd/>
            <a:tailEnd/>
          </a:ln>
        </p:spPr>
        <p:txBody>
          <a:bodyPr vert="horz" lIns="91440" tIns="45720" rIns="91440" bIns="45720" rtlCol="0" anchor="ctr">
            <a:normAutofit/>
          </a:bodyPr>
          <a:lstStyle/>
          <a:p>
            <a:pPr algn="ctr" eaLnBrk="1" hangingPunct="1"/>
            <a:r>
              <a:rPr lang="pt-BR" altLang="en-US" sz="4400" dirty="0">
                <a:latin typeface="Franklin Gothic Book" panose="020B0503020102020204" pitchFamily="34" charset="0"/>
              </a:rPr>
              <a:t>Outras Situações </a:t>
            </a:r>
          </a:p>
        </p:txBody>
      </p:sp>
      <p:sp>
        <p:nvSpPr>
          <p:cNvPr id="168965" name="Rectangle 3"/>
          <p:cNvSpPr>
            <a:spLocks noGrp="1" noChangeArrowheads="1"/>
          </p:cNvSpPr>
          <p:nvPr>
            <p:ph type="body" idx="1"/>
          </p:nvPr>
        </p:nvSpPr>
        <p:spPr>
          <a:xfrm>
            <a:off x="478465" y="1502568"/>
            <a:ext cx="11355572" cy="5080794"/>
          </a:xfrm>
        </p:spPr>
        <p:txBody>
          <a:bodyPr>
            <a:noAutofit/>
          </a:bodyPr>
          <a:lstStyle/>
          <a:p>
            <a:pPr algn="just" eaLnBrk="1" hangingPunct="1">
              <a:lnSpc>
                <a:spcPct val="90000"/>
              </a:lnSpc>
            </a:pPr>
            <a:r>
              <a:rPr lang="pt-BR" altLang="en-US" sz="2800" b="1" dirty="0">
                <a:solidFill>
                  <a:srgbClr val="002060"/>
                </a:solidFill>
                <a:latin typeface="Times New Roman" panose="02020603050405020304" pitchFamily="18" charset="0"/>
                <a:cs typeface="Times New Roman" panose="02020603050405020304" pitchFamily="18" charset="0"/>
              </a:rPr>
              <a:t>03)</a:t>
            </a:r>
            <a:r>
              <a:rPr lang="pt-BR" altLang="en-US" sz="2800" dirty="0">
                <a:solidFill>
                  <a:srgbClr val="002060"/>
                </a:solidFill>
                <a:latin typeface="Times New Roman" panose="02020603050405020304" pitchFamily="18" charset="0"/>
                <a:cs typeface="Times New Roman" panose="02020603050405020304" pitchFamily="18" charset="0"/>
              </a:rPr>
              <a:t> Se a utilização de equipamento for inerente à execução dos serviços contratados, mas não estiver prevista em contrato, a base de cálculo da retenção corresponderá, no mínimo, </a:t>
            </a:r>
            <a:r>
              <a:rPr lang="pt-BR" altLang="en-US" sz="2800" b="1" dirty="0">
                <a:solidFill>
                  <a:srgbClr val="002060"/>
                </a:solidFill>
                <a:latin typeface="Times New Roman" panose="02020603050405020304" pitchFamily="18" charset="0"/>
                <a:cs typeface="Times New Roman" panose="02020603050405020304" pitchFamily="18" charset="0"/>
              </a:rPr>
              <a:t>a 50% -  cinqüenta por cento</a:t>
            </a:r>
            <a:r>
              <a:rPr lang="pt-BR" altLang="en-US" sz="2800" dirty="0">
                <a:solidFill>
                  <a:srgbClr val="002060"/>
                </a:solidFill>
                <a:latin typeface="Times New Roman" panose="02020603050405020304" pitchFamily="18" charset="0"/>
                <a:cs typeface="Times New Roman" panose="02020603050405020304" pitchFamily="18" charset="0"/>
              </a:rPr>
              <a:t> do valor bruto da nota fiscal, da fatura ou do recibo de prestação de serviços, desde que haja a discriminação de valores nestes documentos.</a:t>
            </a:r>
          </a:p>
          <a:p>
            <a:pPr algn="just"/>
            <a:r>
              <a:rPr lang="pt-BR" altLang="en-US" sz="2800" b="1" dirty="0">
                <a:solidFill>
                  <a:srgbClr val="002060"/>
                </a:solidFill>
                <a:latin typeface="Times New Roman" panose="02020603050405020304" pitchFamily="18" charset="0"/>
                <a:cs typeface="Times New Roman" panose="02020603050405020304" pitchFamily="18" charset="0"/>
              </a:rPr>
              <a:t>04) </a:t>
            </a:r>
            <a:r>
              <a:rPr lang="pt-BR" altLang="en-US" sz="2800" dirty="0">
                <a:solidFill>
                  <a:srgbClr val="002060"/>
                </a:solidFill>
                <a:latin typeface="Times New Roman" panose="02020603050405020304" pitchFamily="18" charset="0"/>
                <a:cs typeface="Times New Roman" panose="02020603050405020304" pitchFamily="18" charset="0"/>
              </a:rPr>
              <a:t>Não existindo previsão contratual de fornecimento de material ou utilização de equipamento, e o uso deste equipamento não for inerente ao serviço, mesmo havendo discriminação de valores na nota fiscal, na fatura ou no recibo de prestação de serviços, a base de cálculo da retenção será o valor bruto da nota fiscal - </a:t>
            </a:r>
            <a:r>
              <a:rPr lang="pt-BR" altLang="en-US" sz="2800" b="1" dirty="0">
                <a:solidFill>
                  <a:srgbClr val="002060"/>
                </a:solidFill>
                <a:latin typeface="Times New Roman" panose="02020603050405020304" pitchFamily="18" charset="0"/>
                <a:cs typeface="Times New Roman" panose="02020603050405020304" pitchFamily="18" charset="0"/>
              </a:rPr>
              <a:t>100%,</a:t>
            </a:r>
            <a:r>
              <a:rPr lang="pt-BR" altLang="en-US" sz="2800" dirty="0">
                <a:solidFill>
                  <a:srgbClr val="002060"/>
                </a:solidFill>
                <a:latin typeface="Times New Roman" panose="02020603050405020304" pitchFamily="18" charset="0"/>
                <a:cs typeface="Times New Roman" panose="02020603050405020304" pitchFamily="18" charset="0"/>
              </a:rPr>
              <a:t>  da fatura ou do recibo de prestação de serviços, exceto no caso do serviço de transporte de passageiros, onde a base de cálculo da retenção corresponderá à 30% do valor bruto do documento. (Artigo 151 IN 03/2005)</a:t>
            </a:r>
          </a:p>
          <a:p>
            <a:pPr algn="just" eaLnBrk="1" hangingPunct="1">
              <a:lnSpc>
                <a:spcPct val="90000"/>
              </a:lnSpc>
            </a:pPr>
            <a:endParaRPr lang="pt-BR" altLang="en-US" sz="2800" dirty="0">
              <a:solidFill>
                <a:srgbClr val="002060"/>
              </a:solidFill>
              <a:latin typeface="Times New Roman" panose="02020603050405020304" pitchFamily="18" charset="0"/>
              <a:cs typeface="Times New Roman" panose="02020603050405020304" pitchFamily="18" charset="0"/>
            </a:endParaRPr>
          </a:p>
        </p:txBody>
      </p:sp>
      <p:sp>
        <p:nvSpPr>
          <p:cNvPr id="16896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97FD9DB-303F-493D-9FF9-3EBC02F2BECC}" type="slidenum">
              <a:rPr lang="pt-BR" altLang="pt-BR">
                <a:solidFill>
                  <a:srgbClr val="9B9A98"/>
                </a:solidFill>
              </a:rPr>
              <a:pPr eaLnBrk="1" hangingPunct="1"/>
              <a:t>95</a:t>
            </a:fld>
            <a:endParaRPr lang="pt-BR" altLang="pt-BR">
              <a:solidFill>
                <a:srgbClr val="9B9A98"/>
              </a:solidFill>
            </a:endParaRPr>
          </a:p>
        </p:txBody>
      </p:sp>
      <p:sp>
        <p:nvSpPr>
          <p:cNvPr id="16896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A2C9CFC-BE87-4148-B5CB-C48A5AD04C49}" type="slidenum">
              <a:rPr lang="pt-BR" altLang="en-US" sz="1400">
                <a:latin typeface="Times New Roman" panose="02020603050405020304" pitchFamily="18" charset="0"/>
              </a:rPr>
              <a:pPr algn="r" eaLnBrk="1" hangingPunct="1">
                <a:spcBef>
                  <a:spcPct val="0"/>
                </a:spcBef>
                <a:buClrTx/>
                <a:buSzTx/>
                <a:buFontTx/>
                <a:buNone/>
              </a:pPr>
              <a:t>95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41067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25"/>
          <p:cNvSpPr>
            <a:spLocks noGrp="1" noChangeArrowheads="1"/>
          </p:cNvSpPr>
          <p:nvPr>
            <p:ph type="title"/>
          </p:nvPr>
        </p:nvSpPr>
        <p:spPr>
          <a:xfrm>
            <a:off x="2209800" y="333376"/>
            <a:ext cx="7772400" cy="574675"/>
          </a:xfrm>
        </p:spPr>
        <p:txBody>
          <a:bodyPr vert="horz" lIns="91440" tIns="45720" rIns="91440" bIns="45720" rtlCol="0" anchor="ctr">
            <a:normAutofit fontScale="90000"/>
          </a:bodyPr>
          <a:lstStyle/>
          <a:p>
            <a:pPr algn="ctr" eaLnBrk="1" hangingPunct="1"/>
            <a:r>
              <a:rPr lang="pt-BR" altLang="en-US" sz="3600" b="1">
                <a:latin typeface="Times New Roman" panose="02020603050405020304" pitchFamily="18" charset="0"/>
              </a:rPr>
              <a:t>Construção Civil - Base de Cálculo</a:t>
            </a:r>
          </a:p>
        </p:txBody>
      </p:sp>
      <p:sp>
        <p:nvSpPr>
          <p:cNvPr id="17103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CABDF40-49DE-4759-8997-456368455BE3}" type="slidenum">
              <a:rPr lang="pt-BR" altLang="pt-BR">
                <a:solidFill>
                  <a:srgbClr val="9B9A98"/>
                </a:solidFill>
              </a:rPr>
              <a:pPr eaLnBrk="1" hangingPunct="1"/>
              <a:t>96</a:t>
            </a:fld>
            <a:endParaRPr lang="pt-BR" altLang="pt-BR">
              <a:solidFill>
                <a:srgbClr val="9B9A98"/>
              </a:solidFill>
            </a:endParaRPr>
          </a:p>
        </p:txBody>
      </p:sp>
      <p:graphicFrame>
        <p:nvGraphicFramePr>
          <p:cNvPr id="868399" name="Group 47"/>
          <p:cNvGraphicFramePr>
            <a:graphicFrameLocks noGrp="1"/>
          </p:cNvGraphicFramePr>
          <p:nvPr>
            <p:ph idx="4294967295"/>
            <p:extLst>
              <p:ext uri="{D42A27DB-BD31-4B8C-83A1-F6EECF244321}">
                <p14:modId xmlns:p14="http://schemas.microsoft.com/office/powerpoint/2010/main" val="3214243729"/>
              </p:ext>
            </p:extLst>
          </p:nvPr>
        </p:nvGraphicFramePr>
        <p:xfrm>
          <a:off x="657446" y="1259761"/>
          <a:ext cx="10877107" cy="4934664"/>
        </p:xfrm>
        <a:graphic>
          <a:graphicData uri="http://schemas.openxmlformats.org/drawingml/2006/table">
            <a:tbl>
              <a:tblPr/>
              <a:tblGrid>
                <a:gridCol w="9270867">
                  <a:extLst>
                    <a:ext uri="{9D8B030D-6E8A-4147-A177-3AD203B41FA5}">
                      <a16:colId xmlns:a16="http://schemas.microsoft.com/office/drawing/2014/main" val="20000"/>
                    </a:ext>
                  </a:extLst>
                </a:gridCol>
                <a:gridCol w="1606240">
                  <a:extLst>
                    <a:ext uri="{9D8B030D-6E8A-4147-A177-3AD203B41FA5}">
                      <a16:colId xmlns:a16="http://schemas.microsoft.com/office/drawing/2014/main" val="20001"/>
                    </a:ext>
                  </a:extLst>
                </a:gridCol>
              </a:tblGrid>
              <a:tr h="36909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Pavimentação Asfáltica</a:t>
                      </a: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6909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Terraplenagem, aterro sanitário, dragagem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6909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Demais serviços com meio mecânico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6909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Obras de Arte(ponte ou viadutos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6909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Drenagem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275694">
                <a:tc gridSpan="2">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Quando na mesma nota fiscal, fatura ou recibo de prestação de serviços constar a execução de mais de um dos serviços referidos nos itens I a V  acima, cujos valores não constem individualmente discriminados na nota fiscal, na fatura, ou no recibo, deverá ser aplicado o percentual correspondente a cada tipo de serviço conforme disposto em contrato, ou o percentual maior, se o contrato não permitir identificar o valor de cada serviço.</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5"/>
                  </a:ext>
                </a:extLst>
              </a:tr>
            </a:tbl>
          </a:graphicData>
        </a:graphic>
      </p:graphicFrame>
      <p:sp>
        <p:nvSpPr>
          <p:cNvPr id="1710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2078945-25CB-4F2B-9FF7-711BE03A5A08}" type="slidenum">
              <a:rPr lang="pt-BR" altLang="en-US" sz="1400">
                <a:latin typeface="Times New Roman" panose="02020603050405020304" pitchFamily="18" charset="0"/>
              </a:rPr>
              <a:pPr algn="r" eaLnBrk="1" hangingPunct="1">
                <a:spcBef>
                  <a:spcPct val="0"/>
                </a:spcBef>
                <a:buClrTx/>
                <a:buSzTx/>
                <a:buFontTx/>
                <a:buNone/>
              </a:pPr>
              <a:t>96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960163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4"/>
          <p:cNvSpPr>
            <a:spLocks noGrp="1"/>
          </p:cNvSpPr>
          <p:nvPr>
            <p:ph type="title"/>
          </p:nvPr>
        </p:nvSpPr>
        <p:spPr>
          <a:xfrm>
            <a:off x="1052946" y="218786"/>
            <a:ext cx="9961418" cy="922338"/>
          </a:xfr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eaLnBrk="1" hangingPunct="1"/>
            <a:r>
              <a:rPr lang="pt-BR" altLang="en-US" sz="4800" dirty="0">
                <a:solidFill>
                  <a:schemeClr val="bg1"/>
                </a:solidFill>
                <a:latin typeface="Times New Roman" panose="02020603050405020304" pitchFamily="18" charset="0"/>
              </a:rPr>
              <a:t>Contrato de Prest. Serv.</a:t>
            </a:r>
            <a:endParaRPr lang="en-US" altLang="en-US" sz="4800" dirty="0">
              <a:solidFill>
                <a:schemeClr val="bg1"/>
              </a:solidFill>
              <a:latin typeface="Times New Roman" panose="02020603050405020304" pitchFamily="18" charset="0"/>
            </a:endParaRPr>
          </a:p>
        </p:txBody>
      </p:sp>
      <p:sp>
        <p:nvSpPr>
          <p:cNvPr id="172036" name="Rectangle 5"/>
          <p:cNvSpPr>
            <a:spLocks noGrp="1"/>
          </p:cNvSpPr>
          <p:nvPr>
            <p:ph type="body" idx="1"/>
          </p:nvPr>
        </p:nvSpPr>
        <p:spPr>
          <a:xfrm>
            <a:off x="1052946" y="1409700"/>
            <a:ext cx="5043054" cy="5229514"/>
          </a:xfrm>
          <a:solidFill>
            <a:srgbClr val="006699"/>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342900" indent="-342900" eaLnBrk="1" hangingPunct="1">
              <a:buFont typeface="Wingdings" panose="05000000000000000000" pitchFamily="2" charset="2"/>
              <a:buChar char="§"/>
            </a:pPr>
            <a:r>
              <a:rPr lang="pt-BR" altLang="en-US" b="1" dirty="0">
                <a:solidFill>
                  <a:schemeClr val="bg1"/>
                </a:solidFill>
                <a:latin typeface="Times New Roman" panose="02020603050405020304" pitchFamily="18" charset="0"/>
                <a:cs typeface="Times New Roman" panose="02020603050405020304" pitchFamily="18" charset="0"/>
              </a:rPr>
              <a:t>Pav Asfaltica </a:t>
            </a:r>
            <a:r>
              <a:rPr lang="pt-BR" altLang="en-US" dirty="0">
                <a:solidFill>
                  <a:schemeClr val="bg1"/>
                </a:solidFill>
                <a:latin typeface="Times New Roman" panose="02020603050405020304" pitchFamily="18" charset="0"/>
                <a:cs typeface="Times New Roman" panose="02020603050405020304" pitchFamily="18" charset="0"/>
              </a:rPr>
              <a:t>=  50.000,00 X 10% (5.000,00)</a:t>
            </a:r>
          </a:p>
          <a:p>
            <a:pPr marL="342900" indent="-342900" eaLnBrk="1" hangingPunct="1">
              <a:buFont typeface="Wingdings" panose="05000000000000000000" pitchFamily="2" charset="2"/>
              <a:buChar char="§"/>
            </a:pPr>
            <a:r>
              <a:rPr lang="pt-BR" altLang="en-US" b="1" dirty="0">
                <a:solidFill>
                  <a:schemeClr val="bg1"/>
                </a:solidFill>
                <a:latin typeface="Times New Roman" panose="02020603050405020304" pitchFamily="18" charset="0"/>
                <a:cs typeface="Times New Roman" panose="02020603050405020304" pitchFamily="18" charset="0"/>
              </a:rPr>
              <a:t>Terra</a:t>
            </a:r>
            <a:r>
              <a:rPr lang="pt-BR" altLang="en-US" dirty="0">
                <a:solidFill>
                  <a:schemeClr val="bg1"/>
                </a:solidFill>
                <a:latin typeface="Times New Roman" panose="02020603050405020304" pitchFamily="18" charset="0"/>
                <a:cs typeface="Times New Roman" panose="02020603050405020304" pitchFamily="18" charset="0"/>
              </a:rPr>
              <a:t> = 100.000,00 X 15% (15.000,00)</a:t>
            </a:r>
          </a:p>
          <a:p>
            <a:pPr marL="342900" indent="-342900" eaLnBrk="1" hangingPunct="1">
              <a:buFont typeface="Wingdings" panose="05000000000000000000" pitchFamily="2" charset="2"/>
              <a:buChar char="§"/>
            </a:pPr>
            <a:r>
              <a:rPr lang="pt-BR" altLang="en-US" b="1" dirty="0">
                <a:solidFill>
                  <a:schemeClr val="bg1"/>
                </a:solidFill>
                <a:latin typeface="Times New Roman" panose="02020603050405020304" pitchFamily="18" charset="0"/>
                <a:cs typeface="Times New Roman" panose="02020603050405020304" pitchFamily="18" charset="0"/>
              </a:rPr>
              <a:t>Obra Arte </a:t>
            </a:r>
            <a:r>
              <a:rPr lang="pt-BR" altLang="en-US" dirty="0">
                <a:solidFill>
                  <a:schemeClr val="bg1"/>
                </a:solidFill>
                <a:latin typeface="Times New Roman" panose="02020603050405020304" pitchFamily="18" charset="0"/>
                <a:cs typeface="Times New Roman" panose="02020603050405020304" pitchFamily="18" charset="0"/>
              </a:rPr>
              <a:t>= 200.000,00 45% (90.000.00)</a:t>
            </a:r>
          </a:p>
          <a:p>
            <a:pPr algn="ctr" eaLnBrk="1" hangingPunct="1">
              <a:buFont typeface="Wingdings 2" panose="05020102010507070707" pitchFamily="18" charset="2"/>
              <a:buNone/>
            </a:pPr>
            <a:r>
              <a:rPr lang="pt-BR" altLang="en-US" b="1" dirty="0">
                <a:solidFill>
                  <a:schemeClr val="bg1"/>
                </a:solidFill>
                <a:latin typeface="Times New Roman" panose="02020603050405020304" pitchFamily="18" charset="0"/>
                <a:cs typeface="Times New Roman" panose="02020603050405020304" pitchFamily="18" charset="0"/>
              </a:rPr>
              <a:t>Total R$ 110.000,00</a:t>
            </a:r>
          </a:p>
          <a:p>
            <a:pPr algn="ctr" eaLnBrk="1" hangingPunct="1">
              <a:buFont typeface="Wingdings 2" panose="05020102010507070707" pitchFamily="18" charset="2"/>
              <a:buNone/>
            </a:pPr>
            <a:r>
              <a:rPr lang="pt-BR" altLang="en-US" dirty="0">
                <a:solidFill>
                  <a:schemeClr val="bg1"/>
                </a:solidFill>
                <a:latin typeface="Times New Roman" panose="02020603050405020304" pitchFamily="18" charset="0"/>
                <a:cs typeface="Times New Roman" panose="02020603050405020304" pitchFamily="18" charset="0"/>
              </a:rPr>
              <a:t>Retenção dos 11% por cada valor destacado </a:t>
            </a:r>
          </a:p>
          <a:p>
            <a:pPr algn="ctr" eaLnBrk="1" hangingPunct="1">
              <a:buFont typeface="Wingdings 2" panose="05020102010507070707" pitchFamily="18" charset="2"/>
              <a:buNone/>
            </a:pPr>
            <a:r>
              <a:rPr lang="pt-BR" altLang="en-US" b="1" dirty="0">
                <a:solidFill>
                  <a:schemeClr val="bg1"/>
                </a:solidFill>
                <a:latin typeface="Times New Roman" panose="02020603050405020304" pitchFamily="18" charset="0"/>
                <a:cs typeface="Times New Roman" panose="02020603050405020304" pitchFamily="18" charset="0"/>
              </a:rPr>
              <a:t>R$ 110.000,00 X 11%</a:t>
            </a:r>
          </a:p>
          <a:p>
            <a:pPr algn="ctr" eaLnBrk="1" hangingPunct="1">
              <a:buFont typeface="Wingdings 2" panose="05020102010507070707" pitchFamily="18" charset="2"/>
              <a:buNone/>
            </a:pPr>
            <a:r>
              <a:rPr lang="pt-BR" altLang="en-US" b="1" dirty="0">
                <a:solidFill>
                  <a:schemeClr val="bg1"/>
                </a:solidFill>
                <a:latin typeface="Times New Roman" panose="02020603050405020304" pitchFamily="18" charset="0"/>
                <a:cs typeface="Times New Roman" panose="02020603050405020304" pitchFamily="18" charset="0"/>
              </a:rPr>
              <a:t>(R$ 12.100,00)</a:t>
            </a: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1720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56793A2-74B2-4FF3-8CDB-48231BEAD141}" type="slidenum">
              <a:rPr lang="pt-BR" altLang="pt-BR">
                <a:solidFill>
                  <a:srgbClr val="9B9A98"/>
                </a:solidFill>
              </a:rPr>
              <a:pPr eaLnBrk="1" hangingPunct="1"/>
              <a:t>97</a:t>
            </a:fld>
            <a:endParaRPr lang="pt-BR" altLang="pt-BR">
              <a:solidFill>
                <a:srgbClr val="9B9A98"/>
              </a:solidFill>
            </a:endParaRPr>
          </a:p>
        </p:txBody>
      </p:sp>
      <p:sp>
        <p:nvSpPr>
          <p:cNvPr id="172037" name="Rectangle 6"/>
          <p:cNvSpPr>
            <a:spLocks noGrp="1"/>
          </p:cNvSpPr>
          <p:nvPr>
            <p:ph type="body" sz="half" idx="4294967295"/>
          </p:nvPr>
        </p:nvSpPr>
        <p:spPr>
          <a:xfrm>
            <a:off x="6666937" y="1409700"/>
            <a:ext cx="5043054" cy="5229514"/>
          </a:xfrm>
          <a:solidFill>
            <a:srgbClr val="006666"/>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eaLnBrk="1" hangingPunct="1"/>
            <a:r>
              <a:rPr lang="pt-BR" altLang="en-US" sz="2400" b="1" dirty="0">
                <a:solidFill>
                  <a:schemeClr val="bg1"/>
                </a:solidFill>
                <a:latin typeface="Times New Roman" panose="02020603050405020304" pitchFamily="18" charset="0"/>
              </a:rPr>
              <a:t>Pav Asfaltica </a:t>
            </a:r>
            <a:r>
              <a:rPr lang="pt-BR" altLang="en-US" sz="2400" dirty="0">
                <a:solidFill>
                  <a:schemeClr val="bg1"/>
                </a:solidFill>
                <a:latin typeface="Times New Roman" panose="02020603050405020304" pitchFamily="18" charset="0"/>
              </a:rPr>
              <a:t>= R$ ?? X 10%</a:t>
            </a:r>
          </a:p>
          <a:p>
            <a:pPr eaLnBrk="1" hangingPunct="1"/>
            <a:r>
              <a:rPr lang="pt-BR" altLang="en-US" sz="2400" b="1" dirty="0">
                <a:solidFill>
                  <a:schemeClr val="bg1"/>
                </a:solidFill>
                <a:latin typeface="Times New Roman" panose="02020603050405020304" pitchFamily="18" charset="0"/>
              </a:rPr>
              <a:t>Terra</a:t>
            </a:r>
            <a:r>
              <a:rPr lang="pt-BR" altLang="en-US" sz="2400" dirty="0">
                <a:solidFill>
                  <a:schemeClr val="bg1"/>
                </a:solidFill>
                <a:latin typeface="Times New Roman" panose="02020603050405020304" pitchFamily="18" charset="0"/>
              </a:rPr>
              <a:t> = R$ ?? X 15%</a:t>
            </a:r>
          </a:p>
          <a:p>
            <a:pPr eaLnBrk="1" hangingPunct="1"/>
            <a:r>
              <a:rPr lang="pt-BR" altLang="en-US" sz="2400" b="1" dirty="0">
                <a:solidFill>
                  <a:schemeClr val="bg1"/>
                </a:solidFill>
                <a:latin typeface="Times New Roman" panose="02020603050405020304" pitchFamily="18" charset="0"/>
              </a:rPr>
              <a:t>Obra Arte </a:t>
            </a:r>
            <a:r>
              <a:rPr lang="pt-BR" altLang="en-US" sz="2400" dirty="0">
                <a:solidFill>
                  <a:schemeClr val="bg1"/>
                </a:solidFill>
                <a:latin typeface="Times New Roman" panose="02020603050405020304" pitchFamily="18" charset="0"/>
              </a:rPr>
              <a:t>= R$ ?? X 45%</a:t>
            </a:r>
          </a:p>
          <a:p>
            <a:pPr eaLnBrk="1" hangingPunct="1">
              <a:buFont typeface="Wingdings 2" panose="05020102010507070707" pitchFamily="18" charset="2"/>
              <a:buNone/>
            </a:pPr>
            <a:endParaRPr lang="pt-BR" altLang="en-US" sz="2400" b="1" dirty="0">
              <a:solidFill>
                <a:schemeClr val="bg1"/>
              </a:solidFill>
              <a:latin typeface="Times New Roman" panose="02020603050405020304" pitchFamily="18" charset="0"/>
            </a:endParaRPr>
          </a:p>
          <a:p>
            <a:pPr algn="ctr" eaLnBrk="1" hangingPunct="1">
              <a:buFont typeface="Wingdings 2" panose="05020102010507070707" pitchFamily="18" charset="2"/>
              <a:buNone/>
            </a:pPr>
            <a:r>
              <a:rPr lang="pt-BR" altLang="en-US" sz="2400" b="1" dirty="0">
                <a:solidFill>
                  <a:schemeClr val="bg1"/>
                </a:solidFill>
                <a:latin typeface="Times New Roman" panose="02020603050405020304" pitchFamily="18" charset="0"/>
              </a:rPr>
              <a:t>Total 350.000,00</a:t>
            </a:r>
          </a:p>
          <a:p>
            <a:pPr algn="ctr" eaLnBrk="1" hangingPunct="1">
              <a:buFont typeface="Wingdings 2" panose="05020102010507070707" pitchFamily="18" charset="2"/>
              <a:buNone/>
            </a:pPr>
            <a:r>
              <a:rPr lang="pt-BR" altLang="en-US" sz="2400" dirty="0">
                <a:solidFill>
                  <a:schemeClr val="bg1"/>
                </a:solidFill>
                <a:latin typeface="Times New Roman" panose="02020603050405020304" pitchFamily="18" charset="0"/>
              </a:rPr>
              <a:t>Base de cálculo :  % de maior valor</a:t>
            </a:r>
          </a:p>
          <a:p>
            <a:pPr algn="ctr" eaLnBrk="1" hangingPunct="1">
              <a:buFont typeface="Wingdings 2" panose="05020102010507070707" pitchFamily="18" charset="2"/>
              <a:buNone/>
            </a:pPr>
            <a:r>
              <a:rPr lang="pt-BR" altLang="en-US" sz="2400" b="1" dirty="0">
                <a:solidFill>
                  <a:schemeClr val="bg1"/>
                </a:solidFill>
                <a:latin typeface="Times New Roman" panose="02020603050405020304" pitchFamily="18" charset="0"/>
              </a:rPr>
              <a:t>(45%)</a:t>
            </a:r>
          </a:p>
          <a:p>
            <a:pPr algn="ctr" eaLnBrk="1" hangingPunct="1">
              <a:buFont typeface="Wingdings 2" panose="05020102010507070707" pitchFamily="18" charset="2"/>
              <a:buNone/>
            </a:pPr>
            <a:r>
              <a:rPr lang="pt-BR" altLang="en-US" sz="2400" dirty="0">
                <a:solidFill>
                  <a:schemeClr val="bg1"/>
                </a:solidFill>
                <a:latin typeface="Times New Roman" panose="02020603050405020304" pitchFamily="18" charset="0"/>
              </a:rPr>
              <a:t>(350.000,00 X 45% = 157.500,00)</a:t>
            </a:r>
          </a:p>
          <a:p>
            <a:pPr algn="ctr">
              <a:buNone/>
            </a:pPr>
            <a:r>
              <a:rPr lang="pt-BR" altLang="en-US" sz="2400" dirty="0">
                <a:solidFill>
                  <a:schemeClr val="bg1"/>
                </a:solidFill>
                <a:latin typeface="Times New Roman" panose="02020603050405020304" pitchFamily="18" charset="0"/>
              </a:rPr>
              <a:t>Retenção dos 11%</a:t>
            </a:r>
            <a:r>
              <a:rPr lang="en-US" altLang="en-US" sz="2400" dirty="0">
                <a:solidFill>
                  <a:schemeClr val="bg1"/>
                </a:solidFill>
                <a:latin typeface="Times New Roman" panose="02020603050405020304" pitchFamily="18" charset="0"/>
              </a:rPr>
              <a:t> </a:t>
            </a:r>
          </a:p>
          <a:p>
            <a:pPr algn="ctr">
              <a:buNone/>
            </a:pPr>
            <a:r>
              <a:rPr lang="en-US" altLang="en-US" sz="2400" dirty="0">
                <a:solidFill>
                  <a:schemeClr val="bg1"/>
                </a:solidFill>
                <a:latin typeface="Times New Roman" panose="02020603050405020304" pitchFamily="18" charset="0"/>
              </a:rPr>
              <a:t>R$ 157.500,00 x 11% </a:t>
            </a:r>
          </a:p>
          <a:p>
            <a:pPr algn="ctr">
              <a:buNone/>
            </a:pPr>
            <a:r>
              <a:rPr lang="en-US" altLang="en-US" sz="2400" dirty="0">
                <a:solidFill>
                  <a:schemeClr val="bg1"/>
                </a:solidFill>
                <a:latin typeface="Times New Roman" panose="02020603050405020304" pitchFamily="18" charset="0"/>
              </a:rPr>
              <a:t>(R$ 17.325,00) </a:t>
            </a:r>
            <a:r>
              <a:rPr lang="pt-BR" altLang="en-US" sz="2400" dirty="0">
                <a:solidFill>
                  <a:schemeClr val="bg1"/>
                </a:solidFill>
                <a:latin typeface="Times New Roman" panose="02020603050405020304" pitchFamily="18" charset="0"/>
              </a:rPr>
              <a:t> </a:t>
            </a:r>
          </a:p>
          <a:p>
            <a:pPr algn="ctr" eaLnBrk="1" hangingPunct="1">
              <a:buFont typeface="Wingdings 2" panose="05020102010507070707" pitchFamily="18" charset="2"/>
              <a:buNone/>
            </a:pPr>
            <a:endParaRPr lang="en-US" altLang="en-US" sz="2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7829024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876300" y="410298"/>
            <a:ext cx="10515600" cy="964189"/>
          </a:xfrm>
          <a:solidFill>
            <a:srgbClr val="002060"/>
          </a:solidFill>
        </p:spPr>
        <p:txBody>
          <a:bodyPr vert="horz" lIns="91440" tIns="45720" rIns="91440" bIns="45720" rtlCol="0" anchor="ctr">
            <a:normAutofit/>
          </a:bodyPr>
          <a:lstStyle/>
          <a:p>
            <a:pPr algn="ctr" eaLnBrk="1" hangingPunct="1">
              <a:defRPr/>
            </a:pPr>
            <a:r>
              <a:rPr lang="pt-BR" sz="4200" b="1" dirty="0">
                <a:solidFill>
                  <a:schemeClr val="bg1"/>
                </a:solidFill>
                <a:latin typeface="Franklin Gothic Book" pitchFamily="34" charset="0"/>
              </a:rPr>
              <a:t>Deduções da Base de Cálculo da Retenção</a:t>
            </a:r>
          </a:p>
        </p:txBody>
      </p:sp>
      <p:sp>
        <p:nvSpPr>
          <p:cNvPr id="126979" name="Rectangle 3"/>
          <p:cNvSpPr>
            <a:spLocks noGrp="1" noChangeArrowheads="1"/>
          </p:cNvSpPr>
          <p:nvPr>
            <p:ph type="body" idx="1"/>
          </p:nvPr>
        </p:nvSpPr>
        <p:spPr>
          <a:xfrm>
            <a:off x="876300" y="1828800"/>
            <a:ext cx="10515600" cy="4073237"/>
          </a:xfrm>
          <a:ln>
            <a:solidFill>
              <a:schemeClr val="bg2"/>
            </a:solidFill>
          </a:ln>
        </p:spPr>
        <p:txBody>
          <a:bodyPr/>
          <a:lstStyle/>
          <a:p>
            <a:pPr eaLnBrk="1" hangingPunct="1">
              <a:defRPr/>
            </a:pPr>
            <a:r>
              <a:rPr lang="pt-BR" sz="3400" b="1" u="sng" dirty="0">
                <a:solidFill>
                  <a:srgbClr val="002060"/>
                </a:solidFill>
              </a:rPr>
              <a:t>Deduções:</a:t>
            </a:r>
          </a:p>
          <a:p>
            <a:pPr eaLnBrk="1" hangingPunct="1">
              <a:defRPr/>
            </a:pPr>
            <a:r>
              <a:rPr lang="pt-BR" sz="3400" dirty="0">
                <a:solidFill>
                  <a:srgbClr val="002060"/>
                </a:solidFill>
              </a:rPr>
              <a:t>- </a:t>
            </a:r>
            <a:r>
              <a:rPr lang="pt-BR" sz="2600" dirty="0">
                <a:solidFill>
                  <a:srgbClr val="002060"/>
                </a:solidFill>
              </a:rPr>
              <a:t>Vale Transporte</a:t>
            </a:r>
          </a:p>
          <a:p>
            <a:pPr eaLnBrk="1" hangingPunct="1">
              <a:defRPr/>
            </a:pPr>
            <a:r>
              <a:rPr lang="pt-BR" sz="2600" dirty="0">
                <a:solidFill>
                  <a:srgbClr val="002060"/>
                </a:solidFill>
              </a:rPr>
              <a:t>- Vale refeição - PAT</a:t>
            </a:r>
          </a:p>
          <a:p>
            <a:pPr eaLnBrk="1" hangingPunct="1">
              <a:defRPr/>
            </a:pPr>
            <a:r>
              <a:rPr lang="pt-BR" sz="2600" dirty="0">
                <a:solidFill>
                  <a:srgbClr val="002060"/>
                </a:solidFill>
              </a:rPr>
              <a:t>- Sub contratação</a:t>
            </a:r>
          </a:p>
          <a:p>
            <a:pPr eaLnBrk="1" hangingPunct="1">
              <a:defRPr/>
            </a:pPr>
            <a:r>
              <a:rPr lang="pt-BR" b="1" u="sng" dirty="0">
                <a:solidFill>
                  <a:schemeClr val="tx1"/>
                </a:solidFill>
              </a:rPr>
              <a:t>Não poderá ser objeto de dedução:</a:t>
            </a:r>
          </a:p>
          <a:p>
            <a:pPr eaLnBrk="1" hangingPunct="1">
              <a:defRPr/>
            </a:pPr>
            <a:r>
              <a:rPr lang="pt-BR" b="1" u="sng" dirty="0">
                <a:solidFill>
                  <a:schemeClr val="tx1"/>
                </a:solidFill>
              </a:rPr>
              <a:t>TAXA DE ADMINISTRAÇÃO OU DE AGENCIAMENTO </a:t>
            </a:r>
          </a:p>
          <a:p>
            <a:pPr eaLnBrk="1" hangingPunct="1">
              <a:defRPr/>
            </a:pPr>
            <a:endParaRPr lang="pt-BR" sz="2100" b="1" i="1" u="sng" dirty="0">
              <a:solidFill>
                <a:srgbClr val="FF3300"/>
              </a:solidFill>
            </a:endParaRPr>
          </a:p>
        </p:txBody>
      </p:sp>
      <p:sp>
        <p:nvSpPr>
          <p:cNvPr id="17306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0715856-8437-4AF9-9941-AF945B5EA852}" type="slidenum">
              <a:rPr lang="pt-BR" altLang="pt-BR">
                <a:solidFill>
                  <a:srgbClr val="9B9A98"/>
                </a:solidFill>
              </a:rPr>
              <a:pPr eaLnBrk="1" hangingPunct="1"/>
              <a:t>98</a:t>
            </a:fld>
            <a:endParaRPr lang="pt-BR" altLang="pt-BR">
              <a:solidFill>
                <a:srgbClr val="9B9A98"/>
              </a:solidFill>
            </a:endParaRPr>
          </a:p>
        </p:txBody>
      </p:sp>
      <p:sp>
        <p:nvSpPr>
          <p:cNvPr id="17305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55544B9-0768-4E2E-88EB-3E4351AF5405}" type="slidenum">
              <a:rPr lang="pt-BR" altLang="en-US" sz="1400">
                <a:latin typeface="Times New Roman" panose="02020603050405020304" pitchFamily="18" charset="0"/>
              </a:rPr>
              <a:pPr algn="r" eaLnBrk="1" hangingPunct="1">
                <a:spcBef>
                  <a:spcPct val="0"/>
                </a:spcBef>
                <a:buClrTx/>
                <a:buSzTx/>
                <a:buFontTx/>
                <a:buNone/>
              </a:pPr>
              <a:t>98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416875879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4"/>
          <p:cNvSpPr txBox="1">
            <a:spLocks noChangeArrowheads="1"/>
          </p:cNvSpPr>
          <p:nvPr/>
        </p:nvSpPr>
        <p:spPr bwMode="auto">
          <a:xfrm>
            <a:off x="928255" y="285750"/>
            <a:ext cx="10425545"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400" b="1" dirty="0">
                <a:latin typeface="Times New Roman" panose="02020603050405020304" pitchFamily="18" charset="0"/>
              </a:rPr>
              <a:t>OUTRAS DEDUÇÕES:</a:t>
            </a:r>
          </a:p>
          <a:p>
            <a:pPr eaLnBrk="1" hangingPunct="1">
              <a:buClrTx/>
              <a:buSzPct val="90000"/>
              <a:buFontTx/>
              <a:buNone/>
            </a:pPr>
            <a:endParaRPr lang="pt-BR" altLang="en-US" sz="2400" b="1" dirty="0">
              <a:latin typeface="Times New Roman" panose="02020603050405020304" pitchFamily="18" charset="0"/>
            </a:endParaRPr>
          </a:p>
          <a:p>
            <a:pPr eaLnBrk="1" hangingPunct="1">
              <a:buClrTx/>
              <a:buSzPct val="90000"/>
              <a:buFontTx/>
              <a:buNone/>
            </a:pPr>
            <a:r>
              <a:rPr lang="pt-BR" altLang="en-US" sz="2400" b="1" dirty="0">
                <a:latin typeface="Times New Roman" panose="02020603050405020304" pitchFamily="18" charset="0"/>
              </a:rPr>
              <a:t>Vale-Transporte, Vale-Refeição e Cesta Básica</a:t>
            </a:r>
            <a:endParaRPr lang="pt-BR" altLang="en-US" sz="2400" dirty="0">
              <a:latin typeface="Times New Roman" panose="02020603050405020304" pitchFamily="18" charset="0"/>
            </a:endParaRPr>
          </a:p>
          <a:p>
            <a:pPr algn="just" eaLnBrk="1" hangingPunct="1">
              <a:buClrTx/>
              <a:buSzPct val="90000"/>
              <a:buFontTx/>
              <a:buNone/>
            </a:pPr>
            <a:r>
              <a:rPr lang="pt-BR" altLang="en-US" sz="2400" dirty="0">
                <a:latin typeface="Times New Roman" panose="02020603050405020304" pitchFamily="18" charset="0"/>
              </a:rPr>
              <a:t>* Alimentação </a:t>
            </a:r>
            <a:r>
              <a:rPr lang="pt-BR" altLang="en-US" sz="2400" i="1" dirty="0">
                <a:latin typeface="Times New Roman" panose="02020603050405020304" pitchFamily="18" charset="0"/>
              </a:rPr>
              <a:t>in natura </a:t>
            </a:r>
            <a:r>
              <a:rPr lang="pt-BR" altLang="en-US" sz="2400" dirty="0">
                <a:latin typeface="Times New Roman" panose="02020603050405020304" pitchFamily="18" charset="0"/>
              </a:rPr>
              <a:t>fornecida pela contratada, de acordo com os programas de alimentação aprovados pelo Ministério do Trabalho e Emprego - MTE, conforme Lei n. 6.321, de 1976;</a:t>
            </a:r>
          </a:p>
          <a:p>
            <a:pPr algn="just" eaLnBrk="1" hangingPunct="1">
              <a:buClrTx/>
              <a:buSzPct val="90000"/>
              <a:buFontTx/>
              <a:buNone/>
            </a:pPr>
            <a:endParaRPr lang="pt-BR" altLang="en-US" sz="2400" dirty="0">
              <a:latin typeface="Times New Roman" panose="02020603050405020304" pitchFamily="18" charset="0"/>
            </a:endParaRPr>
          </a:p>
          <a:p>
            <a:pPr algn="just" eaLnBrk="1" hangingPunct="1">
              <a:buClrTx/>
              <a:buSzPct val="90000"/>
              <a:buFontTx/>
              <a:buNone/>
            </a:pPr>
            <a:r>
              <a:rPr lang="pt-BR" altLang="en-US" sz="2400" dirty="0">
                <a:latin typeface="Times New Roman" panose="02020603050405020304" pitchFamily="18" charset="0"/>
              </a:rPr>
              <a:t>* Vale-transporte de conformidade com a legislação própria (Lei n. 7.418/85, Lei n. 7.619/87 e Dec. n. 95.247/87)</a:t>
            </a:r>
          </a:p>
          <a:p>
            <a:pPr algn="just" eaLnBrk="1" hangingPunct="1">
              <a:buClrTx/>
              <a:buSzPct val="90000"/>
              <a:buFontTx/>
              <a:buNone/>
            </a:pPr>
            <a:r>
              <a:rPr lang="pt-BR" altLang="en-US" sz="2400" b="1" dirty="0">
                <a:latin typeface="Times New Roman" panose="02020603050405020304" pitchFamily="18" charset="0"/>
              </a:rPr>
              <a:t>Obs.1:</a:t>
            </a:r>
            <a:r>
              <a:rPr lang="pt-BR" altLang="en-US" sz="2400" dirty="0">
                <a:latin typeface="Times New Roman" panose="02020603050405020304" pitchFamily="18" charset="0"/>
              </a:rPr>
              <a:t> Dedução permitida, devendo tais parcelas ser discriminadas na nota fiscal, fatura ou recibo. </a:t>
            </a:r>
          </a:p>
          <a:p>
            <a:pPr algn="just" eaLnBrk="1" hangingPunct="1">
              <a:buClrTx/>
              <a:buSzPct val="90000"/>
              <a:buFontTx/>
              <a:buNone/>
            </a:pPr>
            <a:r>
              <a:rPr lang="pt-BR" altLang="en-US" sz="2400" b="1" dirty="0">
                <a:latin typeface="Times New Roman" panose="02020603050405020304" pitchFamily="18" charset="0"/>
              </a:rPr>
              <a:t>Obs.2:</a:t>
            </a:r>
            <a:r>
              <a:rPr lang="pt-BR" altLang="en-US" sz="2400" dirty="0">
                <a:latin typeface="Times New Roman" panose="02020603050405020304" pitchFamily="18" charset="0"/>
              </a:rPr>
              <a:t> A fiscalização da SRP poderá exigir da contratada a comprovação das deduções previstas neste artigo.</a:t>
            </a:r>
          </a:p>
        </p:txBody>
      </p:sp>
      <p:sp>
        <p:nvSpPr>
          <p:cNvPr id="174084"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B9DA053-AEFB-41CF-8B90-339E622873FC}" type="slidenum">
              <a:rPr lang="pt-BR" altLang="pt-BR">
                <a:solidFill>
                  <a:srgbClr val="9B9A98"/>
                </a:solidFill>
              </a:rPr>
              <a:pPr eaLnBrk="1" hangingPunct="1"/>
              <a:t>99</a:t>
            </a:fld>
            <a:endParaRPr lang="pt-BR" altLang="pt-BR">
              <a:solidFill>
                <a:srgbClr val="9B9A98"/>
              </a:solidFill>
            </a:endParaRPr>
          </a:p>
        </p:txBody>
      </p:sp>
    </p:spTree>
    <p:extLst>
      <p:ext uri="{BB962C8B-B14F-4D97-AF65-F5344CB8AC3E}">
        <p14:creationId xmlns:p14="http://schemas.microsoft.com/office/powerpoint/2010/main" val="369799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19008</TotalTime>
  <Words>11280</Words>
  <Application>Microsoft Office PowerPoint</Application>
  <PresentationFormat>Widescreen</PresentationFormat>
  <Paragraphs>1536</Paragraphs>
  <Slides>132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132</vt:i4>
      </vt:variant>
    </vt:vector>
  </HeadingPairs>
  <TitlesOfParts>
    <vt:vector size="146" baseType="lpstr">
      <vt:lpstr>Arial</vt:lpstr>
      <vt:lpstr>BlinkMacSystemFont</vt:lpstr>
      <vt:lpstr>Calibri</vt:lpstr>
      <vt:lpstr>Calibri Light</vt:lpstr>
      <vt:lpstr>Cambria</vt:lpstr>
      <vt:lpstr>Franklin Gothic Book</vt:lpstr>
      <vt:lpstr>rawline</vt:lpstr>
      <vt:lpstr>Roboto</vt:lpstr>
      <vt:lpstr>Tahoma</vt:lpstr>
      <vt:lpstr>Times New Roman</vt:lpstr>
      <vt:lpstr>Verdana</vt:lpstr>
      <vt:lpstr>Wingdings</vt:lpstr>
      <vt:lpstr>Wingdings 2</vt:lpstr>
      <vt:lpstr>Office Theme</vt:lpstr>
      <vt:lpstr>PowerPoint Presentation</vt:lpstr>
      <vt:lpstr>PowerPoint Presentation</vt:lpstr>
      <vt:lpstr> eSocial EFD REINF  DCTFWEB</vt:lpstr>
      <vt:lpstr>PowerPoint Presentation</vt:lpstr>
      <vt:lpstr>3ª Fase  e  4ª Fase</vt:lpstr>
      <vt:lpstr>PowerPoint Presentation</vt:lpstr>
      <vt:lpstr> 2ª Fase - Eventos Não periódicos </vt:lpstr>
      <vt:lpstr>PowerPoint Presentation</vt:lpstr>
      <vt:lpstr>- Eventos Periódicos -  </vt:lpstr>
      <vt:lpstr>3ª Fase 22 – Agosto – 2022</vt:lpstr>
      <vt:lpstr>Eventos de  Remuneração – (Regime de Competência e Caixa)</vt:lpstr>
      <vt:lpstr> S1200 – Folha de Pagamento CLT – RGPS  este evento deve ser utilizado pelo declarante para informar rubricas de natureza remuneratória ou não para todos os seus trabalhadores, estagiários e bolsistas, exceto àqueles vinculados ao RPPS, cuja informação deve ser prestada em evento próprio (S-1202). </vt:lpstr>
      <vt:lpstr> Folha  de  Pagamento S 1200 </vt:lpstr>
      <vt:lpstr>PowerPoint Presentation</vt:lpstr>
      <vt:lpstr>Regra Multiplos Vínculos</vt:lpstr>
      <vt:lpstr>Tabela de INSS 2022 Empregados  </vt:lpstr>
      <vt:lpstr>Contratação  de  Autônomo </vt:lpstr>
      <vt:lpstr>Contratação  de  Autônomo </vt:lpstr>
      <vt:lpstr>Contratação  de  Autonômo Tipos Prestações </vt:lpstr>
      <vt:lpstr>Autônomo – INSS  Encargos: - cota Patronal : 20% - Retenção : 11%   Base de cálculo : - R$ 1.212,00 (mínimo)  - R$ 7.087,22 (teto) </vt:lpstr>
      <vt:lpstr>Contratação  de  Estagiário </vt:lpstr>
      <vt:lpstr>Contratação  de  MEI * </vt:lpstr>
      <vt:lpstr>Contratação  de  MEI </vt:lpstr>
      <vt:lpstr>Contratação  MEI INSS   </vt:lpstr>
      <vt:lpstr>Rescisão de contrato  S1200 x S2299  </vt:lpstr>
      <vt:lpstr>S 1202  </vt:lpstr>
      <vt:lpstr>PowerPoint Presentation</vt:lpstr>
      <vt:lpstr>PowerPoint Presentation</vt:lpstr>
      <vt:lpstr>S 1207  </vt:lpstr>
      <vt:lpstr>S 1207 Benefícios - Entes Públicos   </vt:lpstr>
      <vt:lpstr>S 1207 Benefícios - Entes Públicos</vt:lpstr>
      <vt:lpstr>Grupo 01 - Aposentadoria por Idade e Tempo de Contribuição</vt:lpstr>
      <vt:lpstr>Grupo 02 - Aposentadoria Especial</vt:lpstr>
      <vt:lpstr>Grupo 03 - Aposentadoria por Invalidez/Incapacidade Permanente</vt:lpstr>
      <vt:lpstr>Grupo 04 - Militares (Reforma)</vt:lpstr>
      <vt:lpstr>Grupo 05 - Militares (Reserva)</vt:lpstr>
      <vt:lpstr>Grupo 06 - Pensão por Morte</vt:lpstr>
      <vt:lpstr>Grupo 07 - Complementação do Benefício do Regime Geral de Previdência Social (RGPS)</vt:lpstr>
      <vt:lpstr>Grupo 08 - Benefícios Concedidos Antes da Obrigatoriedade de Envio dos Eventos Não Periódicos para Entes Públicos no eSocial (Carga Inicial)</vt:lpstr>
      <vt:lpstr>Grupo 09 - Benefícios Especiais com Vínculo Previdenciário</vt:lpstr>
      <vt:lpstr>Grupo 10 - Benefícios Especiais sem Vínculo Previdenciário</vt:lpstr>
      <vt:lpstr>Grupo 11 - Parlamentares</vt:lpstr>
      <vt:lpstr>S 1210  </vt:lpstr>
      <vt:lpstr>S 1260  </vt:lpstr>
      <vt:lpstr>S 1260 - Comercialização da Produção Rural Pessoa Física</vt:lpstr>
      <vt:lpstr>eSocial 1260 - Comercialização da Produção Rural PF  X  Reinf 2055 - Aquisição de produção rural </vt:lpstr>
      <vt:lpstr>R-2055 – Aquisição de produção rural</vt:lpstr>
      <vt:lpstr>Produtor Rural Pessoa Física - Produção</vt:lpstr>
      <vt:lpstr>PJ adquirente de produto rural Pessoa Física</vt:lpstr>
      <vt:lpstr>S 1270  </vt:lpstr>
      <vt:lpstr>S  1299  </vt:lpstr>
      <vt:lpstr>Falta de Envio de 1 Arquivo de Remuneração  (1200), Trava o envio do Fechamento da Folha</vt:lpstr>
      <vt:lpstr>PowerPoint Presentation</vt:lpstr>
      <vt:lpstr>PowerPoint Presentation</vt:lpstr>
      <vt:lpstr>Contribuição – Base de cálculo</vt:lpstr>
      <vt:lpstr>EFD REINF   Retenção INSS 11% </vt:lpstr>
      <vt:lpstr>Órgão Público   EFD - REINF</vt:lpstr>
      <vt:lpstr>EFD - REINF</vt:lpstr>
      <vt:lpstr>PowerPoint Presentation</vt:lpstr>
      <vt:lpstr>EFD - REINF</vt:lpstr>
      <vt:lpstr>PowerPoint Presentation</vt:lpstr>
      <vt:lpstr>DA RETENÇÃO INSS 11%  </vt:lpstr>
      <vt:lpstr>Retenções do INSS  procedimentos  </vt:lpstr>
      <vt:lpstr>FUNDAMENTAÇÃO LEGAL</vt:lpstr>
      <vt:lpstr>Serviços Sujeitos a Retenção do INSS </vt:lpstr>
      <vt:lpstr>Retenção 11% Construção  civil e Demais serviços </vt:lpstr>
      <vt:lpstr>PowerPoint Presentation</vt:lpstr>
      <vt:lpstr>PowerPoint Presentation</vt:lpstr>
      <vt:lpstr>Local da Prestação de Serviço</vt:lpstr>
      <vt:lpstr>PowerPoint Presentation</vt:lpstr>
      <vt:lpstr>    Dispensa Da Retenção   </vt:lpstr>
      <vt:lpstr>Pessoa Jurídica</vt:lpstr>
      <vt:lpstr>ASSUNTO: SOLUÇÃO DE CONSULTA Nº 38 de 02/04/2013</vt:lpstr>
      <vt:lpstr>Demais Situações isentas de retenção </vt:lpstr>
      <vt:lpstr> Considerações Gerais   </vt:lpstr>
      <vt:lpstr>PowerPoint Presentation</vt:lpstr>
      <vt:lpstr>PowerPoint Presentation</vt:lpstr>
      <vt:lpstr>Retenção do INSS -  3,5% -  Serviços prestados mediante cessão de mão de obra</vt:lpstr>
      <vt:lpstr>IN 971/2009 - Art. 149. Não se aplica o instituto da retenção:</vt:lpstr>
      <vt:lpstr>SOLUÇÃO DE CONSULTA Nº 62 de 28 de Junho de 2013 </vt:lpstr>
      <vt:lpstr>Art. 152. São responsáveis solidários pelo cumprimento da obrigação previdenciária principal:</vt:lpstr>
      <vt:lpstr>Construção civil - solidário</vt:lpstr>
      <vt:lpstr>PowerPoint Presentation</vt:lpstr>
      <vt:lpstr>PowerPoint Presentation</vt:lpstr>
      <vt:lpstr> DA BASE DE CÁLCULO </vt:lpstr>
      <vt:lpstr>Pessoa Jurídica</vt:lpstr>
      <vt:lpstr>01 - Situação - base de cálculo</vt:lpstr>
      <vt:lpstr>Contrato de Prestação Serviço</vt:lpstr>
      <vt:lpstr>- Exemplo -</vt:lpstr>
      <vt:lpstr>PowerPoint Presentation</vt:lpstr>
      <vt:lpstr>2ª situação - base de cálculo  (Art. 150 “caput”)</vt:lpstr>
      <vt:lpstr>Contrato de Prestação de Serviço</vt:lpstr>
      <vt:lpstr>- Exemplo -</vt:lpstr>
      <vt:lpstr>Demais situações </vt:lpstr>
      <vt:lpstr>Outras Situações </vt:lpstr>
      <vt:lpstr>Construção Civil - Base de Cálculo</vt:lpstr>
      <vt:lpstr>Contrato de Prest. Serv.</vt:lpstr>
      <vt:lpstr>Deduções da Base de Cálculo da Retenção</vt:lpstr>
      <vt:lpstr>PowerPoint Presentation</vt:lpstr>
      <vt:lpstr>Exemplo - subcontratação</vt:lpstr>
      <vt:lpstr>Competência - Recolhimento </vt:lpstr>
      <vt:lpstr>Procedimento</vt:lpstr>
      <vt:lpstr>Da Retenção na Prestação de Serviços  em Condições Especiais</vt:lpstr>
      <vt:lpstr>Acréscimo - Custeio da Aposentadoria Especial</vt:lpstr>
      <vt:lpstr>Órgão Público  Tomador de Serviço   EFD - REINF</vt:lpstr>
      <vt:lpstr>EFD - REINF</vt:lpstr>
      <vt:lpstr>PowerPoint Presentation</vt:lpstr>
      <vt:lpstr>EFD - REINF</vt:lpstr>
      <vt:lpstr>PowerPoint Presentation</vt:lpstr>
      <vt:lpstr>R 2010 Retenção de 11% serviços tomados</vt:lpstr>
      <vt:lpstr>R-2040 –  Recursos repassados para associação desportiva</vt:lpstr>
      <vt:lpstr>R 2055 – Aquisição de Produção Rural - </vt:lpstr>
      <vt:lpstr>Produtor Rural Pessoa Física - Produção</vt:lpstr>
      <vt:lpstr>R 2010 – retenção de 11% INSS - Tomador</vt:lpstr>
      <vt:lpstr>REINF ÓRGÃO PÚBLICOS </vt:lpstr>
      <vt:lpstr>Contribuição – Base de cálculo</vt:lpstr>
      <vt:lpstr>DCTFWEB     https://cav.receita.fazenda.gov.br   </vt:lpstr>
      <vt:lpstr>DCTF WEB – Vínculação</vt:lpstr>
      <vt:lpstr>ÓRGÃO PÚBLICO</vt:lpstr>
      <vt:lpstr>     Centralizada S 1000   R 1000  único </vt:lpstr>
      <vt:lpstr>Centralizada</vt:lpstr>
      <vt:lpstr>Centralizada EFD REINF</vt:lpstr>
      <vt:lpstr>Descentralizada  S 1000 R 1000  para cada  CNPJ UG</vt:lpstr>
      <vt:lpstr>Descentralizada eSocial</vt:lpstr>
      <vt:lpstr>Descentralizada – EFD REINF</vt:lpstr>
      <vt:lpstr>PowerPoint Presentation</vt:lpstr>
      <vt:lpstr>PowerPoint Presentation</vt:lpstr>
      <vt:lpstr>DCTFWEB (envio)  DARF (pagamento)   PRAZOS  </vt:lpstr>
      <vt:lpstr>DCTFWEB Período  de Carência</vt:lpstr>
      <vt:lpstr>DCTFWEB  Multa por Atraso na Entrega da Declaração   (MAED)   </vt:lpstr>
      <vt:lpstr>Diversos  </vt:lpstr>
      <vt:lpstr>Obrigado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Consorte, Eraldo (E.R.)</dc:creator>
  <cp:lastModifiedBy>Consorte, Eraldo (E.R.)</cp:lastModifiedBy>
  <cp:revision>446</cp:revision>
  <dcterms:created xsi:type="dcterms:W3CDTF">2021-05-24T06:01:14Z</dcterms:created>
  <dcterms:modified xsi:type="dcterms:W3CDTF">2022-09-23T13:33:19Z</dcterms:modified>
</cp:coreProperties>
</file>